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slides/slide122.xml" ContentType="application/vnd.openxmlformats-officedocument.presentationml.slide+xml"/>
  <Override PartName="/ppt/slides/slide123.xml" ContentType="application/vnd.openxmlformats-officedocument.presentationml.slide+xml"/>
  <Override PartName="/ppt/slides/slide124.xml" ContentType="application/vnd.openxmlformats-officedocument.presentationml.slide+xml"/>
  <Override PartName="/ppt/slides/slide125.xml" ContentType="application/vnd.openxmlformats-officedocument.presentationml.slide+xml"/>
  <Override PartName="/ppt/slides/slide126.xml" ContentType="application/vnd.openxmlformats-officedocument.presentationml.slide+xml"/>
  <Override PartName="/ppt/slides/slide127.xml" ContentType="application/vnd.openxmlformats-officedocument.presentationml.slide+xml"/>
  <Override PartName="/ppt/slides/slide128.xml" ContentType="application/vnd.openxmlformats-officedocument.presentationml.slide+xml"/>
  <Override PartName="/ppt/slides/slide129.xml" ContentType="application/vnd.openxmlformats-officedocument.presentationml.slide+xml"/>
  <Override PartName="/ppt/slides/slide130.xml" ContentType="application/vnd.openxmlformats-officedocument.presentationml.slide+xml"/>
  <Override PartName="/ppt/slides/slide131.xml" ContentType="application/vnd.openxmlformats-officedocument.presentationml.slide+xml"/>
  <Override PartName="/ppt/slides/slide132.xml" ContentType="application/vnd.openxmlformats-officedocument.presentationml.slide+xml"/>
  <Override PartName="/ppt/slides/slide133.xml" ContentType="application/vnd.openxmlformats-officedocument.presentationml.slide+xml"/>
  <Override PartName="/ppt/slides/slide134.xml" ContentType="application/vnd.openxmlformats-officedocument.presentationml.slide+xml"/>
  <Override PartName="/ppt/slides/slide135.xml" ContentType="application/vnd.openxmlformats-officedocument.presentationml.slide+xml"/>
  <Override PartName="/ppt/slides/slide136.xml" ContentType="application/vnd.openxmlformats-officedocument.presentationml.slide+xml"/>
  <Override PartName="/ppt/slides/slide137.xml" ContentType="application/vnd.openxmlformats-officedocument.presentationml.slide+xml"/>
  <Override PartName="/ppt/slides/slide13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0" r:id="rId1"/>
  </p:sldMasterIdLst>
  <p:notesMasterIdLst>
    <p:notesMasterId r:id="rId140"/>
  </p:notesMasterIdLst>
  <p:sldIdLst>
    <p:sldId id="569" r:id="rId2"/>
    <p:sldId id="870" r:id="rId3"/>
    <p:sldId id="871" r:id="rId4"/>
    <p:sldId id="872" r:id="rId5"/>
    <p:sldId id="873" r:id="rId6"/>
    <p:sldId id="877" r:id="rId7"/>
    <p:sldId id="879" r:id="rId8"/>
    <p:sldId id="880" r:id="rId9"/>
    <p:sldId id="882" r:id="rId10"/>
    <p:sldId id="889" r:id="rId11"/>
    <p:sldId id="883" r:id="rId12"/>
    <p:sldId id="884" r:id="rId13"/>
    <p:sldId id="894" r:id="rId14"/>
    <p:sldId id="874" r:id="rId15"/>
    <p:sldId id="875" r:id="rId16"/>
    <p:sldId id="920" r:id="rId17"/>
    <p:sldId id="881" r:id="rId18"/>
    <p:sldId id="887" r:id="rId19"/>
    <p:sldId id="886" r:id="rId20"/>
    <p:sldId id="891" r:id="rId21"/>
    <p:sldId id="893" r:id="rId22"/>
    <p:sldId id="773" r:id="rId23"/>
    <p:sldId id="774" r:id="rId24"/>
    <p:sldId id="775" r:id="rId25"/>
    <p:sldId id="776" r:id="rId26"/>
    <p:sldId id="777" r:id="rId27"/>
    <p:sldId id="778" r:id="rId28"/>
    <p:sldId id="779" r:id="rId29"/>
    <p:sldId id="780" r:id="rId30"/>
    <p:sldId id="781" r:id="rId31"/>
    <p:sldId id="782" r:id="rId32"/>
    <p:sldId id="783" r:id="rId33"/>
    <p:sldId id="784" r:id="rId34"/>
    <p:sldId id="785" r:id="rId35"/>
    <p:sldId id="786" r:id="rId36"/>
    <p:sldId id="787" r:id="rId37"/>
    <p:sldId id="788" r:id="rId38"/>
    <p:sldId id="895" r:id="rId39"/>
    <p:sldId id="896" r:id="rId40"/>
    <p:sldId id="897" r:id="rId41"/>
    <p:sldId id="898" r:id="rId42"/>
    <p:sldId id="899" r:id="rId43"/>
    <p:sldId id="900" r:id="rId44"/>
    <p:sldId id="901" r:id="rId45"/>
    <p:sldId id="902" r:id="rId46"/>
    <p:sldId id="903" r:id="rId47"/>
    <p:sldId id="904" r:id="rId48"/>
    <p:sldId id="905" r:id="rId49"/>
    <p:sldId id="907" r:id="rId50"/>
    <p:sldId id="908" r:id="rId51"/>
    <p:sldId id="909" r:id="rId52"/>
    <p:sldId id="911" r:id="rId53"/>
    <p:sldId id="912" r:id="rId54"/>
    <p:sldId id="913" r:id="rId55"/>
    <p:sldId id="914" r:id="rId56"/>
    <p:sldId id="915" r:id="rId57"/>
    <p:sldId id="916" r:id="rId58"/>
    <p:sldId id="921" r:id="rId59"/>
    <p:sldId id="925" r:id="rId60"/>
    <p:sldId id="922" r:id="rId61"/>
    <p:sldId id="926" r:id="rId62"/>
    <p:sldId id="927" r:id="rId63"/>
    <p:sldId id="928" r:id="rId64"/>
    <p:sldId id="923" r:id="rId65"/>
    <p:sldId id="924" r:id="rId66"/>
    <p:sldId id="929" r:id="rId67"/>
    <p:sldId id="930" r:id="rId68"/>
    <p:sldId id="931" r:id="rId69"/>
    <p:sldId id="933" r:id="rId70"/>
    <p:sldId id="935" r:id="rId71"/>
    <p:sldId id="938" r:id="rId72"/>
    <p:sldId id="940" r:id="rId73"/>
    <p:sldId id="941" r:id="rId74"/>
    <p:sldId id="943" r:id="rId75"/>
    <p:sldId id="944" r:id="rId76"/>
    <p:sldId id="945" r:id="rId77"/>
    <p:sldId id="946" r:id="rId78"/>
    <p:sldId id="947" r:id="rId79"/>
    <p:sldId id="949" r:id="rId80"/>
    <p:sldId id="950" r:id="rId81"/>
    <p:sldId id="954" r:id="rId82"/>
    <p:sldId id="955" r:id="rId83"/>
    <p:sldId id="956" r:id="rId84"/>
    <p:sldId id="818" r:id="rId85"/>
    <p:sldId id="819" r:id="rId86"/>
    <p:sldId id="820" r:id="rId87"/>
    <p:sldId id="821" r:id="rId88"/>
    <p:sldId id="822" r:id="rId89"/>
    <p:sldId id="823" r:id="rId90"/>
    <p:sldId id="824" r:id="rId91"/>
    <p:sldId id="825" r:id="rId92"/>
    <p:sldId id="826" r:id="rId93"/>
    <p:sldId id="827" r:id="rId94"/>
    <p:sldId id="828" r:id="rId95"/>
    <p:sldId id="829" r:id="rId96"/>
    <p:sldId id="830" r:id="rId97"/>
    <p:sldId id="831" r:id="rId98"/>
    <p:sldId id="832" r:id="rId99"/>
    <p:sldId id="833" r:id="rId100"/>
    <p:sldId id="834" r:id="rId101"/>
    <p:sldId id="835" r:id="rId102"/>
    <p:sldId id="836" r:id="rId103"/>
    <p:sldId id="837" r:id="rId104"/>
    <p:sldId id="838" r:id="rId105"/>
    <p:sldId id="839" r:id="rId106"/>
    <p:sldId id="957" r:id="rId107"/>
    <p:sldId id="958" r:id="rId108"/>
    <p:sldId id="961" r:id="rId109"/>
    <p:sldId id="962" r:id="rId110"/>
    <p:sldId id="959" r:id="rId111"/>
    <p:sldId id="963" r:id="rId112"/>
    <p:sldId id="967" r:id="rId113"/>
    <p:sldId id="960" r:id="rId114"/>
    <p:sldId id="968" r:id="rId115"/>
    <p:sldId id="969" r:id="rId116"/>
    <p:sldId id="970" r:id="rId117"/>
    <p:sldId id="971" r:id="rId118"/>
    <p:sldId id="972" r:id="rId119"/>
    <p:sldId id="843" r:id="rId120"/>
    <p:sldId id="973" r:id="rId121"/>
    <p:sldId id="974" r:id="rId122"/>
    <p:sldId id="975" r:id="rId123"/>
    <p:sldId id="976" r:id="rId124"/>
    <p:sldId id="848" r:id="rId125"/>
    <p:sldId id="988" r:id="rId126"/>
    <p:sldId id="980" r:id="rId127"/>
    <p:sldId id="982" r:id="rId128"/>
    <p:sldId id="983" r:id="rId129"/>
    <p:sldId id="984" r:id="rId130"/>
    <p:sldId id="985" r:id="rId131"/>
    <p:sldId id="986" r:id="rId132"/>
    <p:sldId id="987" r:id="rId133"/>
    <p:sldId id="989" r:id="rId134"/>
    <p:sldId id="990" r:id="rId135"/>
    <p:sldId id="991" r:id="rId136"/>
    <p:sldId id="992" r:id="rId137"/>
    <p:sldId id="993" r:id="rId138"/>
    <p:sldId id="760" r:id="rId139"/>
  </p:sldIdLst>
  <p:sldSz cx="9144000" cy="6858000" type="screen4x3"/>
  <p:notesSz cx="6858000" cy="9144000"/>
  <p:custShowLst>
    <p:custShow name="Custom Show 1" id="0">
      <p:sldLst/>
    </p:custShow>
  </p:custShow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864">
          <p15:clr>
            <a:srgbClr val="A4A3A4"/>
          </p15:clr>
        </p15:guide>
        <p15:guide id="2" pos="57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CBB3E3"/>
    <a:srgbClr val="240F33"/>
    <a:srgbClr val="82C355"/>
    <a:srgbClr val="C4E3AF"/>
    <a:srgbClr val="9BCF77"/>
    <a:srgbClr val="B4DB99"/>
    <a:srgbClr val="9DD07A"/>
    <a:srgbClr val="FF5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81C4BF8-7FAB-48E7-8C72-A4D41CD59BE9}" v="388" dt="2019-03-02T19:18:38.79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487" autoAdjust="0"/>
    <p:restoredTop sz="94618" autoAdjust="0"/>
  </p:normalViewPr>
  <p:slideViewPr>
    <p:cSldViewPr>
      <p:cViewPr varScale="1">
        <p:scale>
          <a:sx n="64" d="100"/>
          <a:sy n="64" d="100"/>
        </p:scale>
        <p:origin x="804" y="44"/>
      </p:cViewPr>
      <p:guideLst>
        <p:guide orient="horz" pos="864"/>
        <p:guide pos="57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8" d="100"/>
          <a:sy n="88" d="100"/>
        </p:scale>
        <p:origin x="2964" y="108"/>
      </p:cViewPr>
      <p:guideLst>
        <p:guide orient="horz" pos="2880"/>
        <p:guide pos="2160"/>
      </p:guideLst>
    </p:cSldViewPr>
  </p:notesViewPr>
  <p:gridSpacing cx="38405" cy="38405"/>
</p:viewPr>
</file>

<file path=ppt/_rels/presentation.xml.rels><?xml version="1.0" encoding="UTF-8" standalone="yes"?>
<Relationships xmlns="http://schemas.openxmlformats.org/package/2006/relationships"><Relationship Id="rId117" Type="http://schemas.openxmlformats.org/officeDocument/2006/relationships/slide" Target="slides/slide116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63" Type="http://schemas.openxmlformats.org/officeDocument/2006/relationships/slide" Target="slides/slide62.xml"/><Relationship Id="rId84" Type="http://schemas.openxmlformats.org/officeDocument/2006/relationships/slide" Target="slides/slide83.xml"/><Relationship Id="rId138" Type="http://schemas.openxmlformats.org/officeDocument/2006/relationships/slide" Target="slides/slide137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53" Type="http://schemas.openxmlformats.org/officeDocument/2006/relationships/slide" Target="slides/slide52.xml"/><Relationship Id="rId74" Type="http://schemas.openxmlformats.org/officeDocument/2006/relationships/slide" Target="slides/slide73.xml"/><Relationship Id="rId128" Type="http://schemas.openxmlformats.org/officeDocument/2006/relationships/slide" Target="slides/slide127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113" Type="http://schemas.openxmlformats.org/officeDocument/2006/relationships/slide" Target="slides/slide112.xml"/><Relationship Id="rId118" Type="http://schemas.openxmlformats.org/officeDocument/2006/relationships/slide" Target="slides/slide117.xml"/><Relationship Id="rId134" Type="http://schemas.openxmlformats.org/officeDocument/2006/relationships/slide" Target="slides/slide133.xml"/><Relationship Id="rId139" Type="http://schemas.openxmlformats.org/officeDocument/2006/relationships/slide" Target="slides/slide138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59" Type="http://schemas.openxmlformats.org/officeDocument/2006/relationships/slide" Target="slides/slide58.xml"/><Relationship Id="rId103" Type="http://schemas.openxmlformats.org/officeDocument/2006/relationships/slide" Target="slides/slide102.xml"/><Relationship Id="rId108" Type="http://schemas.openxmlformats.org/officeDocument/2006/relationships/slide" Target="slides/slide107.xml"/><Relationship Id="rId124" Type="http://schemas.openxmlformats.org/officeDocument/2006/relationships/slide" Target="slides/slide123.xml"/><Relationship Id="rId129" Type="http://schemas.openxmlformats.org/officeDocument/2006/relationships/slide" Target="slides/slide128.xml"/><Relationship Id="rId54" Type="http://schemas.openxmlformats.org/officeDocument/2006/relationships/slide" Target="slides/slide53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40" Type="http://schemas.openxmlformats.org/officeDocument/2006/relationships/notesMaster" Target="notesMasters/notesMaster1.xml"/><Relationship Id="rId145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49" Type="http://schemas.openxmlformats.org/officeDocument/2006/relationships/slide" Target="slides/slide48.xml"/><Relationship Id="rId114" Type="http://schemas.openxmlformats.org/officeDocument/2006/relationships/slide" Target="slides/slide113.xml"/><Relationship Id="rId119" Type="http://schemas.openxmlformats.org/officeDocument/2006/relationships/slide" Target="slides/slide118.xml"/><Relationship Id="rId44" Type="http://schemas.openxmlformats.org/officeDocument/2006/relationships/slide" Target="slides/slide43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130" Type="http://schemas.openxmlformats.org/officeDocument/2006/relationships/slide" Target="slides/slide129.xml"/><Relationship Id="rId135" Type="http://schemas.openxmlformats.org/officeDocument/2006/relationships/slide" Target="slides/slide134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slide" Target="slides/slide10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120" Type="http://schemas.openxmlformats.org/officeDocument/2006/relationships/slide" Target="slides/slide119.xml"/><Relationship Id="rId125" Type="http://schemas.openxmlformats.org/officeDocument/2006/relationships/slide" Target="slides/slide124.xml"/><Relationship Id="rId141" Type="http://schemas.openxmlformats.org/officeDocument/2006/relationships/presProps" Target="presProps.xml"/><Relationship Id="rId146" Type="http://schemas.microsoft.com/office/2015/10/relationships/revisionInfo" Target="revisionInfo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slide" Target="slides/slide109.xml"/><Relationship Id="rId115" Type="http://schemas.openxmlformats.org/officeDocument/2006/relationships/slide" Target="slides/slide114.xml"/><Relationship Id="rId131" Type="http://schemas.openxmlformats.org/officeDocument/2006/relationships/slide" Target="slides/slide130.xml"/><Relationship Id="rId136" Type="http://schemas.openxmlformats.org/officeDocument/2006/relationships/slide" Target="slides/slide135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126" Type="http://schemas.openxmlformats.org/officeDocument/2006/relationships/slide" Target="slides/slide12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121" Type="http://schemas.openxmlformats.org/officeDocument/2006/relationships/slide" Target="slides/slide120.xml"/><Relationship Id="rId142" Type="http://schemas.openxmlformats.org/officeDocument/2006/relationships/viewProps" Target="viewProps.xml"/><Relationship Id="rId3" Type="http://schemas.openxmlformats.org/officeDocument/2006/relationships/slide" Target="slides/slide2.xml"/><Relationship Id="rId25" Type="http://schemas.openxmlformats.org/officeDocument/2006/relationships/slide" Target="slides/slide24.xml"/><Relationship Id="rId46" Type="http://schemas.openxmlformats.org/officeDocument/2006/relationships/slide" Target="slides/slide45.xml"/><Relationship Id="rId67" Type="http://schemas.openxmlformats.org/officeDocument/2006/relationships/slide" Target="slides/slide66.xml"/><Relationship Id="rId116" Type="http://schemas.openxmlformats.org/officeDocument/2006/relationships/slide" Target="slides/slide115.xml"/><Relationship Id="rId137" Type="http://schemas.openxmlformats.org/officeDocument/2006/relationships/slide" Target="slides/slide13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62" Type="http://schemas.openxmlformats.org/officeDocument/2006/relationships/slide" Target="slides/slide61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111" Type="http://schemas.openxmlformats.org/officeDocument/2006/relationships/slide" Target="slides/slide110.xml"/><Relationship Id="rId132" Type="http://schemas.openxmlformats.org/officeDocument/2006/relationships/slide" Target="slides/slide131.xml"/><Relationship Id="rId15" Type="http://schemas.openxmlformats.org/officeDocument/2006/relationships/slide" Target="slides/slide14.xml"/><Relationship Id="rId36" Type="http://schemas.openxmlformats.org/officeDocument/2006/relationships/slide" Target="slides/slide35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27" Type="http://schemas.openxmlformats.org/officeDocument/2006/relationships/slide" Target="slides/slide12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52" Type="http://schemas.openxmlformats.org/officeDocument/2006/relationships/slide" Target="slides/slide51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122" Type="http://schemas.openxmlformats.org/officeDocument/2006/relationships/slide" Target="slides/slide121.xml"/><Relationship Id="rId143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26" Type="http://schemas.openxmlformats.org/officeDocument/2006/relationships/slide" Target="slides/slide25.xml"/><Relationship Id="rId47" Type="http://schemas.openxmlformats.org/officeDocument/2006/relationships/slide" Target="slides/slide46.xml"/><Relationship Id="rId68" Type="http://schemas.openxmlformats.org/officeDocument/2006/relationships/slide" Target="slides/slide67.xml"/><Relationship Id="rId89" Type="http://schemas.openxmlformats.org/officeDocument/2006/relationships/slide" Target="slides/slide88.xml"/><Relationship Id="rId112" Type="http://schemas.openxmlformats.org/officeDocument/2006/relationships/slide" Target="slides/slide111.xml"/><Relationship Id="rId133" Type="http://schemas.openxmlformats.org/officeDocument/2006/relationships/slide" Target="slides/slide132.xml"/><Relationship Id="rId16" Type="http://schemas.openxmlformats.org/officeDocument/2006/relationships/slide" Target="slides/slide15.xml"/><Relationship Id="rId37" Type="http://schemas.openxmlformats.org/officeDocument/2006/relationships/slide" Target="slides/slide36.xml"/><Relationship Id="rId58" Type="http://schemas.openxmlformats.org/officeDocument/2006/relationships/slide" Target="slides/slide57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123" Type="http://schemas.openxmlformats.org/officeDocument/2006/relationships/slide" Target="slides/slide122.xml"/><Relationship Id="rId14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AMYA FOUAD MOHAMAD DAGHESTANI" userId="a436c0b0-45b9-4e41-97cd-63c07e065e95" providerId="ADAL" clId="{281C4BF8-7FAB-48E7-8C72-A4D41CD59BE9}"/>
    <pc:docChg chg="undo redo custSel addSld delSld modSld sldOrd">
      <pc:chgData name="LAMYA FOUAD MOHAMAD DAGHESTANI" userId="a436c0b0-45b9-4e41-97cd-63c07e065e95" providerId="ADAL" clId="{281C4BF8-7FAB-48E7-8C72-A4D41CD59BE9}" dt="2019-03-02T20:10:35.948" v="3385"/>
      <pc:docMkLst>
        <pc:docMk/>
      </pc:docMkLst>
      <pc:sldChg chg="addSp modSp ord">
        <pc:chgData name="LAMYA FOUAD MOHAMAD DAGHESTANI" userId="a436c0b0-45b9-4e41-97cd-63c07e065e95" providerId="ADAL" clId="{281C4BF8-7FAB-48E7-8C72-A4D41CD59BE9}" dt="2019-03-02T20:00:53.226" v="2397" actId="167"/>
        <pc:sldMkLst>
          <pc:docMk/>
          <pc:sldMk cId="3318990274" sldId="773"/>
        </pc:sldMkLst>
        <pc:spChg chg="add mod">
          <ac:chgData name="LAMYA FOUAD MOHAMAD DAGHESTANI" userId="a436c0b0-45b9-4e41-97cd-63c07e065e95" providerId="ADAL" clId="{281C4BF8-7FAB-48E7-8C72-A4D41CD59BE9}" dt="2019-03-02T11:18:24.823" v="591" actId="403"/>
          <ac:spMkLst>
            <pc:docMk/>
            <pc:sldMk cId="3318990274" sldId="773"/>
            <ac:spMk id="2" creationId="{5920335E-1822-459A-9682-08B4EFC49CC6}"/>
          </ac:spMkLst>
        </pc:spChg>
        <pc:spChg chg="mod ord">
          <ac:chgData name="LAMYA FOUAD MOHAMAD DAGHESTANI" userId="a436c0b0-45b9-4e41-97cd-63c07e065e95" providerId="ADAL" clId="{281C4BF8-7FAB-48E7-8C72-A4D41CD59BE9}" dt="2019-03-02T20:00:53.226" v="2397" actId="167"/>
          <ac:spMkLst>
            <pc:docMk/>
            <pc:sldMk cId="3318990274" sldId="773"/>
            <ac:spMk id="17414" creationId="{00000000-0000-0000-0000-000000000000}"/>
          </ac:spMkLst>
        </pc:spChg>
        <pc:spChg chg="mod">
          <ac:chgData name="LAMYA FOUAD MOHAMAD DAGHESTANI" userId="a436c0b0-45b9-4e41-97cd-63c07e065e95" providerId="ADAL" clId="{281C4BF8-7FAB-48E7-8C72-A4D41CD59BE9}" dt="2019-03-02T11:16:11.731" v="577" actId="1076"/>
          <ac:spMkLst>
            <pc:docMk/>
            <pc:sldMk cId="3318990274" sldId="773"/>
            <ac:spMk id="17418" creationId="{00000000-0000-0000-0000-000000000000}"/>
          </ac:spMkLst>
        </pc:spChg>
        <pc:spChg chg="mod">
          <ac:chgData name="LAMYA FOUAD MOHAMAD DAGHESTANI" userId="a436c0b0-45b9-4e41-97cd-63c07e065e95" providerId="ADAL" clId="{281C4BF8-7FAB-48E7-8C72-A4D41CD59BE9}" dt="2019-03-02T11:16:11.731" v="577" actId="1076"/>
          <ac:spMkLst>
            <pc:docMk/>
            <pc:sldMk cId="3318990274" sldId="773"/>
            <ac:spMk id="21508" creationId="{00000000-0000-0000-0000-000000000000}"/>
          </ac:spMkLst>
        </pc:spChg>
        <pc:spChg chg="mod">
          <ac:chgData name="LAMYA FOUAD MOHAMAD DAGHESTANI" userId="a436c0b0-45b9-4e41-97cd-63c07e065e95" providerId="ADAL" clId="{281C4BF8-7FAB-48E7-8C72-A4D41CD59BE9}" dt="2019-03-02T11:16:11.731" v="577" actId="1076"/>
          <ac:spMkLst>
            <pc:docMk/>
            <pc:sldMk cId="3318990274" sldId="773"/>
            <ac:spMk id="331781" creationId="{00000000-0000-0000-0000-000000000000}"/>
          </ac:spMkLst>
        </pc:spChg>
        <pc:graphicFrameChg chg="mod">
          <ac:chgData name="LAMYA FOUAD MOHAMAD DAGHESTANI" userId="a436c0b0-45b9-4e41-97cd-63c07e065e95" providerId="ADAL" clId="{281C4BF8-7FAB-48E7-8C72-A4D41CD59BE9}" dt="2019-03-02T11:16:11.731" v="577" actId="1076"/>
          <ac:graphicFrameMkLst>
            <pc:docMk/>
            <pc:sldMk cId="3318990274" sldId="773"/>
            <ac:graphicFrameMk id="17416" creationId="{00000000-0000-0000-0000-000000000000}"/>
          </ac:graphicFrameMkLst>
        </pc:graphicFrameChg>
      </pc:sldChg>
      <pc:sldChg chg="modSp ord">
        <pc:chgData name="LAMYA FOUAD MOHAMAD DAGHESTANI" userId="a436c0b0-45b9-4e41-97cd-63c07e065e95" providerId="ADAL" clId="{281C4BF8-7FAB-48E7-8C72-A4D41CD59BE9}" dt="2019-03-02T20:01:20.932" v="2400"/>
        <pc:sldMkLst>
          <pc:docMk/>
          <pc:sldMk cId="1286287889" sldId="774"/>
        </pc:sldMkLst>
        <pc:spChg chg="ord">
          <ac:chgData name="LAMYA FOUAD MOHAMAD DAGHESTANI" userId="a436c0b0-45b9-4e41-97cd-63c07e065e95" providerId="ADAL" clId="{281C4BF8-7FAB-48E7-8C72-A4D41CD59BE9}" dt="2019-03-02T20:01:20.932" v="2400"/>
          <ac:spMkLst>
            <pc:docMk/>
            <pc:sldMk cId="1286287889" sldId="774"/>
            <ac:spMk id="18438" creationId="{00000000-0000-0000-0000-000000000000}"/>
          </ac:spMkLst>
        </pc:spChg>
      </pc:sldChg>
      <pc:sldChg chg="modSp ord">
        <pc:chgData name="LAMYA FOUAD MOHAMAD DAGHESTANI" userId="a436c0b0-45b9-4e41-97cd-63c07e065e95" providerId="ADAL" clId="{281C4BF8-7FAB-48E7-8C72-A4D41CD59BE9}" dt="2019-03-02T20:01:32.798" v="2403"/>
        <pc:sldMkLst>
          <pc:docMk/>
          <pc:sldMk cId="1957230264" sldId="775"/>
        </pc:sldMkLst>
        <pc:spChg chg="ord">
          <ac:chgData name="LAMYA FOUAD MOHAMAD DAGHESTANI" userId="a436c0b0-45b9-4e41-97cd-63c07e065e95" providerId="ADAL" clId="{281C4BF8-7FAB-48E7-8C72-A4D41CD59BE9}" dt="2019-03-02T20:01:32.798" v="2403"/>
          <ac:spMkLst>
            <pc:docMk/>
            <pc:sldMk cId="1957230264" sldId="775"/>
            <ac:spMk id="19462" creationId="{00000000-0000-0000-0000-000000000000}"/>
          </ac:spMkLst>
        </pc:spChg>
      </pc:sldChg>
      <pc:sldChg chg="modSp ord">
        <pc:chgData name="LAMYA FOUAD MOHAMAD DAGHESTANI" userId="a436c0b0-45b9-4e41-97cd-63c07e065e95" providerId="ADAL" clId="{281C4BF8-7FAB-48E7-8C72-A4D41CD59BE9}" dt="2019-03-02T20:01:46.424" v="2406"/>
        <pc:sldMkLst>
          <pc:docMk/>
          <pc:sldMk cId="3043569652" sldId="776"/>
        </pc:sldMkLst>
        <pc:spChg chg="ord">
          <ac:chgData name="LAMYA FOUAD MOHAMAD DAGHESTANI" userId="a436c0b0-45b9-4e41-97cd-63c07e065e95" providerId="ADAL" clId="{281C4BF8-7FAB-48E7-8C72-A4D41CD59BE9}" dt="2019-03-02T20:01:46.424" v="2406"/>
          <ac:spMkLst>
            <pc:docMk/>
            <pc:sldMk cId="3043569652" sldId="776"/>
            <ac:spMk id="20486" creationId="{00000000-0000-0000-0000-000000000000}"/>
          </ac:spMkLst>
        </pc:spChg>
      </pc:sldChg>
      <pc:sldChg chg="modSp ord">
        <pc:chgData name="LAMYA FOUAD MOHAMAD DAGHESTANI" userId="a436c0b0-45b9-4e41-97cd-63c07e065e95" providerId="ADAL" clId="{281C4BF8-7FAB-48E7-8C72-A4D41CD59BE9}" dt="2019-03-02T20:02:03.845" v="2409"/>
        <pc:sldMkLst>
          <pc:docMk/>
          <pc:sldMk cId="2926980454" sldId="777"/>
        </pc:sldMkLst>
        <pc:spChg chg="ord">
          <ac:chgData name="LAMYA FOUAD MOHAMAD DAGHESTANI" userId="a436c0b0-45b9-4e41-97cd-63c07e065e95" providerId="ADAL" clId="{281C4BF8-7FAB-48E7-8C72-A4D41CD59BE9}" dt="2019-03-02T20:02:03.845" v="2409"/>
          <ac:spMkLst>
            <pc:docMk/>
            <pc:sldMk cId="2926980454" sldId="777"/>
            <ac:spMk id="21510" creationId="{00000000-0000-0000-0000-000000000000}"/>
          </ac:spMkLst>
        </pc:spChg>
      </pc:sldChg>
      <pc:sldChg chg="modSp ord">
        <pc:chgData name="LAMYA FOUAD MOHAMAD DAGHESTANI" userId="a436c0b0-45b9-4e41-97cd-63c07e065e95" providerId="ADAL" clId="{281C4BF8-7FAB-48E7-8C72-A4D41CD59BE9}" dt="2019-03-02T20:02:11.655" v="2412"/>
        <pc:sldMkLst>
          <pc:docMk/>
          <pc:sldMk cId="3461131871" sldId="778"/>
        </pc:sldMkLst>
        <pc:spChg chg="ord">
          <ac:chgData name="LAMYA FOUAD MOHAMAD DAGHESTANI" userId="a436c0b0-45b9-4e41-97cd-63c07e065e95" providerId="ADAL" clId="{281C4BF8-7FAB-48E7-8C72-A4D41CD59BE9}" dt="2019-03-02T20:02:11.655" v="2412"/>
          <ac:spMkLst>
            <pc:docMk/>
            <pc:sldMk cId="3461131871" sldId="778"/>
            <ac:spMk id="22534" creationId="{00000000-0000-0000-0000-000000000000}"/>
          </ac:spMkLst>
        </pc:spChg>
      </pc:sldChg>
      <pc:sldChg chg="modSp ord">
        <pc:chgData name="LAMYA FOUAD MOHAMAD DAGHESTANI" userId="a436c0b0-45b9-4e41-97cd-63c07e065e95" providerId="ADAL" clId="{281C4BF8-7FAB-48E7-8C72-A4D41CD59BE9}" dt="2019-03-02T20:02:22.991" v="2415"/>
        <pc:sldMkLst>
          <pc:docMk/>
          <pc:sldMk cId="1797016946" sldId="779"/>
        </pc:sldMkLst>
        <pc:spChg chg="ord">
          <ac:chgData name="LAMYA FOUAD MOHAMAD DAGHESTANI" userId="a436c0b0-45b9-4e41-97cd-63c07e065e95" providerId="ADAL" clId="{281C4BF8-7FAB-48E7-8C72-A4D41CD59BE9}" dt="2019-03-02T20:02:22.991" v="2415"/>
          <ac:spMkLst>
            <pc:docMk/>
            <pc:sldMk cId="1797016946" sldId="779"/>
            <ac:spMk id="23558" creationId="{00000000-0000-0000-0000-000000000000}"/>
          </ac:spMkLst>
        </pc:spChg>
      </pc:sldChg>
      <pc:sldChg chg="modSp ord">
        <pc:chgData name="LAMYA FOUAD MOHAMAD DAGHESTANI" userId="a436c0b0-45b9-4e41-97cd-63c07e065e95" providerId="ADAL" clId="{281C4BF8-7FAB-48E7-8C72-A4D41CD59BE9}" dt="2019-03-02T20:03:10.453" v="2418"/>
        <pc:sldMkLst>
          <pc:docMk/>
          <pc:sldMk cId="64318971" sldId="780"/>
        </pc:sldMkLst>
        <pc:spChg chg="ord">
          <ac:chgData name="LAMYA FOUAD MOHAMAD DAGHESTANI" userId="a436c0b0-45b9-4e41-97cd-63c07e065e95" providerId="ADAL" clId="{281C4BF8-7FAB-48E7-8C72-A4D41CD59BE9}" dt="2019-03-02T20:03:10.453" v="2418"/>
          <ac:spMkLst>
            <pc:docMk/>
            <pc:sldMk cId="64318971" sldId="780"/>
            <ac:spMk id="24582" creationId="{00000000-0000-0000-0000-000000000000}"/>
          </ac:spMkLst>
        </pc:spChg>
      </pc:sldChg>
      <pc:sldChg chg="modSp ord">
        <pc:chgData name="LAMYA FOUAD MOHAMAD DAGHESTANI" userId="a436c0b0-45b9-4e41-97cd-63c07e065e95" providerId="ADAL" clId="{281C4BF8-7FAB-48E7-8C72-A4D41CD59BE9}" dt="2019-03-02T20:03:16.816" v="2421"/>
        <pc:sldMkLst>
          <pc:docMk/>
          <pc:sldMk cId="3649641697" sldId="781"/>
        </pc:sldMkLst>
        <pc:spChg chg="ord">
          <ac:chgData name="LAMYA FOUAD MOHAMAD DAGHESTANI" userId="a436c0b0-45b9-4e41-97cd-63c07e065e95" providerId="ADAL" clId="{281C4BF8-7FAB-48E7-8C72-A4D41CD59BE9}" dt="2019-03-02T20:03:16.816" v="2421"/>
          <ac:spMkLst>
            <pc:docMk/>
            <pc:sldMk cId="3649641697" sldId="781"/>
            <ac:spMk id="25606" creationId="{00000000-0000-0000-0000-000000000000}"/>
          </ac:spMkLst>
        </pc:spChg>
      </pc:sldChg>
      <pc:sldChg chg="modSp ord">
        <pc:chgData name="LAMYA FOUAD MOHAMAD DAGHESTANI" userId="a436c0b0-45b9-4e41-97cd-63c07e065e95" providerId="ADAL" clId="{281C4BF8-7FAB-48E7-8C72-A4D41CD59BE9}" dt="2019-03-02T20:03:33.451" v="2432"/>
        <pc:sldMkLst>
          <pc:docMk/>
          <pc:sldMk cId="3409946015" sldId="782"/>
        </pc:sldMkLst>
        <pc:spChg chg="ord">
          <ac:chgData name="LAMYA FOUAD MOHAMAD DAGHESTANI" userId="a436c0b0-45b9-4e41-97cd-63c07e065e95" providerId="ADAL" clId="{281C4BF8-7FAB-48E7-8C72-A4D41CD59BE9}" dt="2019-03-02T20:03:26.783" v="2424"/>
          <ac:spMkLst>
            <pc:docMk/>
            <pc:sldMk cId="3409946015" sldId="782"/>
            <ac:spMk id="26630" creationId="{00000000-0000-0000-0000-000000000000}"/>
          </ac:spMkLst>
        </pc:spChg>
        <pc:spChg chg="ord">
          <ac:chgData name="LAMYA FOUAD MOHAMAD DAGHESTANI" userId="a436c0b0-45b9-4e41-97cd-63c07e065e95" providerId="ADAL" clId="{281C4BF8-7FAB-48E7-8C72-A4D41CD59BE9}" dt="2019-03-02T20:03:33.451" v="2432"/>
          <ac:spMkLst>
            <pc:docMk/>
            <pc:sldMk cId="3409946015" sldId="782"/>
            <ac:spMk id="26635" creationId="{00000000-0000-0000-0000-000000000000}"/>
          </ac:spMkLst>
        </pc:spChg>
      </pc:sldChg>
      <pc:sldChg chg="modSp ord">
        <pc:chgData name="LAMYA FOUAD MOHAMAD DAGHESTANI" userId="a436c0b0-45b9-4e41-97cd-63c07e065e95" providerId="ADAL" clId="{281C4BF8-7FAB-48E7-8C72-A4D41CD59BE9}" dt="2019-03-02T20:03:47.638" v="2435"/>
        <pc:sldMkLst>
          <pc:docMk/>
          <pc:sldMk cId="1750468482" sldId="783"/>
        </pc:sldMkLst>
        <pc:spChg chg="ord">
          <ac:chgData name="LAMYA FOUAD MOHAMAD DAGHESTANI" userId="a436c0b0-45b9-4e41-97cd-63c07e065e95" providerId="ADAL" clId="{281C4BF8-7FAB-48E7-8C72-A4D41CD59BE9}" dt="2019-03-02T20:03:47.638" v="2435"/>
          <ac:spMkLst>
            <pc:docMk/>
            <pc:sldMk cId="1750468482" sldId="783"/>
            <ac:spMk id="27654" creationId="{00000000-0000-0000-0000-000000000000}"/>
          </ac:spMkLst>
        </pc:spChg>
      </pc:sldChg>
      <pc:sldChg chg="modSp ord">
        <pc:chgData name="LAMYA FOUAD MOHAMAD DAGHESTANI" userId="a436c0b0-45b9-4e41-97cd-63c07e065e95" providerId="ADAL" clId="{281C4BF8-7FAB-48E7-8C72-A4D41CD59BE9}" dt="2019-03-02T20:03:59.109" v="2438"/>
        <pc:sldMkLst>
          <pc:docMk/>
          <pc:sldMk cId="3627034442" sldId="784"/>
        </pc:sldMkLst>
        <pc:spChg chg="ord">
          <ac:chgData name="LAMYA FOUAD MOHAMAD DAGHESTANI" userId="a436c0b0-45b9-4e41-97cd-63c07e065e95" providerId="ADAL" clId="{281C4BF8-7FAB-48E7-8C72-A4D41CD59BE9}" dt="2019-03-02T20:03:59.109" v="2438"/>
          <ac:spMkLst>
            <pc:docMk/>
            <pc:sldMk cId="3627034442" sldId="784"/>
            <ac:spMk id="28678" creationId="{00000000-0000-0000-0000-000000000000}"/>
          </ac:spMkLst>
        </pc:spChg>
      </pc:sldChg>
      <pc:sldChg chg="modSp ord">
        <pc:chgData name="LAMYA FOUAD MOHAMAD DAGHESTANI" userId="a436c0b0-45b9-4e41-97cd-63c07e065e95" providerId="ADAL" clId="{281C4BF8-7FAB-48E7-8C72-A4D41CD59BE9}" dt="2019-03-02T20:04:34.484" v="2459"/>
        <pc:sldMkLst>
          <pc:docMk/>
          <pc:sldMk cId="2755450849" sldId="785"/>
        </pc:sldMkLst>
        <pc:spChg chg="ord">
          <ac:chgData name="LAMYA FOUAD MOHAMAD DAGHESTANI" userId="a436c0b0-45b9-4e41-97cd-63c07e065e95" providerId="ADAL" clId="{281C4BF8-7FAB-48E7-8C72-A4D41CD59BE9}" dt="2019-03-02T20:04:05.107" v="2441"/>
          <ac:spMkLst>
            <pc:docMk/>
            <pc:sldMk cId="2755450849" sldId="785"/>
            <ac:spMk id="29702" creationId="{00000000-0000-0000-0000-000000000000}"/>
          </ac:spMkLst>
        </pc:spChg>
        <pc:spChg chg="ord">
          <ac:chgData name="LAMYA FOUAD MOHAMAD DAGHESTANI" userId="a436c0b0-45b9-4e41-97cd-63c07e065e95" providerId="ADAL" clId="{281C4BF8-7FAB-48E7-8C72-A4D41CD59BE9}" dt="2019-03-02T20:04:20.398" v="2455"/>
          <ac:spMkLst>
            <pc:docMk/>
            <pc:sldMk cId="2755450849" sldId="785"/>
            <ac:spMk id="29707" creationId="{00000000-0000-0000-0000-000000000000}"/>
          </ac:spMkLst>
        </pc:spChg>
        <pc:graphicFrameChg chg="ord">
          <ac:chgData name="LAMYA FOUAD MOHAMAD DAGHESTANI" userId="a436c0b0-45b9-4e41-97cd-63c07e065e95" providerId="ADAL" clId="{281C4BF8-7FAB-48E7-8C72-A4D41CD59BE9}" dt="2019-03-02T20:04:34.484" v="2459"/>
          <ac:graphicFrameMkLst>
            <pc:docMk/>
            <pc:sldMk cId="2755450849" sldId="785"/>
            <ac:graphicFrameMk id="29704" creationId="{00000000-0000-0000-0000-000000000000}"/>
          </ac:graphicFrameMkLst>
        </pc:graphicFrameChg>
      </pc:sldChg>
      <pc:sldChg chg="modSp ord">
        <pc:chgData name="LAMYA FOUAD MOHAMAD DAGHESTANI" userId="a436c0b0-45b9-4e41-97cd-63c07e065e95" providerId="ADAL" clId="{281C4BF8-7FAB-48E7-8C72-A4D41CD59BE9}" dt="2019-03-02T20:04:44.441" v="2462"/>
        <pc:sldMkLst>
          <pc:docMk/>
          <pc:sldMk cId="870759038" sldId="786"/>
        </pc:sldMkLst>
        <pc:spChg chg="ord">
          <ac:chgData name="LAMYA FOUAD MOHAMAD DAGHESTANI" userId="a436c0b0-45b9-4e41-97cd-63c07e065e95" providerId="ADAL" clId="{281C4BF8-7FAB-48E7-8C72-A4D41CD59BE9}" dt="2019-03-02T20:04:44.441" v="2462"/>
          <ac:spMkLst>
            <pc:docMk/>
            <pc:sldMk cId="870759038" sldId="786"/>
            <ac:spMk id="30726" creationId="{00000000-0000-0000-0000-000000000000}"/>
          </ac:spMkLst>
        </pc:spChg>
      </pc:sldChg>
      <pc:sldChg chg="modSp ord">
        <pc:chgData name="LAMYA FOUAD MOHAMAD DAGHESTANI" userId="a436c0b0-45b9-4e41-97cd-63c07e065e95" providerId="ADAL" clId="{281C4BF8-7FAB-48E7-8C72-A4D41CD59BE9}" dt="2019-03-02T20:05:06.496" v="2465"/>
        <pc:sldMkLst>
          <pc:docMk/>
          <pc:sldMk cId="731019714" sldId="787"/>
        </pc:sldMkLst>
        <pc:spChg chg="ord">
          <ac:chgData name="LAMYA FOUAD MOHAMAD DAGHESTANI" userId="a436c0b0-45b9-4e41-97cd-63c07e065e95" providerId="ADAL" clId="{281C4BF8-7FAB-48E7-8C72-A4D41CD59BE9}" dt="2019-03-02T20:05:06.496" v="2465"/>
          <ac:spMkLst>
            <pc:docMk/>
            <pc:sldMk cId="731019714" sldId="787"/>
            <ac:spMk id="31750" creationId="{00000000-0000-0000-0000-000000000000}"/>
          </ac:spMkLst>
        </pc:spChg>
      </pc:sldChg>
      <pc:sldChg chg="modSp ord">
        <pc:chgData name="LAMYA FOUAD MOHAMAD DAGHESTANI" userId="a436c0b0-45b9-4e41-97cd-63c07e065e95" providerId="ADAL" clId="{281C4BF8-7FAB-48E7-8C72-A4D41CD59BE9}" dt="2019-03-02T20:05:14.325" v="2468"/>
        <pc:sldMkLst>
          <pc:docMk/>
          <pc:sldMk cId="2258361043" sldId="788"/>
        </pc:sldMkLst>
        <pc:spChg chg="ord">
          <ac:chgData name="LAMYA FOUAD MOHAMAD DAGHESTANI" userId="a436c0b0-45b9-4e41-97cd-63c07e065e95" providerId="ADAL" clId="{281C4BF8-7FAB-48E7-8C72-A4D41CD59BE9}" dt="2019-03-02T20:05:14.325" v="2468"/>
          <ac:spMkLst>
            <pc:docMk/>
            <pc:sldMk cId="2258361043" sldId="788"/>
            <ac:spMk id="32774" creationId="{00000000-0000-0000-0000-000000000000}"/>
          </ac:spMkLst>
        </pc:spChg>
      </pc:sldChg>
      <pc:sldChg chg="modSp">
        <pc:chgData name="LAMYA FOUAD MOHAMAD DAGHESTANI" userId="a436c0b0-45b9-4e41-97cd-63c07e065e95" providerId="ADAL" clId="{281C4BF8-7FAB-48E7-8C72-A4D41CD59BE9}" dt="2019-03-02T20:06:19.566" v="2509"/>
        <pc:sldMkLst>
          <pc:docMk/>
          <pc:sldMk cId="824241013" sldId="818"/>
        </pc:sldMkLst>
        <pc:spChg chg="ord">
          <ac:chgData name="LAMYA FOUAD MOHAMAD DAGHESTANI" userId="a436c0b0-45b9-4e41-97cd-63c07e065e95" providerId="ADAL" clId="{281C4BF8-7FAB-48E7-8C72-A4D41CD59BE9}" dt="2019-03-02T20:06:19.566" v="2509"/>
          <ac:spMkLst>
            <pc:docMk/>
            <pc:sldMk cId="824241013" sldId="818"/>
            <ac:spMk id="63523" creationId="{00000000-0000-0000-0000-000000000000}"/>
          </ac:spMkLst>
        </pc:spChg>
      </pc:sldChg>
      <pc:sldChg chg="modSp">
        <pc:chgData name="LAMYA FOUAD MOHAMAD DAGHESTANI" userId="a436c0b0-45b9-4e41-97cd-63c07e065e95" providerId="ADAL" clId="{281C4BF8-7FAB-48E7-8C72-A4D41CD59BE9}" dt="2019-03-02T20:06:30.383" v="2556"/>
        <pc:sldMkLst>
          <pc:docMk/>
          <pc:sldMk cId="1095007637" sldId="819"/>
        </pc:sldMkLst>
        <pc:spChg chg="ord">
          <ac:chgData name="LAMYA FOUAD MOHAMAD DAGHESTANI" userId="a436c0b0-45b9-4e41-97cd-63c07e065e95" providerId="ADAL" clId="{281C4BF8-7FAB-48E7-8C72-A4D41CD59BE9}" dt="2019-03-02T20:06:30.383" v="2556"/>
          <ac:spMkLst>
            <pc:docMk/>
            <pc:sldMk cId="1095007637" sldId="819"/>
            <ac:spMk id="64547" creationId="{00000000-0000-0000-0000-000000000000}"/>
          </ac:spMkLst>
        </pc:spChg>
      </pc:sldChg>
      <pc:sldChg chg="modSp">
        <pc:chgData name="LAMYA FOUAD MOHAMAD DAGHESTANI" userId="a436c0b0-45b9-4e41-97cd-63c07e065e95" providerId="ADAL" clId="{281C4BF8-7FAB-48E7-8C72-A4D41CD59BE9}" dt="2019-03-02T20:06:40.332" v="2599"/>
        <pc:sldMkLst>
          <pc:docMk/>
          <pc:sldMk cId="2882375695" sldId="820"/>
        </pc:sldMkLst>
        <pc:spChg chg="mod">
          <ac:chgData name="LAMYA FOUAD MOHAMAD DAGHESTANI" userId="a436c0b0-45b9-4e41-97cd-63c07e065e95" providerId="ADAL" clId="{281C4BF8-7FAB-48E7-8C72-A4D41CD59BE9}" dt="2019-03-02T16:46:03.312" v="1727" actId="14100"/>
          <ac:spMkLst>
            <pc:docMk/>
            <pc:sldMk cId="2882375695" sldId="820"/>
            <ac:spMk id="65570" creationId="{00000000-0000-0000-0000-000000000000}"/>
          </ac:spMkLst>
        </pc:spChg>
        <pc:spChg chg="mod ord">
          <ac:chgData name="LAMYA FOUAD MOHAMAD DAGHESTANI" userId="a436c0b0-45b9-4e41-97cd-63c07e065e95" providerId="ADAL" clId="{281C4BF8-7FAB-48E7-8C72-A4D41CD59BE9}" dt="2019-03-02T20:06:40.332" v="2599"/>
          <ac:spMkLst>
            <pc:docMk/>
            <pc:sldMk cId="2882375695" sldId="820"/>
            <ac:spMk id="65571" creationId="{00000000-0000-0000-0000-000000000000}"/>
          </ac:spMkLst>
        </pc:spChg>
        <pc:spChg chg="mod">
          <ac:chgData name="LAMYA FOUAD MOHAMAD DAGHESTANI" userId="a436c0b0-45b9-4e41-97cd-63c07e065e95" providerId="ADAL" clId="{281C4BF8-7FAB-48E7-8C72-A4D41CD59BE9}" dt="2019-03-02T16:42:57.302" v="1715" actId="20577"/>
          <ac:spMkLst>
            <pc:docMk/>
            <pc:sldMk cId="2882375695" sldId="820"/>
            <ac:spMk id="68612" creationId="{00000000-0000-0000-0000-000000000000}"/>
          </ac:spMkLst>
        </pc:spChg>
      </pc:sldChg>
      <pc:sldChg chg="addSp delSp modSp">
        <pc:chgData name="LAMYA FOUAD MOHAMAD DAGHESTANI" userId="a436c0b0-45b9-4e41-97cd-63c07e065e95" providerId="ADAL" clId="{281C4BF8-7FAB-48E7-8C72-A4D41CD59BE9}" dt="2019-03-02T20:06:51.551" v="2641"/>
        <pc:sldMkLst>
          <pc:docMk/>
          <pc:sldMk cId="2205811998" sldId="821"/>
        </pc:sldMkLst>
        <pc:spChg chg="mod">
          <ac:chgData name="LAMYA FOUAD MOHAMAD DAGHESTANI" userId="a436c0b0-45b9-4e41-97cd-63c07e065e95" providerId="ADAL" clId="{281C4BF8-7FAB-48E7-8C72-A4D41CD59BE9}" dt="2019-03-02T16:46:58.484" v="1746" actId="14100"/>
          <ac:spMkLst>
            <pc:docMk/>
            <pc:sldMk cId="2205811998" sldId="821"/>
            <ac:spMk id="66594" creationId="{00000000-0000-0000-0000-000000000000}"/>
          </ac:spMkLst>
        </pc:spChg>
        <pc:spChg chg="mod ord">
          <ac:chgData name="LAMYA FOUAD MOHAMAD DAGHESTANI" userId="a436c0b0-45b9-4e41-97cd-63c07e065e95" providerId="ADAL" clId="{281C4BF8-7FAB-48E7-8C72-A4D41CD59BE9}" dt="2019-03-02T20:06:51.551" v="2641"/>
          <ac:spMkLst>
            <pc:docMk/>
            <pc:sldMk cId="2205811998" sldId="821"/>
            <ac:spMk id="66595" creationId="{00000000-0000-0000-0000-000000000000}"/>
          </ac:spMkLst>
        </pc:spChg>
        <pc:spChg chg="add del mod">
          <ac:chgData name="LAMYA FOUAD MOHAMAD DAGHESTANI" userId="a436c0b0-45b9-4e41-97cd-63c07e065e95" providerId="ADAL" clId="{281C4BF8-7FAB-48E7-8C72-A4D41CD59BE9}" dt="2019-03-02T16:46:42.456" v="1743" actId="20577"/>
          <ac:spMkLst>
            <pc:docMk/>
            <pc:sldMk cId="2205811998" sldId="821"/>
            <ac:spMk id="69636" creationId="{00000000-0000-0000-0000-000000000000}"/>
          </ac:spMkLst>
        </pc:spChg>
      </pc:sldChg>
      <pc:sldChg chg="modSp">
        <pc:chgData name="LAMYA FOUAD MOHAMAD DAGHESTANI" userId="a436c0b0-45b9-4e41-97cd-63c07e065e95" providerId="ADAL" clId="{281C4BF8-7FAB-48E7-8C72-A4D41CD59BE9}" dt="2019-03-02T20:07:07.271" v="2689"/>
        <pc:sldMkLst>
          <pc:docMk/>
          <pc:sldMk cId="386559004" sldId="822"/>
        </pc:sldMkLst>
        <pc:spChg chg="mod">
          <ac:chgData name="LAMYA FOUAD MOHAMAD DAGHESTANI" userId="a436c0b0-45b9-4e41-97cd-63c07e065e95" providerId="ADAL" clId="{281C4BF8-7FAB-48E7-8C72-A4D41CD59BE9}" dt="2019-03-02T16:48:31.766" v="1750" actId="14100"/>
          <ac:spMkLst>
            <pc:docMk/>
            <pc:sldMk cId="386559004" sldId="822"/>
            <ac:spMk id="67618" creationId="{00000000-0000-0000-0000-000000000000}"/>
          </ac:spMkLst>
        </pc:spChg>
        <pc:spChg chg="mod ord">
          <ac:chgData name="LAMYA FOUAD MOHAMAD DAGHESTANI" userId="a436c0b0-45b9-4e41-97cd-63c07e065e95" providerId="ADAL" clId="{281C4BF8-7FAB-48E7-8C72-A4D41CD59BE9}" dt="2019-03-02T20:07:07.271" v="2689"/>
          <ac:spMkLst>
            <pc:docMk/>
            <pc:sldMk cId="386559004" sldId="822"/>
            <ac:spMk id="67619" creationId="{00000000-0000-0000-0000-000000000000}"/>
          </ac:spMkLst>
        </pc:spChg>
        <pc:spChg chg="mod">
          <ac:chgData name="LAMYA FOUAD MOHAMAD DAGHESTANI" userId="a436c0b0-45b9-4e41-97cd-63c07e065e95" providerId="ADAL" clId="{281C4BF8-7FAB-48E7-8C72-A4D41CD59BE9}" dt="2019-03-02T16:48:17.595" v="1748" actId="14100"/>
          <ac:spMkLst>
            <pc:docMk/>
            <pc:sldMk cId="386559004" sldId="822"/>
            <ac:spMk id="70660" creationId="{00000000-0000-0000-0000-000000000000}"/>
          </ac:spMkLst>
        </pc:spChg>
      </pc:sldChg>
      <pc:sldChg chg="modSp">
        <pc:chgData name="LAMYA FOUAD MOHAMAD DAGHESTANI" userId="a436c0b0-45b9-4e41-97cd-63c07e065e95" providerId="ADAL" clId="{281C4BF8-7FAB-48E7-8C72-A4D41CD59BE9}" dt="2019-03-02T20:07:18.598" v="2733"/>
        <pc:sldMkLst>
          <pc:docMk/>
          <pc:sldMk cId="4109217977" sldId="823"/>
        </pc:sldMkLst>
        <pc:spChg chg="mod">
          <ac:chgData name="LAMYA FOUAD MOHAMAD DAGHESTANI" userId="a436c0b0-45b9-4e41-97cd-63c07e065e95" providerId="ADAL" clId="{281C4BF8-7FAB-48E7-8C72-A4D41CD59BE9}" dt="2019-03-02T16:49:16.009" v="1756" actId="14100"/>
          <ac:spMkLst>
            <pc:docMk/>
            <pc:sldMk cId="4109217977" sldId="823"/>
            <ac:spMk id="68642" creationId="{00000000-0000-0000-0000-000000000000}"/>
          </ac:spMkLst>
        </pc:spChg>
        <pc:spChg chg="mod ord">
          <ac:chgData name="LAMYA FOUAD MOHAMAD DAGHESTANI" userId="a436c0b0-45b9-4e41-97cd-63c07e065e95" providerId="ADAL" clId="{281C4BF8-7FAB-48E7-8C72-A4D41CD59BE9}" dt="2019-03-02T20:07:18.598" v="2733"/>
          <ac:spMkLst>
            <pc:docMk/>
            <pc:sldMk cId="4109217977" sldId="823"/>
            <ac:spMk id="68643" creationId="{00000000-0000-0000-0000-000000000000}"/>
          </ac:spMkLst>
        </pc:spChg>
        <pc:spChg chg="mod">
          <ac:chgData name="LAMYA FOUAD MOHAMAD DAGHESTANI" userId="a436c0b0-45b9-4e41-97cd-63c07e065e95" providerId="ADAL" clId="{281C4BF8-7FAB-48E7-8C72-A4D41CD59BE9}" dt="2019-03-02T16:48:57.222" v="1753" actId="14100"/>
          <ac:spMkLst>
            <pc:docMk/>
            <pc:sldMk cId="4109217977" sldId="823"/>
            <ac:spMk id="71684" creationId="{00000000-0000-0000-0000-000000000000}"/>
          </ac:spMkLst>
        </pc:spChg>
      </pc:sldChg>
      <pc:sldChg chg="modSp">
        <pc:chgData name="LAMYA FOUAD MOHAMAD DAGHESTANI" userId="a436c0b0-45b9-4e41-97cd-63c07e065e95" providerId="ADAL" clId="{281C4BF8-7FAB-48E7-8C72-A4D41CD59BE9}" dt="2019-03-02T20:07:28.160" v="2773"/>
        <pc:sldMkLst>
          <pc:docMk/>
          <pc:sldMk cId="2129346200" sldId="824"/>
        </pc:sldMkLst>
        <pc:spChg chg="mod">
          <ac:chgData name="LAMYA FOUAD MOHAMAD DAGHESTANI" userId="a436c0b0-45b9-4e41-97cd-63c07e065e95" providerId="ADAL" clId="{281C4BF8-7FAB-48E7-8C72-A4D41CD59BE9}" dt="2019-03-02T16:50:43.777" v="1760" actId="14100"/>
          <ac:spMkLst>
            <pc:docMk/>
            <pc:sldMk cId="2129346200" sldId="824"/>
            <ac:spMk id="69666" creationId="{00000000-0000-0000-0000-000000000000}"/>
          </ac:spMkLst>
        </pc:spChg>
        <pc:spChg chg="ord">
          <ac:chgData name="LAMYA FOUAD MOHAMAD DAGHESTANI" userId="a436c0b0-45b9-4e41-97cd-63c07e065e95" providerId="ADAL" clId="{281C4BF8-7FAB-48E7-8C72-A4D41CD59BE9}" dt="2019-03-02T20:07:28.160" v="2773"/>
          <ac:spMkLst>
            <pc:docMk/>
            <pc:sldMk cId="2129346200" sldId="824"/>
            <ac:spMk id="69667" creationId="{00000000-0000-0000-0000-000000000000}"/>
          </ac:spMkLst>
        </pc:spChg>
        <pc:spChg chg="mod">
          <ac:chgData name="LAMYA FOUAD MOHAMAD DAGHESTANI" userId="a436c0b0-45b9-4e41-97cd-63c07e065e95" providerId="ADAL" clId="{281C4BF8-7FAB-48E7-8C72-A4D41CD59BE9}" dt="2019-03-02T16:50:27.568" v="1758" actId="14100"/>
          <ac:spMkLst>
            <pc:docMk/>
            <pc:sldMk cId="2129346200" sldId="824"/>
            <ac:spMk id="72708" creationId="{00000000-0000-0000-0000-000000000000}"/>
          </ac:spMkLst>
        </pc:spChg>
      </pc:sldChg>
      <pc:sldChg chg="modSp">
        <pc:chgData name="LAMYA FOUAD MOHAMAD DAGHESTANI" userId="a436c0b0-45b9-4e41-97cd-63c07e065e95" providerId="ADAL" clId="{281C4BF8-7FAB-48E7-8C72-A4D41CD59BE9}" dt="2019-03-02T20:07:37.209" v="2817"/>
        <pc:sldMkLst>
          <pc:docMk/>
          <pc:sldMk cId="4240831617" sldId="825"/>
        </pc:sldMkLst>
        <pc:spChg chg="mod">
          <ac:chgData name="LAMYA FOUAD MOHAMAD DAGHESTANI" userId="a436c0b0-45b9-4e41-97cd-63c07e065e95" providerId="ADAL" clId="{281C4BF8-7FAB-48E7-8C72-A4D41CD59BE9}" dt="2019-03-02T16:51:17.479" v="1765" actId="14100"/>
          <ac:spMkLst>
            <pc:docMk/>
            <pc:sldMk cId="4240831617" sldId="825"/>
            <ac:spMk id="70690" creationId="{00000000-0000-0000-0000-000000000000}"/>
          </ac:spMkLst>
        </pc:spChg>
        <pc:spChg chg="mod ord">
          <ac:chgData name="LAMYA FOUAD MOHAMAD DAGHESTANI" userId="a436c0b0-45b9-4e41-97cd-63c07e065e95" providerId="ADAL" clId="{281C4BF8-7FAB-48E7-8C72-A4D41CD59BE9}" dt="2019-03-02T20:07:37.209" v="2817"/>
          <ac:spMkLst>
            <pc:docMk/>
            <pc:sldMk cId="4240831617" sldId="825"/>
            <ac:spMk id="70691" creationId="{00000000-0000-0000-0000-000000000000}"/>
          </ac:spMkLst>
        </pc:spChg>
        <pc:spChg chg="mod">
          <ac:chgData name="LAMYA FOUAD MOHAMAD DAGHESTANI" userId="a436c0b0-45b9-4e41-97cd-63c07e065e95" providerId="ADAL" clId="{281C4BF8-7FAB-48E7-8C72-A4D41CD59BE9}" dt="2019-03-02T16:51:03.496" v="1762" actId="14100"/>
          <ac:spMkLst>
            <pc:docMk/>
            <pc:sldMk cId="4240831617" sldId="825"/>
            <ac:spMk id="73732" creationId="{00000000-0000-0000-0000-000000000000}"/>
          </ac:spMkLst>
        </pc:spChg>
      </pc:sldChg>
      <pc:sldChg chg="modSp">
        <pc:chgData name="LAMYA FOUAD MOHAMAD DAGHESTANI" userId="a436c0b0-45b9-4e41-97cd-63c07e065e95" providerId="ADAL" clId="{281C4BF8-7FAB-48E7-8C72-A4D41CD59BE9}" dt="2019-03-02T20:07:45.851" v="2860"/>
        <pc:sldMkLst>
          <pc:docMk/>
          <pc:sldMk cId="1684262903" sldId="826"/>
        </pc:sldMkLst>
        <pc:spChg chg="mod">
          <ac:chgData name="LAMYA FOUAD MOHAMAD DAGHESTANI" userId="a436c0b0-45b9-4e41-97cd-63c07e065e95" providerId="ADAL" clId="{281C4BF8-7FAB-48E7-8C72-A4D41CD59BE9}" dt="2019-03-02T16:51:50.259" v="1770" actId="14100"/>
          <ac:spMkLst>
            <pc:docMk/>
            <pc:sldMk cId="1684262903" sldId="826"/>
            <ac:spMk id="71714" creationId="{00000000-0000-0000-0000-000000000000}"/>
          </ac:spMkLst>
        </pc:spChg>
        <pc:spChg chg="mod ord">
          <ac:chgData name="LAMYA FOUAD MOHAMAD DAGHESTANI" userId="a436c0b0-45b9-4e41-97cd-63c07e065e95" providerId="ADAL" clId="{281C4BF8-7FAB-48E7-8C72-A4D41CD59BE9}" dt="2019-03-02T20:07:45.851" v="2860"/>
          <ac:spMkLst>
            <pc:docMk/>
            <pc:sldMk cId="1684262903" sldId="826"/>
            <ac:spMk id="71715" creationId="{00000000-0000-0000-0000-000000000000}"/>
          </ac:spMkLst>
        </pc:spChg>
        <pc:spChg chg="mod">
          <ac:chgData name="LAMYA FOUAD MOHAMAD DAGHESTANI" userId="a436c0b0-45b9-4e41-97cd-63c07e065e95" providerId="ADAL" clId="{281C4BF8-7FAB-48E7-8C72-A4D41CD59BE9}" dt="2019-03-02T16:51:37.191" v="1767" actId="14100"/>
          <ac:spMkLst>
            <pc:docMk/>
            <pc:sldMk cId="1684262903" sldId="826"/>
            <ac:spMk id="74756" creationId="{00000000-0000-0000-0000-000000000000}"/>
          </ac:spMkLst>
        </pc:spChg>
      </pc:sldChg>
      <pc:sldChg chg="modSp">
        <pc:chgData name="LAMYA FOUAD MOHAMAD DAGHESTANI" userId="a436c0b0-45b9-4e41-97cd-63c07e065e95" providerId="ADAL" clId="{281C4BF8-7FAB-48E7-8C72-A4D41CD59BE9}" dt="2019-03-02T20:08:05.302" v="2901"/>
        <pc:sldMkLst>
          <pc:docMk/>
          <pc:sldMk cId="916825244" sldId="827"/>
        </pc:sldMkLst>
        <pc:spChg chg="mod">
          <ac:chgData name="LAMYA FOUAD MOHAMAD DAGHESTANI" userId="a436c0b0-45b9-4e41-97cd-63c07e065e95" providerId="ADAL" clId="{281C4BF8-7FAB-48E7-8C72-A4D41CD59BE9}" dt="2019-03-02T16:52:12.294" v="1774" actId="14100"/>
          <ac:spMkLst>
            <pc:docMk/>
            <pc:sldMk cId="916825244" sldId="827"/>
            <ac:spMk id="72738" creationId="{00000000-0000-0000-0000-000000000000}"/>
          </ac:spMkLst>
        </pc:spChg>
        <pc:spChg chg="ord">
          <ac:chgData name="LAMYA FOUAD MOHAMAD DAGHESTANI" userId="a436c0b0-45b9-4e41-97cd-63c07e065e95" providerId="ADAL" clId="{281C4BF8-7FAB-48E7-8C72-A4D41CD59BE9}" dt="2019-03-02T20:08:05.302" v="2901"/>
          <ac:spMkLst>
            <pc:docMk/>
            <pc:sldMk cId="916825244" sldId="827"/>
            <ac:spMk id="72739" creationId="{00000000-0000-0000-0000-000000000000}"/>
          </ac:spMkLst>
        </pc:spChg>
        <pc:spChg chg="mod">
          <ac:chgData name="LAMYA FOUAD MOHAMAD DAGHESTANI" userId="a436c0b0-45b9-4e41-97cd-63c07e065e95" providerId="ADAL" clId="{281C4BF8-7FAB-48E7-8C72-A4D41CD59BE9}" dt="2019-03-02T16:52:03.280" v="1772" actId="14100"/>
          <ac:spMkLst>
            <pc:docMk/>
            <pc:sldMk cId="916825244" sldId="827"/>
            <ac:spMk id="75780" creationId="{00000000-0000-0000-0000-000000000000}"/>
          </ac:spMkLst>
        </pc:spChg>
      </pc:sldChg>
      <pc:sldChg chg="modSp">
        <pc:chgData name="LAMYA FOUAD MOHAMAD DAGHESTANI" userId="a436c0b0-45b9-4e41-97cd-63c07e065e95" providerId="ADAL" clId="{281C4BF8-7FAB-48E7-8C72-A4D41CD59BE9}" dt="2019-03-02T20:08:15.566" v="2942"/>
        <pc:sldMkLst>
          <pc:docMk/>
          <pc:sldMk cId="1408564517" sldId="828"/>
        </pc:sldMkLst>
        <pc:spChg chg="mod">
          <ac:chgData name="LAMYA FOUAD MOHAMAD DAGHESTANI" userId="a436c0b0-45b9-4e41-97cd-63c07e065e95" providerId="ADAL" clId="{281C4BF8-7FAB-48E7-8C72-A4D41CD59BE9}" dt="2019-03-02T16:53:00.032" v="1780" actId="14100"/>
          <ac:spMkLst>
            <pc:docMk/>
            <pc:sldMk cId="1408564517" sldId="828"/>
            <ac:spMk id="73762" creationId="{00000000-0000-0000-0000-000000000000}"/>
          </ac:spMkLst>
        </pc:spChg>
        <pc:spChg chg="mod ord">
          <ac:chgData name="LAMYA FOUAD MOHAMAD DAGHESTANI" userId="a436c0b0-45b9-4e41-97cd-63c07e065e95" providerId="ADAL" clId="{281C4BF8-7FAB-48E7-8C72-A4D41CD59BE9}" dt="2019-03-02T20:08:15.566" v="2942"/>
          <ac:spMkLst>
            <pc:docMk/>
            <pc:sldMk cId="1408564517" sldId="828"/>
            <ac:spMk id="73763" creationId="{00000000-0000-0000-0000-000000000000}"/>
          </ac:spMkLst>
        </pc:spChg>
        <pc:spChg chg="mod">
          <ac:chgData name="LAMYA FOUAD MOHAMAD DAGHESTANI" userId="a436c0b0-45b9-4e41-97cd-63c07e065e95" providerId="ADAL" clId="{281C4BF8-7FAB-48E7-8C72-A4D41CD59BE9}" dt="2019-03-02T16:52:32.372" v="1776" actId="14100"/>
          <ac:spMkLst>
            <pc:docMk/>
            <pc:sldMk cId="1408564517" sldId="828"/>
            <ac:spMk id="76804" creationId="{00000000-0000-0000-0000-000000000000}"/>
          </ac:spMkLst>
        </pc:spChg>
      </pc:sldChg>
      <pc:sldChg chg="modSp">
        <pc:chgData name="LAMYA FOUAD MOHAMAD DAGHESTANI" userId="a436c0b0-45b9-4e41-97cd-63c07e065e95" providerId="ADAL" clId="{281C4BF8-7FAB-48E7-8C72-A4D41CD59BE9}" dt="2019-03-02T20:08:33.462" v="2984"/>
        <pc:sldMkLst>
          <pc:docMk/>
          <pc:sldMk cId="942240243" sldId="829"/>
        </pc:sldMkLst>
        <pc:spChg chg="mod">
          <ac:chgData name="LAMYA FOUAD MOHAMAD DAGHESTANI" userId="a436c0b0-45b9-4e41-97cd-63c07e065e95" providerId="ADAL" clId="{281C4BF8-7FAB-48E7-8C72-A4D41CD59BE9}" dt="2019-03-02T16:53:37.719" v="1785" actId="14100"/>
          <ac:spMkLst>
            <pc:docMk/>
            <pc:sldMk cId="942240243" sldId="829"/>
            <ac:spMk id="74786" creationId="{00000000-0000-0000-0000-000000000000}"/>
          </ac:spMkLst>
        </pc:spChg>
        <pc:spChg chg="mod ord">
          <ac:chgData name="LAMYA FOUAD MOHAMAD DAGHESTANI" userId="a436c0b0-45b9-4e41-97cd-63c07e065e95" providerId="ADAL" clId="{281C4BF8-7FAB-48E7-8C72-A4D41CD59BE9}" dt="2019-03-02T20:08:33.462" v="2984"/>
          <ac:spMkLst>
            <pc:docMk/>
            <pc:sldMk cId="942240243" sldId="829"/>
            <ac:spMk id="74787" creationId="{00000000-0000-0000-0000-000000000000}"/>
          </ac:spMkLst>
        </pc:spChg>
        <pc:spChg chg="mod">
          <ac:chgData name="LAMYA FOUAD MOHAMAD DAGHESTANI" userId="a436c0b0-45b9-4e41-97cd-63c07e065e95" providerId="ADAL" clId="{281C4BF8-7FAB-48E7-8C72-A4D41CD59BE9}" dt="2019-03-02T16:53:23.631" v="1782" actId="14100"/>
          <ac:spMkLst>
            <pc:docMk/>
            <pc:sldMk cId="942240243" sldId="829"/>
            <ac:spMk id="77828" creationId="{00000000-0000-0000-0000-000000000000}"/>
          </ac:spMkLst>
        </pc:spChg>
      </pc:sldChg>
      <pc:sldChg chg="modSp">
        <pc:chgData name="LAMYA FOUAD MOHAMAD DAGHESTANI" userId="a436c0b0-45b9-4e41-97cd-63c07e065e95" providerId="ADAL" clId="{281C4BF8-7FAB-48E7-8C72-A4D41CD59BE9}" dt="2019-03-02T20:08:42.424" v="3024"/>
        <pc:sldMkLst>
          <pc:docMk/>
          <pc:sldMk cId="2191125207" sldId="830"/>
        </pc:sldMkLst>
        <pc:spChg chg="mod">
          <ac:chgData name="LAMYA FOUAD MOHAMAD DAGHESTANI" userId="a436c0b0-45b9-4e41-97cd-63c07e065e95" providerId="ADAL" clId="{281C4BF8-7FAB-48E7-8C72-A4D41CD59BE9}" dt="2019-03-02T16:53:58.806" v="1789" actId="14100"/>
          <ac:spMkLst>
            <pc:docMk/>
            <pc:sldMk cId="2191125207" sldId="830"/>
            <ac:spMk id="75810" creationId="{00000000-0000-0000-0000-000000000000}"/>
          </ac:spMkLst>
        </pc:spChg>
        <pc:spChg chg="ord">
          <ac:chgData name="LAMYA FOUAD MOHAMAD DAGHESTANI" userId="a436c0b0-45b9-4e41-97cd-63c07e065e95" providerId="ADAL" clId="{281C4BF8-7FAB-48E7-8C72-A4D41CD59BE9}" dt="2019-03-02T20:08:42.424" v="3024"/>
          <ac:spMkLst>
            <pc:docMk/>
            <pc:sldMk cId="2191125207" sldId="830"/>
            <ac:spMk id="75811" creationId="{00000000-0000-0000-0000-000000000000}"/>
          </ac:spMkLst>
        </pc:spChg>
        <pc:spChg chg="mod">
          <ac:chgData name="LAMYA FOUAD MOHAMAD DAGHESTANI" userId="a436c0b0-45b9-4e41-97cd-63c07e065e95" providerId="ADAL" clId="{281C4BF8-7FAB-48E7-8C72-A4D41CD59BE9}" dt="2019-03-02T16:53:52.308" v="1787" actId="14100"/>
          <ac:spMkLst>
            <pc:docMk/>
            <pc:sldMk cId="2191125207" sldId="830"/>
            <ac:spMk id="78852" creationId="{00000000-0000-0000-0000-000000000000}"/>
          </ac:spMkLst>
        </pc:spChg>
      </pc:sldChg>
      <pc:sldChg chg="modSp">
        <pc:chgData name="LAMYA FOUAD MOHAMAD DAGHESTANI" userId="a436c0b0-45b9-4e41-97cd-63c07e065e95" providerId="ADAL" clId="{281C4BF8-7FAB-48E7-8C72-A4D41CD59BE9}" dt="2019-03-02T20:08:50.987" v="3064"/>
        <pc:sldMkLst>
          <pc:docMk/>
          <pc:sldMk cId="1356721893" sldId="831"/>
        </pc:sldMkLst>
        <pc:spChg chg="mod">
          <ac:chgData name="LAMYA FOUAD MOHAMAD DAGHESTANI" userId="a436c0b0-45b9-4e41-97cd-63c07e065e95" providerId="ADAL" clId="{281C4BF8-7FAB-48E7-8C72-A4D41CD59BE9}" dt="2019-03-02T16:54:27.703" v="1794" actId="14100"/>
          <ac:spMkLst>
            <pc:docMk/>
            <pc:sldMk cId="1356721893" sldId="831"/>
            <ac:spMk id="76834" creationId="{00000000-0000-0000-0000-000000000000}"/>
          </ac:spMkLst>
        </pc:spChg>
        <pc:spChg chg="mod ord">
          <ac:chgData name="LAMYA FOUAD MOHAMAD DAGHESTANI" userId="a436c0b0-45b9-4e41-97cd-63c07e065e95" providerId="ADAL" clId="{281C4BF8-7FAB-48E7-8C72-A4D41CD59BE9}" dt="2019-03-02T20:08:50.987" v="3064"/>
          <ac:spMkLst>
            <pc:docMk/>
            <pc:sldMk cId="1356721893" sldId="831"/>
            <ac:spMk id="76835" creationId="{00000000-0000-0000-0000-000000000000}"/>
          </ac:spMkLst>
        </pc:spChg>
        <pc:spChg chg="mod">
          <ac:chgData name="LAMYA FOUAD MOHAMAD DAGHESTANI" userId="a436c0b0-45b9-4e41-97cd-63c07e065e95" providerId="ADAL" clId="{281C4BF8-7FAB-48E7-8C72-A4D41CD59BE9}" dt="2019-03-02T16:54:11.214" v="1791" actId="14100"/>
          <ac:spMkLst>
            <pc:docMk/>
            <pc:sldMk cId="1356721893" sldId="831"/>
            <ac:spMk id="79876" creationId="{00000000-0000-0000-0000-000000000000}"/>
          </ac:spMkLst>
        </pc:spChg>
      </pc:sldChg>
      <pc:sldChg chg="delSp modSp">
        <pc:chgData name="LAMYA FOUAD MOHAMAD DAGHESTANI" userId="a436c0b0-45b9-4e41-97cd-63c07e065e95" providerId="ADAL" clId="{281C4BF8-7FAB-48E7-8C72-A4D41CD59BE9}" dt="2019-03-02T20:09:14.310" v="3109" actId="478"/>
        <pc:sldMkLst>
          <pc:docMk/>
          <pc:sldMk cId="263860814" sldId="832"/>
        </pc:sldMkLst>
        <pc:spChg chg="del mod">
          <ac:chgData name="LAMYA FOUAD MOHAMAD DAGHESTANI" userId="a436c0b0-45b9-4e41-97cd-63c07e065e95" providerId="ADAL" clId="{281C4BF8-7FAB-48E7-8C72-A4D41CD59BE9}" dt="2019-03-02T20:09:14.310" v="3109" actId="478"/>
          <ac:spMkLst>
            <pc:docMk/>
            <pc:sldMk cId="263860814" sldId="832"/>
            <ac:spMk id="77831" creationId="{00000000-0000-0000-0000-000000000000}"/>
          </ac:spMkLst>
        </pc:spChg>
        <pc:spChg chg="mod">
          <ac:chgData name="LAMYA FOUAD MOHAMAD DAGHESTANI" userId="a436c0b0-45b9-4e41-97cd-63c07e065e95" providerId="ADAL" clId="{281C4BF8-7FAB-48E7-8C72-A4D41CD59BE9}" dt="2019-03-02T16:54:55.325" v="1799" actId="14100"/>
          <ac:spMkLst>
            <pc:docMk/>
            <pc:sldMk cId="263860814" sldId="832"/>
            <ac:spMk id="77858" creationId="{00000000-0000-0000-0000-000000000000}"/>
          </ac:spMkLst>
        </pc:spChg>
        <pc:spChg chg="mod ord">
          <ac:chgData name="LAMYA FOUAD MOHAMAD DAGHESTANI" userId="a436c0b0-45b9-4e41-97cd-63c07e065e95" providerId="ADAL" clId="{281C4BF8-7FAB-48E7-8C72-A4D41CD59BE9}" dt="2019-03-02T20:08:59.646" v="3107"/>
          <ac:spMkLst>
            <pc:docMk/>
            <pc:sldMk cId="263860814" sldId="832"/>
            <ac:spMk id="77859" creationId="{00000000-0000-0000-0000-000000000000}"/>
          </ac:spMkLst>
        </pc:spChg>
        <pc:spChg chg="mod">
          <ac:chgData name="LAMYA FOUAD MOHAMAD DAGHESTANI" userId="a436c0b0-45b9-4e41-97cd-63c07e065e95" providerId="ADAL" clId="{281C4BF8-7FAB-48E7-8C72-A4D41CD59BE9}" dt="2019-03-02T16:54:41.987" v="1796" actId="14100"/>
          <ac:spMkLst>
            <pc:docMk/>
            <pc:sldMk cId="263860814" sldId="832"/>
            <ac:spMk id="80900" creationId="{00000000-0000-0000-0000-000000000000}"/>
          </ac:spMkLst>
        </pc:spChg>
      </pc:sldChg>
      <pc:sldChg chg="modSp">
        <pc:chgData name="LAMYA FOUAD MOHAMAD DAGHESTANI" userId="a436c0b0-45b9-4e41-97cd-63c07e065e95" providerId="ADAL" clId="{281C4BF8-7FAB-48E7-8C72-A4D41CD59BE9}" dt="2019-03-02T20:09:34.898" v="3154"/>
        <pc:sldMkLst>
          <pc:docMk/>
          <pc:sldMk cId="142076718" sldId="833"/>
        </pc:sldMkLst>
        <pc:spChg chg="mod">
          <ac:chgData name="LAMYA FOUAD MOHAMAD DAGHESTANI" userId="a436c0b0-45b9-4e41-97cd-63c07e065e95" providerId="ADAL" clId="{281C4BF8-7FAB-48E7-8C72-A4D41CD59BE9}" dt="2019-03-02T16:55:31.169" v="1803" actId="14100"/>
          <ac:spMkLst>
            <pc:docMk/>
            <pc:sldMk cId="142076718" sldId="833"/>
            <ac:spMk id="78882" creationId="{00000000-0000-0000-0000-000000000000}"/>
          </ac:spMkLst>
        </pc:spChg>
        <pc:spChg chg="ord">
          <ac:chgData name="LAMYA FOUAD MOHAMAD DAGHESTANI" userId="a436c0b0-45b9-4e41-97cd-63c07e065e95" providerId="ADAL" clId="{281C4BF8-7FAB-48E7-8C72-A4D41CD59BE9}" dt="2019-03-02T20:09:34.898" v="3154"/>
          <ac:spMkLst>
            <pc:docMk/>
            <pc:sldMk cId="142076718" sldId="833"/>
            <ac:spMk id="78883" creationId="{00000000-0000-0000-0000-000000000000}"/>
          </ac:spMkLst>
        </pc:spChg>
        <pc:spChg chg="mod">
          <ac:chgData name="LAMYA FOUAD MOHAMAD DAGHESTANI" userId="a436c0b0-45b9-4e41-97cd-63c07e065e95" providerId="ADAL" clId="{281C4BF8-7FAB-48E7-8C72-A4D41CD59BE9}" dt="2019-03-02T16:55:24.111" v="1801" actId="14100"/>
          <ac:spMkLst>
            <pc:docMk/>
            <pc:sldMk cId="142076718" sldId="833"/>
            <ac:spMk id="81924" creationId="{00000000-0000-0000-0000-000000000000}"/>
          </ac:spMkLst>
        </pc:spChg>
      </pc:sldChg>
      <pc:sldChg chg="modSp">
        <pc:chgData name="LAMYA FOUAD MOHAMAD DAGHESTANI" userId="a436c0b0-45b9-4e41-97cd-63c07e065e95" providerId="ADAL" clId="{281C4BF8-7FAB-48E7-8C72-A4D41CD59BE9}" dt="2019-03-02T20:09:46.413" v="3196"/>
        <pc:sldMkLst>
          <pc:docMk/>
          <pc:sldMk cId="4038042841" sldId="834"/>
        </pc:sldMkLst>
        <pc:spChg chg="mod">
          <ac:chgData name="LAMYA FOUAD MOHAMAD DAGHESTANI" userId="a436c0b0-45b9-4e41-97cd-63c07e065e95" providerId="ADAL" clId="{281C4BF8-7FAB-48E7-8C72-A4D41CD59BE9}" dt="2019-03-02T16:56:05.090" v="1808" actId="14100"/>
          <ac:spMkLst>
            <pc:docMk/>
            <pc:sldMk cId="4038042841" sldId="834"/>
            <ac:spMk id="79906" creationId="{00000000-0000-0000-0000-000000000000}"/>
          </ac:spMkLst>
        </pc:spChg>
        <pc:spChg chg="mod ord">
          <ac:chgData name="LAMYA FOUAD MOHAMAD DAGHESTANI" userId="a436c0b0-45b9-4e41-97cd-63c07e065e95" providerId="ADAL" clId="{281C4BF8-7FAB-48E7-8C72-A4D41CD59BE9}" dt="2019-03-02T20:09:46.413" v="3196"/>
          <ac:spMkLst>
            <pc:docMk/>
            <pc:sldMk cId="4038042841" sldId="834"/>
            <ac:spMk id="79907" creationId="{00000000-0000-0000-0000-000000000000}"/>
          </ac:spMkLst>
        </pc:spChg>
        <pc:spChg chg="mod">
          <ac:chgData name="LAMYA FOUAD MOHAMAD DAGHESTANI" userId="a436c0b0-45b9-4e41-97cd-63c07e065e95" providerId="ADAL" clId="{281C4BF8-7FAB-48E7-8C72-A4D41CD59BE9}" dt="2019-03-02T16:55:50.099" v="1805" actId="14100"/>
          <ac:spMkLst>
            <pc:docMk/>
            <pc:sldMk cId="4038042841" sldId="834"/>
            <ac:spMk id="82948" creationId="{00000000-0000-0000-0000-000000000000}"/>
          </ac:spMkLst>
        </pc:spChg>
      </pc:sldChg>
      <pc:sldChg chg="modSp">
        <pc:chgData name="LAMYA FOUAD MOHAMAD DAGHESTANI" userId="a436c0b0-45b9-4e41-97cd-63c07e065e95" providerId="ADAL" clId="{281C4BF8-7FAB-48E7-8C72-A4D41CD59BE9}" dt="2019-03-02T20:10:00.410" v="3236"/>
        <pc:sldMkLst>
          <pc:docMk/>
          <pc:sldMk cId="2362564949" sldId="835"/>
        </pc:sldMkLst>
        <pc:spChg chg="mod">
          <ac:chgData name="LAMYA FOUAD MOHAMAD DAGHESTANI" userId="a436c0b0-45b9-4e41-97cd-63c07e065e95" providerId="ADAL" clId="{281C4BF8-7FAB-48E7-8C72-A4D41CD59BE9}" dt="2019-03-02T16:58:12.101" v="1813" actId="14100"/>
          <ac:spMkLst>
            <pc:docMk/>
            <pc:sldMk cId="2362564949" sldId="835"/>
            <ac:spMk id="80930" creationId="{00000000-0000-0000-0000-000000000000}"/>
          </ac:spMkLst>
        </pc:spChg>
        <pc:spChg chg="mod ord">
          <ac:chgData name="LAMYA FOUAD MOHAMAD DAGHESTANI" userId="a436c0b0-45b9-4e41-97cd-63c07e065e95" providerId="ADAL" clId="{281C4BF8-7FAB-48E7-8C72-A4D41CD59BE9}" dt="2019-03-02T20:10:00.410" v="3236"/>
          <ac:spMkLst>
            <pc:docMk/>
            <pc:sldMk cId="2362564949" sldId="835"/>
            <ac:spMk id="80931" creationId="{00000000-0000-0000-0000-000000000000}"/>
          </ac:spMkLst>
        </pc:spChg>
        <pc:spChg chg="mod">
          <ac:chgData name="LAMYA FOUAD MOHAMAD DAGHESTANI" userId="a436c0b0-45b9-4e41-97cd-63c07e065e95" providerId="ADAL" clId="{281C4BF8-7FAB-48E7-8C72-A4D41CD59BE9}" dt="2019-03-02T16:57:54.532" v="1810" actId="14100"/>
          <ac:spMkLst>
            <pc:docMk/>
            <pc:sldMk cId="2362564949" sldId="835"/>
            <ac:spMk id="83972" creationId="{00000000-0000-0000-0000-000000000000}"/>
          </ac:spMkLst>
        </pc:spChg>
      </pc:sldChg>
      <pc:sldChg chg="modSp">
        <pc:chgData name="LAMYA FOUAD MOHAMAD DAGHESTANI" userId="a436c0b0-45b9-4e41-97cd-63c07e065e95" providerId="ADAL" clId="{281C4BF8-7FAB-48E7-8C72-A4D41CD59BE9}" dt="2019-03-02T20:10:09.035" v="3275"/>
        <pc:sldMkLst>
          <pc:docMk/>
          <pc:sldMk cId="180768501" sldId="836"/>
        </pc:sldMkLst>
        <pc:spChg chg="mod">
          <ac:chgData name="LAMYA FOUAD MOHAMAD DAGHESTANI" userId="a436c0b0-45b9-4e41-97cd-63c07e065e95" providerId="ADAL" clId="{281C4BF8-7FAB-48E7-8C72-A4D41CD59BE9}" dt="2019-03-02T16:58:28.424" v="1817" actId="14100"/>
          <ac:spMkLst>
            <pc:docMk/>
            <pc:sldMk cId="180768501" sldId="836"/>
            <ac:spMk id="81954" creationId="{00000000-0000-0000-0000-000000000000}"/>
          </ac:spMkLst>
        </pc:spChg>
        <pc:spChg chg="ord">
          <ac:chgData name="LAMYA FOUAD MOHAMAD DAGHESTANI" userId="a436c0b0-45b9-4e41-97cd-63c07e065e95" providerId="ADAL" clId="{281C4BF8-7FAB-48E7-8C72-A4D41CD59BE9}" dt="2019-03-02T20:10:09.035" v="3275"/>
          <ac:spMkLst>
            <pc:docMk/>
            <pc:sldMk cId="180768501" sldId="836"/>
            <ac:spMk id="81955" creationId="{00000000-0000-0000-0000-000000000000}"/>
          </ac:spMkLst>
        </pc:spChg>
        <pc:spChg chg="mod">
          <ac:chgData name="LAMYA FOUAD MOHAMAD DAGHESTANI" userId="a436c0b0-45b9-4e41-97cd-63c07e065e95" providerId="ADAL" clId="{281C4BF8-7FAB-48E7-8C72-A4D41CD59BE9}" dt="2019-03-02T16:58:22.458" v="1815" actId="14100"/>
          <ac:spMkLst>
            <pc:docMk/>
            <pc:sldMk cId="180768501" sldId="836"/>
            <ac:spMk id="84996" creationId="{00000000-0000-0000-0000-000000000000}"/>
          </ac:spMkLst>
        </pc:spChg>
      </pc:sldChg>
      <pc:sldChg chg="modSp">
        <pc:chgData name="LAMYA FOUAD MOHAMAD DAGHESTANI" userId="a436c0b0-45b9-4e41-97cd-63c07e065e95" providerId="ADAL" clId="{281C4BF8-7FAB-48E7-8C72-A4D41CD59BE9}" dt="2019-03-02T20:10:17.474" v="3313"/>
        <pc:sldMkLst>
          <pc:docMk/>
          <pc:sldMk cId="1429888859" sldId="837"/>
        </pc:sldMkLst>
        <pc:spChg chg="mod">
          <ac:chgData name="LAMYA FOUAD MOHAMAD DAGHESTANI" userId="a436c0b0-45b9-4e41-97cd-63c07e065e95" providerId="ADAL" clId="{281C4BF8-7FAB-48E7-8C72-A4D41CD59BE9}" dt="2019-03-02T16:58:51.537" v="1824" actId="14100"/>
          <ac:spMkLst>
            <pc:docMk/>
            <pc:sldMk cId="1429888859" sldId="837"/>
            <ac:spMk id="82978" creationId="{00000000-0000-0000-0000-000000000000}"/>
          </ac:spMkLst>
        </pc:spChg>
        <pc:spChg chg="mod ord">
          <ac:chgData name="LAMYA FOUAD MOHAMAD DAGHESTANI" userId="a436c0b0-45b9-4e41-97cd-63c07e065e95" providerId="ADAL" clId="{281C4BF8-7FAB-48E7-8C72-A4D41CD59BE9}" dt="2019-03-02T20:10:17.474" v="3313"/>
          <ac:spMkLst>
            <pc:docMk/>
            <pc:sldMk cId="1429888859" sldId="837"/>
            <ac:spMk id="82979" creationId="{00000000-0000-0000-0000-000000000000}"/>
          </ac:spMkLst>
        </pc:spChg>
        <pc:spChg chg="mod">
          <ac:chgData name="LAMYA FOUAD MOHAMAD DAGHESTANI" userId="a436c0b0-45b9-4e41-97cd-63c07e065e95" providerId="ADAL" clId="{281C4BF8-7FAB-48E7-8C72-A4D41CD59BE9}" dt="2019-03-02T16:58:40.894" v="1821" actId="14100"/>
          <ac:spMkLst>
            <pc:docMk/>
            <pc:sldMk cId="1429888859" sldId="837"/>
            <ac:spMk id="86020" creationId="{00000000-0000-0000-0000-000000000000}"/>
          </ac:spMkLst>
        </pc:spChg>
      </pc:sldChg>
      <pc:sldChg chg="modSp">
        <pc:chgData name="LAMYA FOUAD MOHAMAD DAGHESTANI" userId="a436c0b0-45b9-4e41-97cd-63c07e065e95" providerId="ADAL" clId="{281C4BF8-7FAB-48E7-8C72-A4D41CD59BE9}" dt="2019-03-02T20:10:26.191" v="3353"/>
        <pc:sldMkLst>
          <pc:docMk/>
          <pc:sldMk cId="1665153667" sldId="838"/>
        </pc:sldMkLst>
        <pc:spChg chg="mod">
          <ac:chgData name="LAMYA FOUAD MOHAMAD DAGHESTANI" userId="a436c0b0-45b9-4e41-97cd-63c07e065e95" providerId="ADAL" clId="{281C4BF8-7FAB-48E7-8C72-A4D41CD59BE9}" dt="2019-03-02T16:59:13.256" v="1829" actId="14100"/>
          <ac:spMkLst>
            <pc:docMk/>
            <pc:sldMk cId="1665153667" sldId="838"/>
            <ac:spMk id="84002" creationId="{00000000-0000-0000-0000-000000000000}"/>
          </ac:spMkLst>
        </pc:spChg>
        <pc:spChg chg="mod ord">
          <ac:chgData name="LAMYA FOUAD MOHAMAD DAGHESTANI" userId="a436c0b0-45b9-4e41-97cd-63c07e065e95" providerId="ADAL" clId="{281C4BF8-7FAB-48E7-8C72-A4D41CD59BE9}" dt="2019-03-02T20:10:26.191" v="3353"/>
          <ac:spMkLst>
            <pc:docMk/>
            <pc:sldMk cId="1665153667" sldId="838"/>
            <ac:spMk id="84003" creationId="{00000000-0000-0000-0000-000000000000}"/>
          </ac:spMkLst>
        </pc:spChg>
        <pc:spChg chg="mod">
          <ac:chgData name="LAMYA FOUAD MOHAMAD DAGHESTANI" userId="a436c0b0-45b9-4e41-97cd-63c07e065e95" providerId="ADAL" clId="{281C4BF8-7FAB-48E7-8C72-A4D41CD59BE9}" dt="2019-03-02T16:59:00.757" v="1826" actId="14100"/>
          <ac:spMkLst>
            <pc:docMk/>
            <pc:sldMk cId="1665153667" sldId="838"/>
            <ac:spMk id="87044" creationId="{00000000-0000-0000-0000-000000000000}"/>
          </ac:spMkLst>
        </pc:spChg>
      </pc:sldChg>
      <pc:sldChg chg="modSp">
        <pc:chgData name="LAMYA FOUAD MOHAMAD DAGHESTANI" userId="a436c0b0-45b9-4e41-97cd-63c07e065e95" providerId="ADAL" clId="{281C4BF8-7FAB-48E7-8C72-A4D41CD59BE9}" dt="2019-03-02T20:10:35.948" v="3385"/>
        <pc:sldMkLst>
          <pc:docMk/>
          <pc:sldMk cId="2358536102" sldId="839"/>
        </pc:sldMkLst>
        <pc:spChg chg="mod">
          <ac:chgData name="LAMYA FOUAD MOHAMAD DAGHESTANI" userId="a436c0b0-45b9-4e41-97cd-63c07e065e95" providerId="ADAL" clId="{281C4BF8-7FAB-48E7-8C72-A4D41CD59BE9}" dt="2019-03-02T16:59:43.646" v="1835" actId="1076"/>
          <ac:spMkLst>
            <pc:docMk/>
            <pc:sldMk cId="2358536102" sldId="839"/>
            <ac:spMk id="85026" creationId="{00000000-0000-0000-0000-000000000000}"/>
          </ac:spMkLst>
        </pc:spChg>
        <pc:spChg chg="mod ord">
          <ac:chgData name="LAMYA FOUAD MOHAMAD DAGHESTANI" userId="a436c0b0-45b9-4e41-97cd-63c07e065e95" providerId="ADAL" clId="{281C4BF8-7FAB-48E7-8C72-A4D41CD59BE9}" dt="2019-03-02T20:10:35.948" v="3385"/>
          <ac:spMkLst>
            <pc:docMk/>
            <pc:sldMk cId="2358536102" sldId="839"/>
            <ac:spMk id="85027" creationId="{00000000-0000-0000-0000-000000000000}"/>
          </ac:spMkLst>
        </pc:spChg>
        <pc:spChg chg="mod">
          <ac:chgData name="LAMYA FOUAD MOHAMAD DAGHESTANI" userId="a436c0b0-45b9-4e41-97cd-63c07e065e95" providerId="ADAL" clId="{281C4BF8-7FAB-48E7-8C72-A4D41CD59BE9}" dt="2019-03-02T16:59:25.340" v="1831" actId="14100"/>
          <ac:spMkLst>
            <pc:docMk/>
            <pc:sldMk cId="2358536102" sldId="839"/>
            <ac:spMk id="88068" creationId="{00000000-0000-0000-0000-000000000000}"/>
          </ac:spMkLst>
        </pc:spChg>
      </pc:sldChg>
      <pc:sldChg chg="addSp delSp modSp modAnim">
        <pc:chgData name="LAMYA FOUAD MOHAMAD DAGHESTANI" userId="a436c0b0-45b9-4e41-97cd-63c07e065e95" providerId="ADAL" clId="{281C4BF8-7FAB-48E7-8C72-A4D41CD59BE9}" dt="2019-03-02T18:42:36.637" v="2328" actId="20577"/>
        <pc:sldMkLst>
          <pc:docMk/>
          <pc:sldMk cId="3064579579" sldId="848"/>
        </pc:sldMkLst>
        <pc:spChg chg="add mod">
          <ac:chgData name="LAMYA FOUAD MOHAMAD DAGHESTANI" userId="a436c0b0-45b9-4e41-97cd-63c07e065e95" providerId="ADAL" clId="{281C4BF8-7FAB-48E7-8C72-A4D41CD59BE9}" dt="2019-03-02T17:42:29.585" v="1996" actId="20577"/>
          <ac:spMkLst>
            <pc:docMk/>
            <pc:sldMk cId="3064579579" sldId="848"/>
            <ac:spMk id="2" creationId="{CCC4B9A4-EDB3-4F69-9995-A7A80F123DFA}"/>
          </ac:spMkLst>
        </pc:spChg>
        <pc:spChg chg="add mod">
          <ac:chgData name="LAMYA FOUAD MOHAMAD DAGHESTANI" userId="a436c0b0-45b9-4e41-97cd-63c07e065e95" providerId="ADAL" clId="{281C4BF8-7FAB-48E7-8C72-A4D41CD59BE9}" dt="2019-03-02T17:50:46.751" v="2059" actId="1076"/>
          <ac:spMkLst>
            <pc:docMk/>
            <pc:sldMk cId="3064579579" sldId="848"/>
            <ac:spMk id="3" creationId="{A5994378-6EA1-4634-A492-8319C5532D58}"/>
          </ac:spMkLst>
        </pc:spChg>
        <pc:spChg chg="add mod">
          <ac:chgData name="LAMYA FOUAD MOHAMAD DAGHESTANI" userId="a436c0b0-45b9-4e41-97cd-63c07e065e95" providerId="ADAL" clId="{281C4BF8-7FAB-48E7-8C72-A4D41CD59BE9}" dt="2019-03-02T17:50:46.751" v="2059" actId="1076"/>
          <ac:spMkLst>
            <pc:docMk/>
            <pc:sldMk cId="3064579579" sldId="848"/>
            <ac:spMk id="4" creationId="{55DAA174-9B02-4D57-A1D9-FEE47F42F473}"/>
          </ac:spMkLst>
        </pc:spChg>
        <pc:spChg chg="add mod">
          <ac:chgData name="LAMYA FOUAD MOHAMAD DAGHESTANI" userId="a436c0b0-45b9-4e41-97cd-63c07e065e95" providerId="ADAL" clId="{281C4BF8-7FAB-48E7-8C72-A4D41CD59BE9}" dt="2019-03-02T18:04:19.961" v="2132" actId="1076"/>
          <ac:spMkLst>
            <pc:docMk/>
            <pc:sldMk cId="3064579579" sldId="848"/>
            <ac:spMk id="5" creationId="{CFF7E979-309E-4E3B-A8FA-178CD3911C86}"/>
          </ac:spMkLst>
        </pc:spChg>
        <pc:spChg chg="add mod">
          <ac:chgData name="LAMYA FOUAD MOHAMAD DAGHESTANI" userId="a436c0b0-45b9-4e41-97cd-63c07e065e95" providerId="ADAL" clId="{281C4BF8-7FAB-48E7-8C72-A4D41CD59BE9}" dt="2019-03-02T18:15:08.110" v="2281" actId="1076"/>
          <ac:spMkLst>
            <pc:docMk/>
            <pc:sldMk cId="3064579579" sldId="848"/>
            <ac:spMk id="14" creationId="{F768DEA6-BB7E-4A61-9C7A-99D394BD201B}"/>
          </ac:spMkLst>
        </pc:spChg>
        <pc:spChg chg="add mod">
          <ac:chgData name="LAMYA FOUAD MOHAMAD DAGHESTANI" userId="a436c0b0-45b9-4e41-97cd-63c07e065e95" providerId="ADAL" clId="{281C4BF8-7FAB-48E7-8C72-A4D41CD59BE9}" dt="2019-03-02T18:10:45.409" v="2263" actId="1076"/>
          <ac:spMkLst>
            <pc:docMk/>
            <pc:sldMk cId="3064579579" sldId="848"/>
            <ac:spMk id="16" creationId="{40A03BF6-D276-4482-869D-FE02284771BC}"/>
          </ac:spMkLst>
        </pc:spChg>
        <pc:spChg chg="add mod">
          <ac:chgData name="LAMYA FOUAD MOHAMAD DAGHESTANI" userId="a436c0b0-45b9-4e41-97cd-63c07e065e95" providerId="ADAL" clId="{281C4BF8-7FAB-48E7-8C72-A4D41CD59BE9}" dt="2019-03-02T18:10:45.409" v="2263" actId="1076"/>
          <ac:spMkLst>
            <pc:docMk/>
            <pc:sldMk cId="3064579579" sldId="848"/>
            <ac:spMk id="17" creationId="{9C7F1ACF-F743-4486-9A29-83CE54380420}"/>
          </ac:spMkLst>
        </pc:spChg>
        <pc:spChg chg="add mod">
          <ac:chgData name="LAMYA FOUAD MOHAMAD DAGHESTANI" userId="a436c0b0-45b9-4e41-97cd-63c07e065e95" providerId="ADAL" clId="{281C4BF8-7FAB-48E7-8C72-A4D41CD59BE9}" dt="2019-03-02T18:10:45.409" v="2263" actId="1076"/>
          <ac:spMkLst>
            <pc:docMk/>
            <pc:sldMk cId="3064579579" sldId="848"/>
            <ac:spMk id="18" creationId="{4700B462-7D46-41DA-A976-373FE41035AE}"/>
          </ac:spMkLst>
        </pc:spChg>
        <pc:spChg chg="add mod">
          <ac:chgData name="LAMYA FOUAD MOHAMAD DAGHESTANI" userId="a436c0b0-45b9-4e41-97cd-63c07e065e95" providerId="ADAL" clId="{281C4BF8-7FAB-48E7-8C72-A4D41CD59BE9}" dt="2019-03-02T18:11:21.068" v="2264" actId="1076"/>
          <ac:spMkLst>
            <pc:docMk/>
            <pc:sldMk cId="3064579579" sldId="848"/>
            <ac:spMk id="19" creationId="{A4C6732F-BDBD-40F5-8941-53724FE75117}"/>
          </ac:spMkLst>
        </pc:spChg>
        <pc:spChg chg="add mod">
          <ac:chgData name="LAMYA FOUAD MOHAMAD DAGHESTANI" userId="a436c0b0-45b9-4e41-97cd-63c07e065e95" providerId="ADAL" clId="{281C4BF8-7FAB-48E7-8C72-A4D41CD59BE9}" dt="2019-03-02T18:11:21.068" v="2264" actId="1076"/>
          <ac:spMkLst>
            <pc:docMk/>
            <pc:sldMk cId="3064579579" sldId="848"/>
            <ac:spMk id="20" creationId="{32CF9CE4-44AD-475B-A1FC-67A7969CD1D8}"/>
          </ac:spMkLst>
        </pc:spChg>
        <pc:spChg chg="add mod">
          <ac:chgData name="LAMYA FOUAD MOHAMAD DAGHESTANI" userId="a436c0b0-45b9-4e41-97cd-63c07e065e95" providerId="ADAL" clId="{281C4BF8-7FAB-48E7-8C72-A4D41CD59BE9}" dt="2019-03-02T18:12:15.066" v="2273" actId="14100"/>
          <ac:spMkLst>
            <pc:docMk/>
            <pc:sldMk cId="3064579579" sldId="848"/>
            <ac:spMk id="21" creationId="{CC4D8E38-DECD-45F4-98B2-51040495B94D}"/>
          </ac:spMkLst>
        </pc:spChg>
        <pc:spChg chg="add mod">
          <ac:chgData name="LAMYA FOUAD MOHAMAD DAGHESTANI" userId="a436c0b0-45b9-4e41-97cd-63c07e065e95" providerId="ADAL" clId="{281C4BF8-7FAB-48E7-8C72-A4D41CD59BE9}" dt="2019-03-02T18:10:45.409" v="2263" actId="1076"/>
          <ac:spMkLst>
            <pc:docMk/>
            <pc:sldMk cId="3064579579" sldId="848"/>
            <ac:spMk id="26" creationId="{79C960CF-4577-4C41-9804-999E465E15BA}"/>
          </ac:spMkLst>
        </pc:spChg>
        <pc:spChg chg="add mod">
          <ac:chgData name="LAMYA FOUAD MOHAMAD DAGHESTANI" userId="a436c0b0-45b9-4e41-97cd-63c07e065e95" providerId="ADAL" clId="{281C4BF8-7FAB-48E7-8C72-A4D41CD59BE9}" dt="2019-03-02T18:11:21.068" v="2264" actId="1076"/>
          <ac:spMkLst>
            <pc:docMk/>
            <pc:sldMk cId="3064579579" sldId="848"/>
            <ac:spMk id="27" creationId="{0DD2D360-F23C-4BC2-AC8D-C6C82226B089}"/>
          </ac:spMkLst>
        </pc:spChg>
        <pc:spChg chg="del mod">
          <ac:chgData name="LAMYA FOUAD MOHAMAD DAGHESTANI" userId="a436c0b0-45b9-4e41-97cd-63c07e065e95" providerId="ADAL" clId="{281C4BF8-7FAB-48E7-8C72-A4D41CD59BE9}" dt="2019-03-02T18:41:52.508" v="2310" actId="478"/>
          <ac:spMkLst>
            <pc:docMk/>
            <pc:sldMk cId="3064579579" sldId="848"/>
            <ac:spMk id="94275" creationId="{00000000-0000-0000-0000-000000000000}"/>
          </ac:spMkLst>
        </pc:spChg>
        <pc:spChg chg="mod">
          <ac:chgData name="LAMYA FOUAD MOHAMAD DAGHESTANI" userId="a436c0b0-45b9-4e41-97cd-63c07e065e95" providerId="ADAL" clId="{281C4BF8-7FAB-48E7-8C72-A4D41CD59BE9}" dt="2019-03-02T17:50:20.738" v="2058" actId="1076"/>
          <ac:spMkLst>
            <pc:docMk/>
            <pc:sldMk cId="3064579579" sldId="848"/>
            <ac:spMk id="94276" creationId="{00000000-0000-0000-0000-000000000000}"/>
          </ac:spMkLst>
        </pc:spChg>
        <pc:spChg chg="mod">
          <ac:chgData name="LAMYA FOUAD MOHAMAD DAGHESTANI" userId="a436c0b0-45b9-4e41-97cd-63c07e065e95" providerId="ADAL" clId="{281C4BF8-7FAB-48E7-8C72-A4D41CD59BE9}" dt="2019-03-02T18:42:24.023" v="2320" actId="20577"/>
          <ac:spMkLst>
            <pc:docMk/>
            <pc:sldMk cId="3064579579" sldId="848"/>
            <ac:spMk id="386111" creationId="{00000000-0000-0000-0000-000000000000}"/>
          </ac:spMkLst>
        </pc:spChg>
        <pc:spChg chg="mod">
          <ac:chgData name="LAMYA FOUAD MOHAMAD DAGHESTANI" userId="a436c0b0-45b9-4e41-97cd-63c07e065e95" providerId="ADAL" clId="{281C4BF8-7FAB-48E7-8C72-A4D41CD59BE9}" dt="2019-03-02T18:42:18.696" v="2319" actId="20577"/>
          <ac:spMkLst>
            <pc:docMk/>
            <pc:sldMk cId="3064579579" sldId="848"/>
            <ac:spMk id="386112" creationId="{00000000-0000-0000-0000-000000000000}"/>
          </ac:spMkLst>
        </pc:spChg>
        <pc:spChg chg="mod">
          <ac:chgData name="LAMYA FOUAD MOHAMAD DAGHESTANI" userId="a436c0b0-45b9-4e41-97cd-63c07e065e95" providerId="ADAL" clId="{281C4BF8-7FAB-48E7-8C72-A4D41CD59BE9}" dt="2019-03-02T18:42:36.637" v="2328" actId="20577"/>
          <ac:spMkLst>
            <pc:docMk/>
            <pc:sldMk cId="3064579579" sldId="848"/>
            <ac:spMk id="386113" creationId="{00000000-0000-0000-0000-000000000000}"/>
          </ac:spMkLst>
        </pc:spChg>
        <pc:graphicFrameChg chg="add mod modGraphic">
          <ac:chgData name="LAMYA FOUAD MOHAMAD DAGHESTANI" userId="a436c0b0-45b9-4e41-97cd-63c07e065e95" providerId="ADAL" clId="{281C4BF8-7FAB-48E7-8C72-A4D41CD59BE9}" dt="2019-03-02T18:19:03.921" v="2297" actId="207"/>
          <ac:graphicFrameMkLst>
            <pc:docMk/>
            <pc:sldMk cId="3064579579" sldId="848"/>
            <ac:graphicFrameMk id="22" creationId="{6B22D6A3-0140-4410-A37D-980D5093602D}"/>
          </ac:graphicFrameMkLst>
        </pc:graphicFrameChg>
        <pc:graphicFrameChg chg="add mod modGraphic">
          <ac:chgData name="LAMYA FOUAD MOHAMAD DAGHESTANI" userId="a436c0b0-45b9-4e41-97cd-63c07e065e95" providerId="ADAL" clId="{281C4BF8-7FAB-48E7-8C72-A4D41CD59BE9}" dt="2019-03-02T18:18:48.615" v="2295" actId="207"/>
          <ac:graphicFrameMkLst>
            <pc:docMk/>
            <pc:sldMk cId="3064579579" sldId="848"/>
            <ac:graphicFrameMk id="24" creationId="{88379774-CE60-4641-B2FD-E182D4B9023E}"/>
          </ac:graphicFrameMkLst>
        </pc:graphicFrameChg>
        <pc:graphicFrameChg chg="add mod modGraphic">
          <ac:chgData name="LAMYA FOUAD MOHAMAD DAGHESTANI" userId="a436c0b0-45b9-4e41-97cd-63c07e065e95" providerId="ADAL" clId="{281C4BF8-7FAB-48E7-8C72-A4D41CD59BE9}" dt="2019-03-02T18:18:53.251" v="2296" actId="207"/>
          <ac:graphicFrameMkLst>
            <pc:docMk/>
            <pc:sldMk cId="3064579579" sldId="848"/>
            <ac:graphicFrameMk id="25" creationId="{FC2A1517-01F5-4739-A445-3006218193FF}"/>
          </ac:graphicFrameMkLst>
        </pc:graphicFrameChg>
        <pc:graphicFrameChg chg="mod modGraphic">
          <ac:chgData name="LAMYA FOUAD MOHAMAD DAGHESTANI" userId="a436c0b0-45b9-4e41-97cd-63c07e065e95" providerId="ADAL" clId="{281C4BF8-7FAB-48E7-8C72-A4D41CD59BE9}" dt="2019-03-02T18:09:54.730" v="2260" actId="207"/>
          <ac:graphicFrameMkLst>
            <pc:docMk/>
            <pc:sldMk cId="3064579579" sldId="848"/>
            <ac:graphicFrameMk id="386051" creationId="{00000000-0000-0000-0000-000000000000}"/>
          </ac:graphicFrameMkLst>
        </pc:graphicFrameChg>
        <pc:graphicFrameChg chg="mod modGraphic">
          <ac:chgData name="LAMYA FOUAD MOHAMAD DAGHESTANI" userId="a436c0b0-45b9-4e41-97cd-63c07e065e95" providerId="ADAL" clId="{281C4BF8-7FAB-48E7-8C72-A4D41CD59BE9}" dt="2019-03-02T18:10:45.409" v="2263" actId="1076"/>
          <ac:graphicFrameMkLst>
            <pc:docMk/>
            <pc:sldMk cId="3064579579" sldId="848"/>
            <ac:graphicFrameMk id="386071" creationId="{00000000-0000-0000-0000-000000000000}"/>
          </ac:graphicFrameMkLst>
        </pc:graphicFrameChg>
        <pc:graphicFrameChg chg="mod modGraphic">
          <ac:chgData name="LAMYA FOUAD MOHAMAD DAGHESTANI" userId="a436c0b0-45b9-4e41-97cd-63c07e065e95" providerId="ADAL" clId="{281C4BF8-7FAB-48E7-8C72-A4D41CD59BE9}" dt="2019-03-02T18:11:31.657" v="2265" actId="207"/>
          <ac:graphicFrameMkLst>
            <pc:docMk/>
            <pc:sldMk cId="3064579579" sldId="848"/>
            <ac:graphicFrameMk id="386091" creationId="{00000000-0000-0000-0000-000000000000}"/>
          </ac:graphicFrameMkLst>
        </pc:graphicFrameChg>
      </pc:sldChg>
      <pc:sldChg chg="del">
        <pc:chgData name="LAMYA FOUAD MOHAMAD DAGHESTANI" userId="a436c0b0-45b9-4e41-97cd-63c07e065e95" providerId="ADAL" clId="{281C4BF8-7FAB-48E7-8C72-A4D41CD59BE9}" dt="2019-03-02T18:43:23.833" v="2329" actId="2696"/>
        <pc:sldMkLst>
          <pc:docMk/>
          <pc:sldMk cId="2647826873" sldId="850"/>
        </pc:sldMkLst>
      </pc:sldChg>
      <pc:sldChg chg="del">
        <pc:chgData name="LAMYA FOUAD MOHAMAD DAGHESTANI" userId="a436c0b0-45b9-4e41-97cd-63c07e065e95" providerId="ADAL" clId="{281C4BF8-7FAB-48E7-8C72-A4D41CD59BE9}" dt="2019-03-02T18:43:30.286" v="2330" actId="2696"/>
        <pc:sldMkLst>
          <pc:docMk/>
          <pc:sldMk cId="3889609443" sldId="851"/>
        </pc:sldMkLst>
      </pc:sldChg>
      <pc:sldChg chg="modSp">
        <pc:chgData name="LAMYA FOUAD MOHAMAD DAGHESTANI" userId="a436c0b0-45b9-4e41-97cd-63c07e065e95" providerId="ADAL" clId="{281C4BF8-7FAB-48E7-8C72-A4D41CD59BE9}" dt="2019-03-02T08:27:39.787" v="0" actId="20577"/>
        <pc:sldMkLst>
          <pc:docMk/>
          <pc:sldMk cId="2192000444" sldId="871"/>
        </pc:sldMkLst>
        <pc:spChg chg="mod">
          <ac:chgData name="LAMYA FOUAD MOHAMAD DAGHESTANI" userId="a436c0b0-45b9-4e41-97cd-63c07e065e95" providerId="ADAL" clId="{281C4BF8-7FAB-48E7-8C72-A4D41CD59BE9}" dt="2019-03-02T08:27:39.787" v="0" actId="20577"/>
          <ac:spMkLst>
            <pc:docMk/>
            <pc:sldMk cId="2192000444" sldId="871"/>
            <ac:spMk id="2" creationId="{00000000-0000-0000-0000-000000000000}"/>
          </ac:spMkLst>
        </pc:spChg>
      </pc:sldChg>
      <pc:sldChg chg="modSp">
        <pc:chgData name="LAMYA FOUAD MOHAMAD DAGHESTANI" userId="a436c0b0-45b9-4e41-97cd-63c07e065e95" providerId="ADAL" clId="{281C4BF8-7FAB-48E7-8C72-A4D41CD59BE9}" dt="2019-03-02T08:51:17.844" v="126" actId="403"/>
        <pc:sldMkLst>
          <pc:docMk/>
          <pc:sldMk cId="2447781417" sldId="872"/>
        </pc:sldMkLst>
        <pc:spChg chg="mod">
          <ac:chgData name="LAMYA FOUAD MOHAMAD DAGHESTANI" userId="a436c0b0-45b9-4e41-97cd-63c07e065e95" providerId="ADAL" clId="{281C4BF8-7FAB-48E7-8C72-A4D41CD59BE9}" dt="2019-03-02T08:29:20.426" v="1" actId="20577"/>
          <ac:spMkLst>
            <pc:docMk/>
            <pc:sldMk cId="2447781417" sldId="872"/>
            <ac:spMk id="2" creationId="{00000000-0000-0000-0000-000000000000}"/>
          </ac:spMkLst>
        </pc:spChg>
        <pc:spChg chg="mod">
          <ac:chgData name="LAMYA FOUAD MOHAMAD DAGHESTANI" userId="a436c0b0-45b9-4e41-97cd-63c07e065e95" providerId="ADAL" clId="{281C4BF8-7FAB-48E7-8C72-A4D41CD59BE9}" dt="2019-03-02T08:51:17.844" v="126" actId="403"/>
          <ac:spMkLst>
            <pc:docMk/>
            <pc:sldMk cId="2447781417" sldId="872"/>
            <ac:spMk id="9" creationId="{00000000-0000-0000-0000-000000000000}"/>
          </ac:spMkLst>
        </pc:spChg>
      </pc:sldChg>
      <pc:sldChg chg="modSp">
        <pc:chgData name="LAMYA FOUAD MOHAMAD DAGHESTANI" userId="a436c0b0-45b9-4e41-97cd-63c07e065e95" providerId="ADAL" clId="{281C4BF8-7FAB-48E7-8C72-A4D41CD59BE9}" dt="2019-03-02T08:53:39.400" v="152" actId="13926"/>
        <pc:sldMkLst>
          <pc:docMk/>
          <pc:sldMk cId="1068416654" sldId="873"/>
        </pc:sldMkLst>
        <pc:spChg chg="mod">
          <ac:chgData name="LAMYA FOUAD MOHAMAD DAGHESTANI" userId="a436c0b0-45b9-4e41-97cd-63c07e065e95" providerId="ADAL" clId="{281C4BF8-7FAB-48E7-8C72-A4D41CD59BE9}" dt="2019-03-02T08:29:24.480" v="2" actId="20577"/>
          <ac:spMkLst>
            <pc:docMk/>
            <pc:sldMk cId="1068416654" sldId="873"/>
            <ac:spMk id="2" creationId="{00000000-0000-0000-0000-000000000000}"/>
          </ac:spMkLst>
        </pc:spChg>
        <pc:spChg chg="mod">
          <ac:chgData name="LAMYA FOUAD MOHAMAD DAGHESTANI" userId="a436c0b0-45b9-4e41-97cd-63c07e065e95" providerId="ADAL" clId="{281C4BF8-7FAB-48E7-8C72-A4D41CD59BE9}" dt="2019-03-02T08:53:39.400" v="152" actId="13926"/>
          <ac:spMkLst>
            <pc:docMk/>
            <pc:sldMk cId="1068416654" sldId="873"/>
            <ac:spMk id="9" creationId="{00000000-0000-0000-0000-000000000000}"/>
          </ac:spMkLst>
        </pc:spChg>
      </pc:sldChg>
      <pc:sldChg chg="modSp ord">
        <pc:chgData name="LAMYA FOUAD MOHAMAD DAGHESTANI" userId="a436c0b0-45b9-4e41-97cd-63c07e065e95" providerId="ADAL" clId="{281C4BF8-7FAB-48E7-8C72-A4D41CD59BE9}" dt="2019-03-02T08:38:10.702" v="27" actId="13926"/>
        <pc:sldMkLst>
          <pc:docMk/>
          <pc:sldMk cId="2450380678" sldId="874"/>
        </pc:sldMkLst>
        <pc:spChg chg="mod">
          <ac:chgData name="LAMYA FOUAD MOHAMAD DAGHESTANI" userId="a436c0b0-45b9-4e41-97cd-63c07e065e95" providerId="ADAL" clId="{281C4BF8-7FAB-48E7-8C72-A4D41CD59BE9}" dt="2019-03-02T08:38:10.702" v="27" actId="13926"/>
          <ac:spMkLst>
            <pc:docMk/>
            <pc:sldMk cId="2450380678" sldId="874"/>
            <ac:spMk id="2" creationId="{00000000-0000-0000-0000-000000000000}"/>
          </ac:spMkLst>
        </pc:spChg>
      </pc:sldChg>
      <pc:sldChg chg="modSp ord">
        <pc:chgData name="LAMYA FOUAD MOHAMAD DAGHESTANI" userId="a436c0b0-45b9-4e41-97cd-63c07e065e95" providerId="ADAL" clId="{281C4BF8-7FAB-48E7-8C72-A4D41CD59BE9}" dt="2019-03-02T13:18:11.567" v="1049" actId="20577"/>
        <pc:sldMkLst>
          <pc:docMk/>
          <pc:sldMk cId="1764098808" sldId="875"/>
        </pc:sldMkLst>
        <pc:spChg chg="mod">
          <ac:chgData name="LAMYA FOUAD MOHAMAD DAGHESTANI" userId="a436c0b0-45b9-4e41-97cd-63c07e065e95" providerId="ADAL" clId="{281C4BF8-7FAB-48E7-8C72-A4D41CD59BE9}" dt="2019-03-02T10:53:56.330" v="455" actId="1076"/>
          <ac:spMkLst>
            <pc:docMk/>
            <pc:sldMk cId="1764098808" sldId="875"/>
            <ac:spMk id="2" creationId="{00000000-0000-0000-0000-000000000000}"/>
          </ac:spMkLst>
        </pc:spChg>
        <pc:spChg chg="mod">
          <ac:chgData name="LAMYA FOUAD MOHAMAD DAGHESTANI" userId="a436c0b0-45b9-4e41-97cd-63c07e065e95" providerId="ADAL" clId="{281C4BF8-7FAB-48E7-8C72-A4D41CD59BE9}" dt="2019-03-02T10:54:02.748" v="456" actId="1076"/>
          <ac:spMkLst>
            <pc:docMk/>
            <pc:sldMk cId="1764098808" sldId="875"/>
            <ac:spMk id="6" creationId="{00000000-0000-0000-0000-000000000000}"/>
          </ac:spMkLst>
        </pc:spChg>
        <pc:spChg chg="mod">
          <ac:chgData name="LAMYA FOUAD MOHAMAD DAGHESTANI" userId="a436c0b0-45b9-4e41-97cd-63c07e065e95" providerId="ADAL" clId="{281C4BF8-7FAB-48E7-8C72-A4D41CD59BE9}" dt="2019-03-02T13:18:11.567" v="1049" actId="20577"/>
          <ac:spMkLst>
            <pc:docMk/>
            <pc:sldMk cId="1764098808" sldId="875"/>
            <ac:spMk id="7" creationId="{00000000-0000-0000-0000-000000000000}"/>
          </ac:spMkLst>
        </pc:spChg>
      </pc:sldChg>
      <pc:sldChg chg="modSp del ord">
        <pc:chgData name="LAMYA FOUAD MOHAMAD DAGHESTANI" userId="a436c0b0-45b9-4e41-97cd-63c07e065e95" providerId="ADAL" clId="{281C4BF8-7FAB-48E7-8C72-A4D41CD59BE9}" dt="2019-03-02T08:54:19.279" v="153" actId="2696"/>
        <pc:sldMkLst>
          <pc:docMk/>
          <pc:sldMk cId="3680821116" sldId="876"/>
        </pc:sldMkLst>
        <pc:spChg chg="mod">
          <ac:chgData name="LAMYA FOUAD MOHAMAD DAGHESTANI" userId="a436c0b0-45b9-4e41-97cd-63c07e065e95" providerId="ADAL" clId="{281C4BF8-7FAB-48E7-8C72-A4D41CD59BE9}" dt="2019-03-02T08:29:32.486" v="5" actId="20577"/>
          <ac:spMkLst>
            <pc:docMk/>
            <pc:sldMk cId="3680821116" sldId="876"/>
            <ac:spMk id="2" creationId="{00000000-0000-0000-0000-000000000000}"/>
          </ac:spMkLst>
        </pc:spChg>
      </pc:sldChg>
      <pc:sldChg chg="modSp ord">
        <pc:chgData name="LAMYA FOUAD MOHAMAD DAGHESTANI" userId="a436c0b0-45b9-4e41-97cd-63c07e065e95" providerId="ADAL" clId="{281C4BF8-7FAB-48E7-8C72-A4D41CD59BE9}" dt="2019-03-02T11:04:37.434" v="521" actId="6549"/>
        <pc:sldMkLst>
          <pc:docMk/>
          <pc:sldMk cId="2707746015" sldId="877"/>
        </pc:sldMkLst>
        <pc:spChg chg="mod">
          <ac:chgData name="LAMYA FOUAD MOHAMAD DAGHESTANI" userId="a436c0b0-45b9-4e41-97cd-63c07e065e95" providerId="ADAL" clId="{281C4BF8-7FAB-48E7-8C72-A4D41CD59BE9}" dt="2019-03-02T11:04:37.434" v="521" actId="6549"/>
          <ac:spMkLst>
            <pc:docMk/>
            <pc:sldMk cId="2707746015" sldId="877"/>
            <ac:spMk id="2" creationId="{00000000-0000-0000-0000-000000000000}"/>
          </ac:spMkLst>
        </pc:spChg>
        <pc:spChg chg="mod">
          <ac:chgData name="LAMYA FOUAD MOHAMAD DAGHESTANI" userId="a436c0b0-45b9-4e41-97cd-63c07e065e95" providerId="ADAL" clId="{281C4BF8-7FAB-48E7-8C72-A4D41CD59BE9}" dt="2019-03-02T09:01:18.722" v="188" actId="1076"/>
          <ac:spMkLst>
            <pc:docMk/>
            <pc:sldMk cId="2707746015" sldId="877"/>
            <ac:spMk id="9" creationId="{00000000-0000-0000-0000-000000000000}"/>
          </ac:spMkLst>
        </pc:spChg>
      </pc:sldChg>
      <pc:sldChg chg="modSp del ord">
        <pc:chgData name="LAMYA FOUAD MOHAMAD DAGHESTANI" userId="a436c0b0-45b9-4e41-97cd-63c07e065e95" providerId="ADAL" clId="{281C4BF8-7FAB-48E7-8C72-A4D41CD59BE9}" dt="2019-03-02T09:00:32.081" v="182" actId="2696"/>
        <pc:sldMkLst>
          <pc:docMk/>
          <pc:sldMk cId="2422815901" sldId="878"/>
        </pc:sldMkLst>
        <pc:spChg chg="mod">
          <ac:chgData name="LAMYA FOUAD MOHAMAD DAGHESTANI" userId="a436c0b0-45b9-4e41-97cd-63c07e065e95" providerId="ADAL" clId="{281C4BF8-7FAB-48E7-8C72-A4D41CD59BE9}" dt="2019-03-02T09:00:20.009" v="178"/>
          <ac:spMkLst>
            <pc:docMk/>
            <pc:sldMk cId="2422815901" sldId="878"/>
            <ac:spMk id="2" creationId="{00000000-0000-0000-0000-000000000000}"/>
          </ac:spMkLst>
        </pc:spChg>
        <pc:spChg chg="mod">
          <ac:chgData name="LAMYA FOUAD MOHAMAD DAGHESTANI" userId="a436c0b0-45b9-4e41-97cd-63c07e065e95" providerId="ADAL" clId="{281C4BF8-7FAB-48E7-8C72-A4D41CD59BE9}" dt="2019-03-02T08:58:14.496" v="165"/>
          <ac:spMkLst>
            <pc:docMk/>
            <pc:sldMk cId="2422815901" sldId="878"/>
            <ac:spMk id="9" creationId="{00000000-0000-0000-0000-000000000000}"/>
          </ac:spMkLst>
        </pc:spChg>
      </pc:sldChg>
      <pc:sldChg chg="modSp ord">
        <pc:chgData name="LAMYA FOUAD MOHAMAD DAGHESTANI" userId="a436c0b0-45b9-4e41-97cd-63c07e065e95" providerId="ADAL" clId="{281C4BF8-7FAB-48E7-8C72-A4D41CD59BE9}" dt="2019-03-02T11:04:55.965" v="530" actId="20577"/>
        <pc:sldMkLst>
          <pc:docMk/>
          <pc:sldMk cId="1063171385" sldId="879"/>
        </pc:sldMkLst>
        <pc:spChg chg="mod">
          <ac:chgData name="LAMYA FOUAD MOHAMAD DAGHESTANI" userId="a436c0b0-45b9-4e41-97cd-63c07e065e95" providerId="ADAL" clId="{281C4BF8-7FAB-48E7-8C72-A4D41CD59BE9}" dt="2019-03-02T11:04:55.965" v="530" actId="20577"/>
          <ac:spMkLst>
            <pc:docMk/>
            <pc:sldMk cId="1063171385" sldId="879"/>
            <ac:spMk id="2" creationId="{00000000-0000-0000-0000-000000000000}"/>
          </ac:spMkLst>
        </pc:spChg>
        <pc:spChg chg="mod">
          <ac:chgData name="LAMYA FOUAD MOHAMAD DAGHESTANI" userId="a436c0b0-45b9-4e41-97cd-63c07e065e95" providerId="ADAL" clId="{281C4BF8-7FAB-48E7-8C72-A4D41CD59BE9}" dt="2019-03-02T09:01:00.325" v="186" actId="6549"/>
          <ac:spMkLst>
            <pc:docMk/>
            <pc:sldMk cId="1063171385" sldId="879"/>
            <ac:spMk id="9" creationId="{00000000-0000-0000-0000-000000000000}"/>
          </ac:spMkLst>
        </pc:spChg>
      </pc:sldChg>
      <pc:sldChg chg="modSp ord">
        <pc:chgData name="LAMYA FOUAD MOHAMAD DAGHESTANI" userId="a436c0b0-45b9-4e41-97cd-63c07e065e95" providerId="ADAL" clId="{281C4BF8-7FAB-48E7-8C72-A4D41CD59BE9}" dt="2019-03-02T11:05:01.723" v="531" actId="6549"/>
        <pc:sldMkLst>
          <pc:docMk/>
          <pc:sldMk cId="782200641" sldId="880"/>
        </pc:sldMkLst>
        <pc:spChg chg="mod">
          <ac:chgData name="LAMYA FOUAD MOHAMAD DAGHESTANI" userId="a436c0b0-45b9-4e41-97cd-63c07e065e95" providerId="ADAL" clId="{281C4BF8-7FAB-48E7-8C72-A4D41CD59BE9}" dt="2019-03-02T11:05:01.723" v="531" actId="6549"/>
          <ac:spMkLst>
            <pc:docMk/>
            <pc:sldMk cId="782200641" sldId="880"/>
            <ac:spMk id="2" creationId="{00000000-0000-0000-0000-000000000000}"/>
          </ac:spMkLst>
        </pc:spChg>
        <pc:spChg chg="mod">
          <ac:chgData name="LAMYA FOUAD MOHAMAD DAGHESTANI" userId="a436c0b0-45b9-4e41-97cd-63c07e065e95" providerId="ADAL" clId="{281C4BF8-7FAB-48E7-8C72-A4D41CD59BE9}" dt="2019-03-02T09:10:20.465" v="255" actId="20577"/>
          <ac:spMkLst>
            <pc:docMk/>
            <pc:sldMk cId="782200641" sldId="880"/>
            <ac:spMk id="9" creationId="{00000000-0000-0000-0000-000000000000}"/>
          </ac:spMkLst>
        </pc:spChg>
      </pc:sldChg>
      <pc:sldChg chg="modSp ord">
        <pc:chgData name="LAMYA FOUAD MOHAMAD DAGHESTANI" userId="a436c0b0-45b9-4e41-97cd-63c07e065e95" providerId="ADAL" clId="{281C4BF8-7FAB-48E7-8C72-A4D41CD59BE9}" dt="2019-03-02T11:07:48.716" v="561"/>
        <pc:sldMkLst>
          <pc:docMk/>
          <pc:sldMk cId="1162705369" sldId="881"/>
        </pc:sldMkLst>
        <pc:spChg chg="mod">
          <ac:chgData name="LAMYA FOUAD MOHAMAD DAGHESTANI" userId="a436c0b0-45b9-4e41-97cd-63c07e065e95" providerId="ADAL" clId="{281C4BF8-7FAB-48E7-8C72-A4D41CD59BE9}" dt="2019-03-02T09:26:40.018" v="338" actId="1076"/>
          <ac:spMkLst>
            <pc:docMk/>
            <pc:sldMk cId="1162705369" sldId="881"/>
            <ac:spMk id="2" creationId="{00000000-0000-0000-0000-000000000000}"/>
          </ac:spMkLst>
        </pc:spChg>
        <pc:spChg chg="mod">
          <ac:chgData name="LAMYA FOUAD MOHAMAD DAGHESTANI" userId="a436c0b0-45b9-4e41-97cd-63c07e065e95" providerId="ADAL" clId="{281C4BF8-7FAB-48E7-8C72-A4D41CD59BE9}" dt="2019-03-02T09:26:46.522" v="339" actId="1076"/>
          <ac:spMkLst>
            <pc:docMk/>
            <pc:sldMk cId="1162705369" sldId="881"/>
            <ac:spMk id="9" creationId="{00000000-0000-0000-0000-000000000000}"/>
          </ac:spMkLst>
        </pc:spChg>
      </pc:sldChg>
      <pc:sldChg chg="modSp ord">
        <pc:chgData name="LAMYA FOUAD MOHAMAD DAGHESTANI" userId="a436c0b0-45b9-4e41-97cd-63c07e065e95" providerId="ADAL" clId="{281C4BF8-7FAB-48E7-8C72-A4D41CD59BE9}" dt="2019-03-02T11:05:11.221" v="540" actId="20577"/>
        <pc:sldMkLst>
          <pc:docMk/>
          <pc:sldMk cId="1923708087" sldId="882"/>
        </pc:sldMkLst>
        <pc:spChg chg="mod">
          <ac:chgData name="LAMYA FOUAD MOHAMAD DAGHESTANI" userId="a436c0b0-45b9-4e41-97cd-63c07e065e95" providerId="ADAL" clId="{281C4BF8-7FAB-48E7-8C72-A4D41CD59BE9}" dt="2019-03-02T11:05:11.221" v="540" actId="20577"/>
          <ac:spMkLst>
            <pc:docMk/>
            <pc:sldMk cId="1923708087" sldId="882"/>
            <ac:spMk id="2" creationId="{00000000-0000-0000-0000-000000000000}"/>
          </ac:spMkLst>
        </pc:spChg>
        <pc:spChg chg="mod">
          <ac:chgData name="LAMYA FOUAD MOHAMAD DAGHESTANI" userId="a436c0b0-45b9-4e41-97cd-63c07e065e95" providerId="ADAL" clId="{281C4BF8-7FAB-48E7-8C72-A4D41CD59BE9}" dt="2019-03-02T09:14:35.117" v="281" actId="20577"/>
          <ac:spMkLst>
            <pc:docMk/>
            <pc:sldMk cId="1923708087" sldId="882"/>
            <ac:spMk id="9" creationId="{00000000-0000-0000-0000-000000000000}"/>
          </ac:spMkLst>
        </pc:spChg>
      </pc:sldChg>
      <pc:sldChg chg="modSp ord">
        <pc:chgData name="LAMYA FOUAD MOHAMAD DAGHESTANI" userId="a436c0b0-45b9-4e41-97cd-63c07e065e95" providerId="ADAL" clId="{281C4BF8-7FAB-48E7-8C72-A4D41CD59BE9}" dt="2019-03-02T11:05:34.301" v="545" actId="20577"/>
        <pc:sldMkLst>
          <pc:docMk/>
          <pc:sldMk cId="1486668090" sldId="883"/>
        </pc:sldMkLst>
        <pc:spChg chg="mod">
          <ac:chgData name="LAMYA FOUAD MOHAMAD DAGHESTANI" userId="a436c0b0-45b9-4e41-97cd-63c07e065e95" providerId="ADAL" clId="{281C4BF8-7FAB-48E7-8C72-A4D41CD59BE9}" dt="2019-03-02T11:05:34.301" v="545" actId="20577"/>
          <ac:spMkLst>
            <pc:docMk/>
            <pc:sldMk cId="1486668090" sldId="883"/>
            <ac:spMk id="2" creationId="{00000000-0000-0000-0000-000000000000}"/>
          </ac:spMkLst>
        </pc:spChg>
        <pc:spChg chg="mod">
          <ac:chgData name="LAMYA FOUAD MOHAMAD DAGHESTANI" userId="a436c0b0-45b9-4e41-97cd-63c07e065e95" providerId="ADAL" clId="{281C4BF8-7FAB-48E7-8C72-A4D41CD59BE9}" dt="2019-03-02T09:17:37.807" v="301" actId="1076"/>
          <ac:spMkLst>
            <pc:docMk/>
            <pc:sldMk cId="1486668090" sldId="883"/>
            <ac:spMk id="4" creationId="{00000000-0000-0000-0000-000000000000}"/>
          </ac:spMkLst>
        </pc:spChg>
        <pc:spChg chg="mod">
          <ac:chgData name="LAMYA FOUAD MOHAMAD DAGHESTANI" userId="a436c0b0-45b9-4e41-97cd-63c07e065e95" providerId="ADAL" clId="{281C4BF8-7FAB-48E7-8C72-A4D41CD59BE9}" dt="2019-03-02T09:17:31.688" v="300" actId="20577"/>
          <ac:spMkLst>
            <pc:docMk/>
            <pc:sldMk cId="1486668090" sldId="883"/>
            <ac:spMk id="9" creationId="{00000000-0000-0000-0000-000000000000}"/>
          </ac:spMkLst>
        </pc:spChg>
      </pc:sldChg>
      <pc:sldChg chg="modSp ord">
        <pc:chgData name="LAMYA FOUAD MOHAMAD DAGHESTANI" userId="a436c0b0-45b9-4e41-97cd-63c07e065e95" providerId="ADAL" clId="{281C4BF8-7FAB-48E7-8C72-A4D41CD59BE9}" dt="2019-03-02T11:06:42.504" v="558" actId="20577"/>
        <pc:sldMkLst>
          <pc:docMk/>
          <pc:sldMk cId="770201209" sldId="884"/>
        </pc:sldMkLst>
        <pc:spChg chg="mod">
          <ac:chgData name="LAMYA FOUAD MOHAMAD DAGHESTANI" userId="a436c0b0-45b9-4e41-97cd-63c07e065e95" providerId="ADAL" clId="{281C4BF8-7FAB-48E7-8C72-A4D41CD59BE9}" dt="2019-03-02T11:06:42.504" v="558" actId="20577"/>
          <ac:spMkLst>
            <pc:docMk/>
            <pc:sldMk cId="770201209" sldId="884"/>
            <ac:spMk id="2" creationId="{00000000-0000-0000-0000-000000000000}"/>
          </ac:spMkLst>
        </pc:spChg>
        <pc:spChg chg="mod">
          <ac:chgData name="LAMYA FOUAD MOHAMAD DAGHESTANI" userId="a436c0b0-45b9-4e41-97cd-63c07e065e95" providerId="ADAL" clId="{281C4BF8-7FAB-48E7-8C72-A4D41CD59BE9}" dt="2019-03-02T09:18:19.189" v="308"/>
          <ac:spMkLst>
            <pc:docMk/>
            <pc:sldMk cId="770201209" sldId="884"/>
            <ac:spMk id="9" creationId="{00000000-0000-0000-0000-000000000000}"/>
          </ac:spMkLst>
        </pc:spChg>
        <pc:picChg chg="mod">
          <ac:chgData name="LAMYA FOUAD MOHAMAD DAGHESTANI" userId="a436c0b0-45b9-4e41-97cd-63c07e065e95" providerId="ADAL" clId="{281C4BF8-7FAB-48E7-8C72-A4D41CD59BE9}" dt="2019-03-02T09:18:32.342" v="309" actId="14100"/>
          <ac:picMkLst>
            <pc:docMk/>
            <pc:sldMk cId="770201209" sldId="884"/>
            <ac:picMk id="5" creationId="{00000000-0000-0000-0000-000000000000}"/>
          </ac:picMkLst>
        </pc:picChg>
      </pc:sldChg>
      <pc:sldChg chg="modSp del">
        <pc:chgData name="LAMYA FOUAD MOHAMAD DAGHESTANI" userId="a436c0b0-45b9-4e41-97cd-63c07e065e95" providerId="ADAL" clId="{281C4BF8-7FAB-48E7-8C72-A4D41CD59BE9}" dt="2019-03-02T09:26:53.655" v="340" actId="2696"/>
        <pc:sldMkLst>
          <pc:docMk/>
          <pc:sldMk cId="2995748623" sldId="885"/>
        </pc:sldMkLst>
        <pc:spChg chg="mod">
          <ac:chgData name="LAMYA FOUAD MOHAMAD DAGHESTANI" userId="a436c0b0-45b9-4e41-97cd-63c07e065e95" providerId="ADAL" clId="{281C4BF8-7FAB-48E7-8C72-A4D41CD59BE9}" dt="2019-03-02T09:23:23.853" v="323"/>
          <ac:spMkLst>
            <pc:docMk/>
            <pc:sldMk cId="2995748623" sldId="885"/>
            <ac:spMk id="9" creationId="{00000000-0000-0000-0000-000000000000}"/>
          </ac:spMkLst>
        </pc:spChg>
      </pc:sldChg>
      <pc:sldChg chg="delSp modSp delAnim">
        <pc:chgData name="LAMYA FOUAD MOHAMAD DAGHESTANI" userId="a436c0b0-45b9-4e41-97cd-63c07e065e95" providerId="ADAL" clId="{281C4BF8-7FAB-48E7-8C72-A4D41CD59BE9}" dt="2019-03-02T11:04:03.103" v="520" actId="6549"/>
        <pc:sldMkLst>
          <pc:docMk/>
          <pc:sldMk cId="990050555" sldId="886"/>
        </pc:sldMkLst>
        <pc:spChg chg="mod">
          <ac:chgData name="LAMYA FOUAD MOHAMAD DAGHESTANI" userId="a436c0b0-45b9-4e41-97cd-63c07e065e95" providerId="ADAL" clId="{281C4BF8-7FAB-48E7-8C72-A4D41CD59BE9}" dt="2019-03-02T11:04:03.103" v="520" actId="6549"/>
          <ac:spMkLst>
            <pc:docMk/>
            <pc:sldMk cId="990050555" sldId="886"/>
            <ac:spMk id="2" creationId="{00000000-0000-0000-0000-000000000000}"/>
          </ac:spMkLst>
        </pc:spChg>
        <pc:spChg chg="del mod">
          <ac:chgData name="LAMYA FOUAD MOHAMAD DAGHESTANI" userId="a436c0b0-45b9-4e41-97cd-63c07e065e95" providerId="ADAL" clId="{281C4BF8-7FAB-48E7-8C72-A4D41CD59BE9}" dt="2019-03-02T09:29:30.883" v="358" actId="478"/>
          <ac:spMkLst>
            <pc:docMk/>
            <pc:sldMk cId="990050555" sldId="886"/>
            <ac:spMk id="3" creationId="{00000000-0000-0000-0000-000000000000}"/>
          </ac:spMkLst>
        </pc:spChg>
        <pc:spChg chg="mod">
          <ac:chgData name="LAMYA FOUAD MOHAMAD DAGHESTANI" userId="a436c0b0-45b9-4e41-97cd-63c07e065e95" providerId="ADAL" clId="{281C4BF8-7FAB-48E7-8C72-A4D41CD59BE9}" dt="2019-03-02T09:30:57.077" v="383" actId="20577"/>
          <ac:spMkLst>
            <pc:docMk/>
            <pc:sldMk cId="990050555" sldId="886"/>
            <ac:spMk id="9" creationId="{00000000-0000-0000-0000-000000000000}"/>
          </ac:spMkLst>
        </pc:spChg>
      </pc:sldChg>
      <pc:sldChg chg="modSp ord">
        <pc:chgData name="LAMYA FOUAD MOHAMAD DAGHESTANI" userId="a436c0b0-45b9-4e41-97cd-63c07e065e95" providerId="ADAL" clId="{281C4BF8-7FAB-48E7-8C72-A4D41CD59BE9}" dt="2019-03-02T11:07:13.632" v="559"/>
        <pc:sldMkLst>
          <pc:docMk/>
          <pc:sldMk cId="4025034673" sldId="887"/>
        </pc:sldMkLst>
        <pc:spChg chg="mod">
          <ac:chgData name="LAMYA FOUAD MOHAMAD DAGHESTANI" userId="a436c0b0-45b9-4e41-97cd-63c07e065e95" providerId="ADAL" clId="{281C4BF8-7FAB-48E7-8C72-A4D41CD59BE9}" dt="2019-03-02T11:03:29.945" v="519" actId="6549"/>
          <ac:spMkLst>
            <pc:docMk/>
            <pc:sldMk cId="4025034673" sldId="887"/>
            <ac:spMk id="2" creationId="{00000000-0000-0000-0000-000000000000}"/>
          </ac:spMkLst>
        </pc:spChg>
        <pc:spChg chg="mod">
          <ac:chgData name="LAMYA FOUAD MOHAMAD DAGHESTANI" userId="a436c0b0-45b9-4e41-97cd-63c07e065e95" providerId="ADAL" clId="{281C4BF8-7FAB-48E7-8C72-A4D41CD59BE9}" dt="2019-03-02T09:31:56.684" v="393" actId="1076"/>
          <ac:spMkLst>
            <pc:docMk/>
            <pc:sldMk cId="4025034673" sldId="887"/>
            <ac:spMk id="9" creationId="{00000000-0000-0000-0000-000000000000}"/>
          </ac:spMkLst>
        </pc:spChg>
      </pc:sldChg>
      <pc:sldChg chg="modSp ord">
        <pc:chgData name="LAMYA FOUAD MOHAMAD DAGHESTANI" userId="a436c0b0-45b9-4e41-97cd-63c07e065e95" providerId="ADAL" clId="{281C4BF8-7FAB-48E7-8C72-A4D41CD59BE9}" dt="2019-03-02T11:06:05.885" v="547"/>
        <pc:sldMkLst>
          <pc:docMk/>
          <pc:sldMk cId="484793909" sldId="889"/>
        </pc:sldMkLst>
        <pc:spChg chg="mod">
          <ac:chgData name="LAMYA FOUAD MOHAMAD DAGHESTANI" userId="a436c0b0-45b9-4e41-97cd-63c07e065e95" providerId="ADAL" clId="{281C4BF8-7FAB-48E7-8C72-A4D41CD59BE9}" dt="2019-03-02T11:05:46.576" v="546" actId="6549"/>
          <ac:spMkLst>
            <pc:docMk/>
            <pc:sldMk cId="484793909" sldId="889"/>
            <ac:spMk id="2" creationId="{00000000-0000-0000-0000-000000000000}"/>
          </ac:spMkLst>
        </pc:spChg>
        <pc:spChg chg="mod">
          <ac:chgData name="LAMYA FOUAD MOHAMAD DAGHESTANI" userId="a436c0b0-45b9-4e41-97cd-63c07e065e95" providerId="ADAL" clId="{281C4BF8-7FAB-48E7-8C72-A4D41CD59BE9}" dt="2019-03-02T10:47:49.317" v="411" actId="122"/>
          <ac:spMkLst>
            <pc:docMk/>
            <pc:sldMk cId="484793909" sldId="889"/>
            <ac:spMk id="9" creationId="{00000000-0000-0000-0000-000000000000}"/>
          </ac:spMkLst>
        </pc:spChg>
      </pc:sldChg>
      <pc:sldChg chg="del ord">
        <pc:chgData name="LAMYA FOUAD MOHAMAD DAGHESTANI" userId="a436c0b0-45b9-4e41-97cd-63c07e065e95" providerId="ADAL" clId="{281C4BF8-7FAB-48E7-8C72-A4D41CD59BE9}" dt="2019-03-02T10:51:40.927" v="438" actId="2696"/>
        <pc:sldMkLst>
          <pc:docMk/>
          <pc:sldMk cId="1204286665" sldId="890"/>
        </pc:sldMkLst>
      </pc:sldChg>
      <pc:sldChg chg="modSp">
        <pc:chgData name="LAMYA FOUAD MOHAMAD DAGHESTANI" userId="a436c0b0-45b9-4e41-97cd-63c07e065e95" providerId="ADAL" clId="{281C4BF8-7FAB-48E7-8C72-A4D41CD59BE9}" dt="2019-03-02T11:02:59.180" v="510" actId="6549"/>
        <pc:sldMkLst>
          <pc:docMk/>
          <pc:sldMk cId="1580301817" sldId="891"/>
        </pc:sldMkLst>
        <pc:spChg chg="mod">
          <ac:chgData name="LAMYA FOUAD MOHAMAD DAGHESTANI" userId="a436c0b0-45b9-4e41-97cd-63c07e065e95" providerId="ADAL" clId="{281C4BF8-7FAB-48E7-8C72-A4D41CD59BE9}" dt="2019-03-02T11:02:59.180" v="510" actId="6549"/>
          <ac:spMkLst>
            <pc:docMk/>
            <pc:sldMk cId="1580301817" sldId="891"/>
            <ac:spMk id="2" creationId="{00000000-0000-0000-0000-000000000000}"/>
          </ac:spMkLst>
        </pc:spChg>
        <pc:spChg chg="mod">
          <ac:chgData name="LAMYA FOUAD MOHAMAD DAGHESTANI" userId="a436c0b0-45b9-4e41-97cd-63c07e065e95" providerId="ADAL" clId="{281C4BF8-7FAB-48E7-8C72-A4D41CD59BE9}" dt="2019-03-02T11:00:03.664" v="487" actId="14100"/>
          <ac:spMkLst>
            <pc:docMk/>
            <pc:sldMk cId="1580301817" sldId="891"/>
            <ac:spMk id="9" creationId="{00000000-0000-0000-0000-000000000000}"/>
          </ac:spMkLst>
        </pc:spChg>
      </pc:sldChg>
      <pc:sldChg chg="modSp del">
        <pc:chgData name="LAMYA FOUAD MOHAMAD DAGHESTANI" userId="a436c0b0-45b9-4e41-97cd-63c07e065e95" providerId="ADAL" clId="{281C4BF8-7FAB-48E7-8C72-A4D41CD59BE9}" dt="2019-03-02T11:00:12.182" v="488" actId="2696"/>
        <pc:sldMkLst>
          <pc:docMk/>
          <pc:sldMk cId="635728266" sldId="892"/>
        </pc:sldMkLst>
        <pc:spChg chg="mod">
          <ac:chgData name="LAMYA FOUAD MOHAMAD DAGHESTANI" userId="a436c0b0-45b9-4e41-97cd-63c07e065e95" providerId="ADAL" clId="{281C4BF8-7FAB-48E7-8C72-A4D41CD59BE9}" dt="2019-03-02T10:56:50.467" v="470"/>
          <ac:spMkLst>
            <pc:docMk/>
            <pc:sldMk cId="635728266" sldId="892"/>
            <ac:spMk id="2" creationId="{00000000-0000-0000-0000-000000000000}"/>
          </ac:spMkLst>
        </pc:spChg>
        <pc:spChg chg="mod">
          <ac:chgData name="LAMYA FOUAD MOHAMAD DAGHESTANI" userId="a436c0b0-45b9-4e41-97cd-63c07e065e95" providerId="ADAL" clId="{281C4BF8-7FAB-48E7-8C72-A4D41CD59BE9}" dt="2019-03-02T10:57:00.218" v="471"/>
          <ac:spMkLst>
            <pc:docMk/>
            <pc:sldMk cId="635728266" sldId="892"/>
            <ac:spMk id="9" creationId="{00000000-0000-0000-0000-000000000000}"/>
          </ac:spMkLst>
        </pc:spChg>
      </pc:sldChg>
      <pc:sldChg chg="modSp">
        <pc:chgData name="LAMYA FOUAD MOHAMAD DAGHESTANI" userId="a436c0b0-45b9-4e41-97cd-63c07e065e95" providerId="ADAL" clId="{281C4BF8-7FAB-48E7-8C72-A4D41CD59BE9}" dt="2019-03-02T11:03:10.734" v="518" actId="20577"/>
        <pc:sldMkLst>
          <pc:docMk/>
          <pc:sldMk cId="1787672257" sldId="893"/>
        </pc:sldMkLst>
        <pc:spChg chg="mod">
          <ac:chgData name="LAMYA FOUAD MOHAMAD DAGHESTANI" userId="a436c0b0-45b9-4e41-97cd-63c07e065e95" providerId="ADAL" clId="{281C4BF8-7FAB-48E7-8C72-A4D41CD59BE9}" dt="2019-03-02T11:03:10.734" v="518" actId="20577"/>
          <ac:spMkLst>
            <pc:docMk/>
            <pc:sldMk cId="1787672257" sldId="893"/>
            <ac:spMk id="2" creationId="{00000000-0000-0000-0000-000000000000}"/>
          </ac:spMkLst>
        </pc:spChg>
        <pc:spChg chg="mod">
          <ac:chgData name="LAMYA FOUAD MOHAMAD DAGHESTANI" userId="a436c0b0-45b9-4e41-97cd-63c07e065e95" providerId="ADAL" clId="{281C4BF8-7FAB-48E7-8C72-A4D41CD59BE9}" dt="2019-03-02T11:02:10.002" v="502" actId="113"/>
          <ac:spMkLst>
            <pc:docMk/>
            <pc:sldMk cId="1787672257" sldId="893"/>
            <ac:spMk id="9" creationId="{00000000-0000-0000-0000-000000000000}"/>
          </ac:spMkLst>
        </pc:spChg>
      </pc:sldChg>
      <pc:sldChg chg="modSp ord">
        <pc:chgData name="LAMYA FOUAD MOHAMAD DAGHESTANI" userId="a436c0b0-45b9-4e41-97cd-63c07e065e95" providerId="ADAL" clId="{281C4BF8-7FAB-48E7-8C72-A4D41CD59BE9}" dt="2019-03-02T11:14:10.023" v="568" actId="255"/>
        <pc:sldMkLst>
          <pc:docMk/>
          <pc:sldMk cId="1341745165" sldId="894"/>
        </pc:sldMkLst>
        <pc:spChg chg="mod">
          <ac:chgData name="LAMYA FOUAD MOHAMAD DAGHESTANI" userId="a436c0b0-45b9-4e41-97cd-63c07e065e95" providerId="ADAL" clId="{281C4BF8-7FAB-48E7-8C72-A4D41CD59BE9}" dt="2019-03-02T11:02:43.463" v="508" actId="6549"/>
          <ac:spMkLst>
            <pc:docMk/>
            <pc:sldMk cId="1341745165" sldId="894"/>
            <ac:spMk id="2" creationId="{00000000-0000-0000-0000-000000000000}"/>
          </ac:spMkLst>
        </pc:spChg>
        <pc:spChg chg="mod">
          <ac:chgData name="LAMYA FOUAD MOHAMAD DAGHESTANI" userId="a436c0b0-45b9-4e41-97cd-63c07e065e95" providerId="ADAL" clId="{281C4BF8-7FAB-48E7-8C72-A4D41CD59BE9}" dt="2019-03-02T11:14:10.023" v="568" actId="255"/>
          <ac:spMkLst>
            <pc:docMk/>
            <pc:sldMk cId="1341745165" sldId="894"/>
            <ac:spMk id="9" creationId="{00000000-0000-0000-0000-000000000000}"/>
          </ac:spMkLst>
        </pc:spChg>
      </pc:sldChg>
      <pc:sldChg chg="modSp">
        <pc:chgData name="LAMYA FOUAD MOHAMAD DAGHESTANI" userId="a436c0b0-45b9-4e41-97cd-63c07e065e95" providerId="ADAL" clId="{281C4BF8-7FAB-48E7-8C72-A4D41CD59BE9}" dt="2019-03-02T11:30:38.553" v="676" actId="114"/>
        <pc:sldMkLst>
          <pc:docMk/>
          <pc:sldMk cId="755310880" sldId="895"/>
        </pc:sldMkLst>
        <pc:spChg chg="mod">
          <ac:chgData name="LAMYA FOUAD MOHAMAD DAGHESTANI" userId="a436c0b0-45b9-4e41-97cd-63c07e065e95" providerId="ADAL" clId="{281C4BF8-7FAB-48E7-8C72-A4D41CD59BE9}" dt="2019-03-02T11:30:38.553" v="676" actId="114"/>
          <ac:spMkLst>
            <pc:docMk/>
            <pc:sldMk cId="755310880" sldId="895"/>
            <ac:spMk id="9" creationId="{00000000-0000-0000-0000-000000000000}"/>
          </ac:spMkLst>
        </pc:spChg>
      </pc:sldChg>
      <pc:sldChg chg="modSp">
        <pc:chgData name="LAMYA FOUAD MOHAMAD DAGHESTANI" userId="a436c0b0-45b9-4e41-97cd-63c07e065e95" providerId="ADAL" clId="{281C4BF8-7FAB-48E7-8C72-A4D41CD59BE9}" dt="2019-03-02T11:30:54.737" v="679" actId="14100"/>
        <pc:sldMkLst>
          <pc:docMk/>
          <pc:sldMk cId="2115046941" sldId="896"/>
        </pc:sldMkLst>
        <pc:spChg chg="mod">
          <ac:chgData name="LAMYA FOUAD MOHAMAD DAGHESTANI" userId="a436c0b0-45b9-4e41-97cd-63c07e065e95" providerId="ADAL" clId="{281C4BF8-7FAB-48E7-8C72-A4D41CD59BE9}" dt="2019-03-02T11:30:54.737" v="679" actId="14100"/>
          <ac:spMkLst>
            <pc:docMk/>
            <pc:sldMk cId="2115046941" sldId="896"/>
            <ac:spMk id="2" creationId="{00000000-0000-0000-0000-000000000000}"/>
          </ac:spMkLst>
        </pc:spChg>
        <pc:spChg chg="mod">
          <ac:chgData name="LAMYA FOUAD MOHAMAD DAGHESTANI" userId="a436c0b0-45b9-4e41-97cd-63c07e065e95" providerId="ADAL" clId="{281C4BF8-7FAB-48E7-8C72-A4D41CD59BE9}" dt="2019-03-02T11:21:46.323" v="601" actId="1076"/>
          <ac:spMkLst>
            <pc:docMk/>
            <pc:sldMk cId="2115046941" sldId="896"/>
            <ac:spMk id="4" creationId="{00000000-0000-0000-0000-000000000000}"/>
          </ac:spMkLst>
        </pc:spChg>
        <pc:spChg chg="mod">
          <ac:chgData name="LAMYA FOUAD MOHAMAD DAGHESTANI" userId="a436c0b0-45b9-4e41-97cd-63c07e065e95" providerId="ADAL" clId="{281C4BF8-7FAB-48E7-8C72-A4D41CD59BE9}" dt="2019-03-02T11:21:12.828" v="592"/>
          <ac:spMkLst>
            <pc:docMk/>
            <pc:sldMk cId="2115046941" sldId="896"/>
            <ac:spMk id="9" creationId="{00000000-0000-0000-0000-000000000000}"/>
          </ac:spMkLst>
        </pc:spChg>
      </pc:sldChg>
      <pc:sldChg chg="modSp">
        <pc:chgData name="LAMYA FOUAD MOHAMAD DAGHESTANI" userId="a436c0b0-45b9-4e41-97cd-63c07e065e95" providerId="ADAL" clId="{281C4BF8-7FAB-48E7-8C72-A4D41CD59BE9}" dt="2019-03-02T11:31:04.498" v="680" actId="404"/>
        <pc:sldMkLst>
          <pc:docMk/>
          <pc:sldMk cId="1597886437" sldId="897"/>
        </pc:sldMkLst>
        <pc:spChg chg="mod">
          <ac:chgData name="LAMYA FOUAD MOHAMAD DAGHESTANI" userId="a436c0b0-45b9-4e41-97cd-63c07e065e95" providerId="ADAL" clId="{281C4BF8-7FAB-48E7-8C72-A4D41CD59BE9}" dt="2019-03-02T11:31:04.498" v="680" actId="404"/>
          <ac:spMkLst>
            <pc:docMk/>
            <pc:sldMk cId="1597886437" sldId="897"/>
            <ac:spMk id="2" creationId="{00000000-0000-0000-0000-000000000000}"/>
          </ac:spMkLst>
        </pc:spChg>
        <pc:spChg chg="mod">
          <ac:chgData name="LAMYA FOUAD MOHAMAD DAGHESTANI" userId="a436c0b0-45b9-4e41-97cd-63c07e065e95" providerId="ADAL" clId="{281C4BF8-7FAB-48E7-8C72-A4D41CD59BE9}" dt="2019-03-02T11:23:38.601" v="619" actId="1076"/>
          <ac:spMkLst>
            <pc:docMk/>
            <pc:sldMk cId="1597886437" sldId="897"/>
            <ac:spMk id="4" creationId="{00000000-0000-0000-0000-000000000000}"/>
          </ac:spMkLst>
        </pc:spChg>
        <pc:spChg chg="mod">
          <ac:chgData name="LAMYA FOUAD MOHAMAD DAGHESTANI" userId="a436c0b0-45b9-4e41-97cd-63c07e065e95" providerId="ADAL" clId="{281C4BF8-7FAB-48E7-8C72-A4D41CD59BE9}" dt="2019-03-02T11:22:04.089" v="602"/>
          <ac:spMkLst>
            <pc:docMk/>
            <pc:sldMk cId="1597886437" sldId="897"/>
            <ac:spMk id="9" creationId="{00000000-0000-0000-0000-000000000000}"/>
          </ac:spMkLst>
        </pc:spChg>
      </pc:sldChg>
      <pc:sldChg chg="addSp delSp modSp">
        <pc:chgData name="LAMYA FOUAD MOHAMAD DAGHESTANI" userId="a436c0b0-45b9-4e41-97cd-63c07e065e95" providerId="ADAL" clId="{281C4BF8-7FAB-48E7-8C72-A4D41CD59BE9}" dt="2019-03-02T11:31:11.407" v="681" actId="404"/>
        <pc:sldMkLst>
          <pc:docMk/>
          <pc:sldMk cId="2948186292" sldId="898"/>
        </pc:sldMkLst>
        <pc:spChg chg="del">
          <ac:chgData name="LAMYA FOUAD MOHAMAD DAGHESTANI" userId="a436c0b0-45b9-4e41-97cd-63c07e065e95" providerId="ADAL" clId="{281C4BF8-7FAB-48E7-8C72-A4D41CD59BE9}" dt="2019-03-02T11:25:50.656" v="628"/>
          <ac:spMkLst>
            <pc:docMk/>
            <pc:sldMk cId="2948186292" sldId="898"/>
            <ac:spMk id="2" creationId="{00000000-0000-0000-0000-000000000000}"/>
          </ac:spMkLst>
        </pc:spChg>
        <pc:spChg chg="add del mod">
          <ac:chgData name="LAMYA FOUAD MOHAMAD DAGHESTANI" userId="a436c0b0-45b9-4e41-97cd-63c07e065e95" providerId="ADAL" clId="{281C4BF8-7FAB-48E7-8C72-A4D41CD59BE9}" dt="2019-03-02T11:25:56.178" v="630"/>
          <ac:spMkLst>
            <pc:docMk/>
            <pc:sldMk cId="2948186292" sldId="898"/>
            <ac:spMk id="3" creationId="{1FB54750-30C2-420D-9CAA-D1EBB1423A12}"/>
          </ac:spMkLst>
        </pc:spChg>
        <pc:spChg chg="mod">
          <ac:chgData name="LAMYA FOUAD MOHAMAD DAGHESTANI" userId="a436c0b0-45b9-4e41-97cd-63c07e065e95" providerId="ADAL" clId="{281C4BF8-7FAB-48E7-8C72-A4D41CD59BE9}" dt="2019-03-02T11:24:41.367" v="622" actId="1076"/>
          <ac:spMkLst>
            <pc:docMk/>
            <pc:sldMk cId="2948186292" sldId="898"/>
            <ac:spMk id="4" creationId="{00000000-0000-0000-0000-000000000000}"/>
          </ac:spMkLst>
        </pc:spChg>
        <pc:spChg chg="add mod">
          <ac:chgData name="LAMYA FOUAD MOHAMAD DAGHESTANI" userId="a436c0b0-45b9-4e41-97cd-63c07e065e95" providerId="ADAL" clId="{281C4BF8-7FAB-48E7-8C72-A4D41CD59BE9}" dt="2019-03-02T11:31:11.407" v="681" actId="404"/>
          <ac:spMkLst>
            <pc:docMk/>
            <pc:sldMk cId="2948186292" sldId="898"/>
            <ac:spMk id="6" creationId="{C51761B9-238A-4EE5-9560-C2766CC66B70}"/>
          </ac:spMkLst>
        </pc:spChg>
        <pc:spChg chg="mod">
          <ac:chgData name="LAMYA FOUAD MOHAMAD DAGHESTANI" userId="a436c0b0-45b9-4e41-97cd-63c07e065e95" providerId="ADAL" clId="{281C4BF8-7FAB-48E7-8C72-A4D41CD59BE9}" dt="2019-03-02T11:24:33.591" v="620"/>
          <ac:spMkLst>
            <pc:docMk/>
            <pc:sldMk cId="2948186292" sldId="898"/>
            <ac:spMk id="9" creationId="{00000000-0000-0000-0000-000000000000}"/>
          </ac:spMkLst>
        </pc:spChg>
      </pc:sldChg>
      <pc:sldChg chg="modSp">
        <pc:chgData name="LAMYA FOUAD MOHAMAD DAGHESTANI" userId="a436c0b0-45b9-4e41-97cd-63c07e065e95" providerId="ADAL" clId="{281C4BF8-7FAB-48E7-8C72-A4D41CD59BE9}" dt="2019-03-02T11:31:28.904" v="684" actId="404"/>
        <pc:sldMkLst>
          <pc:docMk/>
          <pc:sldMk cId="3877333824" sldId="899"/>
        </pc:sldMkLst>
        <pc:spChg chg="mod">
          <ac:chgData name="LAMYA FOUAD MOHAMAD DAGHESTANI" userId="a436c0b0-45b9-4e41-97cd-63c07e065e95" providerId="ADAL" clId="{281C4BF8-7FAB-48E7-8C72-A4D41CD59BE9}" dt="2019-03-02T11:31:28.904" v="684" actId="404"/>
          <ac:spMkLst>
            <pc:docMk/>
            <pc:sldMk cId="3877333824" sldId="899"/>
            <ac:spMk id="2" creationId="{00000000-0000-0000-0000-000000000000}"/>
          </ac:spMkLst>
        </pc:spChg>
        <pc:spChg chg="mod">
          <ac:chgData name="LAMYA FOUAD MOHAMAD DAGHESTANI" userId="a436c0b0-45b9-4e41-97cd-63c07e065e95" providerId="ADAL" clId="{281C4BF8-7FAB-48E7-8C72-A4D41CD59BE9}" dt="2019-03-02T11:27:18.294" v="644" actId="14100"/>
          <ac:spMkLst>
            <pc:docMk/>
            <pc:sldMk cId="3877333824" sldId="899"/>
            <ac:spMk id="9" creationId="{00000000-0000-0000-0000-000000000000}"/>
          </ac:spMkLst>
        </pc:spChg>
      </pc:sldChg>
      <pc:sldChg chg="modSp">
        <pc:chgData name="LAMYA FOUAD MOHAMAD DAGHESTANI" userId="a436c0b0-45b9-4e41-97cd-63c07e065e95" providerId="ADAL" clId="{281C4BF8-7FAB-48E7-8C72-A4D41CD59BE9}" dt="2019-03-02T11:31:46.328" v="685" actId="404"/>
        <pc:sldMkLst>
          <pc:docMk/>
          <pc:sldMk cId="446015291" sldId="900"/>
        </pc:sldMkLst>
        <pc:spChg chg="mod">
          <ac:chgData name="LAMYA FOUAD MOHAMAD DAGHESTANI" userId="a436c0b0-45b9-4e41-97cd-63c07e065e95" providerId="ADAL" clId="{281C4BF8-7FAB-48E7-8C72-A4D41CD59BE9}" dt="2019-03-02T11:31:46.328" v="685" actId="404"/>
          <ac:spMkLst>
            <pc:docMk/>
            <pc:sldMk cId="446015291" sldId="900"/>
            <ac:spMk id="2" creationId="{00000000-0000-0000-0000-000000000000}"/>
          </ac:spMkLst>
        </pc:spChg>
        <pc:spChg chg="mod">
          <ac:chgData name="LAMYA FOUAD MOHAMAD DAGHESTANI" userId="a436c0b0-45b9-4e41-97cd-63c07e065e95" providerId="ADAL" clId="{281C4BF8-7FAB-48E7-8C72-A4D41CD59BE9}" dt="2019-03-02T11:28:39.461" v="656" actId="14100"/>
          <ac:spMkLst>
            <pc:docMk/>
            <pc:sldMk cId="446015291" sldId="900"/>
            <ac:spMk id="9" creationId="{00000000-0000-0000-0000-000000000000}"/>
          </ac:spMkLst>
        </pc:spChg>
      </pc:sldChg>
      <pc:sldChg chg="modSp">
        <pc:chgData name="LAMYA FOUAD MOHAMAD DAGHESTANI" userId="a436c0b0-45b9-4e41-97cd-63c07e065e95" providerId="ADAL" clId="{281C4BF8-7FAB-48E7-8C72-A4D41CD59BE9}" dt="2019-03-02T11:33:06.774" v="691" actId="1076"/>
        <pc:sldMkLst>
          <pc:docMk/>
          <pc:sldMk cId="4082654399" sldId="901"/>
        </pc:sldMkLst>
        <pc:spChg chg="mod">
          <ac:chgData name="LAMYA FOUAD MOHAMAD DAGHESTANI" userId="a436c0b0-45b9-4e41-97cd-63c07e065e95" providerId="ADAL" clId="{281C4BF8-7FAB-48E7-8C72-A4D41CD59BE9}" dt="2019-03-02T11:33:03.620" v="690" actId="14100"/>
          <ac:spMkLst>
            <pc:docMk/>
            <pc:sldMk cId="4082654399" sldId="901"/>
            <ac:spMk id="2" creationId="{00000000-0000-0000-0000-000000000000}"/>
          </ac:spMkLst>
        </pc:spChg>
        <pc:spChg chg="mod">
          <ac:chgData name="LAMYA FOUAD MOHAMAD DAGHESTANI" userId="a436c0b0-45b9-4e41-97cd-63c07e065e95" providerId="ADAL" clId="{281C4BF8-7FAB-48E7-8C72-A4D41CD59BE9}" dt="2019-03-02T11:33:06.774" v="691" actId="1076"/>
          <ac:spMkLst>
            <pc:docMk/>
            <pc:sldMk cId="4082654399" sldId="901"/>
            <ac:spMk id="9" creationId="{00000000-0000-0000-0000-000000000000}"/>
          </ac:spMkLst>
        </pc:spChg>
      </pc:sldChg>
      <pc:sldChg chg="addSp delSp modSp">
        <pc:chgData name="LAMYA FOUAD MOHAMAD DAGHESTANI" userId="a436c0b0-45b9-4e41-97cd-63c07e065e95" providerId="ADAL" clId="{281C4BF8-7FAB-48E7-8C72-A4D41CD59BE9}" dt="2019-03-02T11:33:57.227" v="698"/>
        <pc:sldMkLst>
          <pc:docMk/>
          <pc:sldMk cId="3207775129" sldId="902"/>
        </pc:sldMkLst>
        <pc:spChg chg="del">
          <ac:chgData name="LAMYA FOUAD MOHAMAD DAGHESTANI" userId="a436c0b0-45b9-4e41-97cd-63c07e065e95" providerId="ADAL" clId="{281C4BF8-7FAB-48E7-8C72-A4D41CD59BE9}" dt="2019-03-02T11:33:44.270" v="696"/>
          <ac:spMkLst>
            <pc:docMk/>
            <pc:sldMk cId="3207775129" sldId="902"/>
            <ac:spMk id="2" creationId="{00000000-0000-0000-0000-000000000000}"/>
          </ac:spMkLst>
        </pc:spChg>
        <pc:spChg chg="add del mod">
          <ac:chgData name="LAMYA FOUAD MOHAMAD DAGHESTANI" userId="a436c0b0-45b9-4e41-97cd-63c07e065e95" providerId="ADAL" clId="{281C4BF8-7FAB-48E7-8C72-A4D41CD59BE9}" dt="2019-03-02T11:33:48.227" v="697"/>
          <ac:spMkLst>
            <pc:docMk/>
            <pc:sldMk cId="3207775129" sldId="902"/>
            <ac:spMk id="3" creationId="{557B8501-660E-48BF-A8E2-F8EB7355347A}"/>
          </ac:spMkLst>
        </pc:spChg>
        <pc:spChg chg="mod">
          <ac:chgData name="LAMYA FOUAD MOHAMAD DAGHESTANI" userId="a436c0b0-45b9-4e41-97cd-63c07e065e95" providerId="ADAL" clId="{281C4BF8-7FAB-48E7-8C72-A4D41CD59BE9}" dt="2019-03-02T11:33:39.985" v="695" actId="1076"/>
          <ac:spMkLst>
            <pc:docMk/>
            <pc:sldMk cId="3207775129" sldId="902"/>
            <ac:spMk id="4" creationId="{00000000-0000-0000-0000-000000000000}"/>
          </ac:spMkLst>
        </pc:spChg>
        <pc:spChg chg="add">
          <ac:chgData name="LAMYA FOUAD MOHAMAD DAGHESTANI" userId="a436c0b0-45b9-4e41-97cd-63c07e065e95" providerId="ADAL" clId="{281C4BF8-7FAB-48E7-8C72-A4D41CD59BE9}" dt="2019-03-02T11:33:57.227" v="698"/>
          <ac:spMkLst>
            <pc:docMk/>
            <pc:sldMk cId="3207775129" sldId="902"/>
            <ac:spMk id="6" creationId="{C2BC8C6B-F85A-4B13-BE80-56A4F3E4BBDF}"/>
          </ac:spMkLst>
        </pc:spChg>
        <pc:spChg chg="mod">
          <ac:chgData name="LAMYA FOUAD MOHAMAD DAGHESTANI" userId="a436c0b0-45b9-4e41-97cd-63c07e065e95" providerId="ADAL" clId="{281C4BF8-7FAB-48E7-8C72-A4D41CD59BE9}" dt="2019-03-02T11:33:37.246" v="694" actId="1076"/>
          <ac:spMkLst>
            <pc:docMk/>
            <pc:sldMk cId="3207775129" sldId="902"/>
            <ac:spMk id="9" creationId="{00000000-0000-0000-0000-000000000000}"/>
          </ac:spMkLst>
        </pc:spChg>
      </pc:sldChg>
      <pc:sldChg chg="modSp">
        <pc:chgData name="LAMYA FOUAD MOHAMAD DAGHESTANI" userId="a436c0b0-45b9-4e41-97cd-63c07e065e95" providerId="ADAL" clId="{281C4BF8-7FAB-48E7-8C72-A4D41CD59BE9}" dt="2019-03-02T11:44:37.994" v="715" actId="113"/>
        <pc:sldMkLst>
          <pc:docMk/>
          <pc:sldMk cId="2376401329" sldId="903"/>
        </pc:sldMkLst>
        <pc:spChg chg="mod">
          <ac:chgData name="LAMYA FOUAD MOHAMAD DAGHESTANI" userId="a436c0b0-45b9-4e41-97cd-63c07e065e95" providerId="ADAL" clId="{281C4BF8-7FAB-48E7-8C72-A4D41CD59BE9}" dt="2019-03-02T11:43:14.603" v="710" actId="113"/>
          <ac:spMkLst>
            <pc:docMk/>
            <pc:sldMk cId="2376401329" sldId="903"/>
            <ac:spMk id="2" creationId="{00000000-0000-0000-0000-000000000000}"/>
          </ac:spMkLst>
        </pc:spChg>
        <pc:spChg chg="mod">
          <ac:chgData name="LAMYA FOUAD MOHAMAD DAGHESTANI" userId="a436c0b0-45b9-4e41-97cd-63c07e065e95" providerId="ADAL" clId="{281C4BF8-7FAB-48E7-8C72-A4D41CD59BE9}" dt="2019-03-02T11:44:37.994" v="715" actId="113"/>
          <ac:spMkLst>
            <pc:docMk/>
            <pc:sldMk cId="2376401329" sldId="903"/>
            <ac:spMk id="9" creationId="{00000000-0000-0000-0000-000000000000}"/>
          </ac:spMkLst>
        </pc:spChg>
      </pc:sldChg>
      <pc:sldChg chg="addSp delSp modSp">
        <pc:chgData name="LAMYA FOUAD MOHAMAD DAGHESTANI" userId="a436c0b0-45b9-4e41-97cd-63c07e065e95" providerId="ADAL" clId="{281C4BF8-7FAB-48E7-8C72-A4D41CD59BE9}" dt="2019-03-02T12:32:51.939" v="1047" actId="1076"/>
        <pc:sldMkLst>
          <pc:docMk/>
          <pc:sldMk cId="1441367956" sldId="904"/>
        </pc:sldMkLst>
        <pc:spChg chg="del">
          <ac:chgData name="LAMYA FOUAD MOHAMAD DAGHESTANI" userId="a436c0b0-45b9-4e41-97cd-63c07e065e95" providerId="ADAL" clId="{281C4BF8-7FAB-48E7-8C72-A4D41CD59BE9}" dt="2019-03-02T12:13:39.460" v="1019" actId="478"/>
          <ac:spMkLst>
            <pc:docMk/>
            <pc:sldMk cId="1441367956" sldId="904"/>
            <ac:spMk id="2" creationId="{00000000-0000-0000-0000-000000000000}"/>
          </ac:spMkLst>
        </pc:spChg>
        <pc:spChg chg="add mod">
          <ac:chgData name="LAMYA FOUAD MOHAMAD DAGHESTANI" userId="a436c0b0-45b9-4e41-97cd-63c07e065e95" providerId="ADAL" clId="{281C4BF8-7FAB-48E7-8C72-A4D41CD59BE9}" dt="2019-03-02T12:32:45.528" v="1046" actId="1076"/>
          <ac:spMkLst>
            <pc:docMk/>
            <pc:sldMk cId="1441367956" sldId="904"/>
            <ac:spMk id="3" creationId="{1B04F7B8-781E-472B-AB4C-F75DE00F0E36}"/>
          </ac:spMkLst>
        </pc:spChg>
        <pc:spChg chg="add del mod">
          <ac:chgData name="LAMYA FOUAD MOHAMAD DAGHESTANI" userId="a436c0b0-45b9-4e41-97cd-63c07e065e95" providerId="ADAL" clId="{281C4BF8-7FAB-48E7-8C72-A4D41CD59BE9}" dt="2019-03-02T12:13:44.965" v="1020" actId="478"/>
          <ac:spMkLst>
            <pc:docMk/>
            <pc:sldMk cId="1441367956" sldId="904"/>
            <ac:spMk id="6" creationId="{8DDEB837-06D1-4CD6-AAFB-FB228C7C2BBC}"/>
          </ac:spMkLst>
        </pc:spChg>
        <pc:spChg chg="add">
          <ac:chgData name="LAMYA FOUAD MOHAMAD DAGHESTANI" userId="a436c0b0-45b9-4e41-97cd-63c07e065e95" providerId="ADAL" clId="{281C4BF8-7FAB-48E7-8C72-A4D41CD59BE9}" dt="2019-03-02T12:13:46.749" v="1021"/>
          <ac:spMkLst>
            <pc:docMk/>
            <pc:sldMk cId="1441367956" sldId="904"/>
            <ac:spMk id="8" creationId="{97BFDC0C-AEDB-4385-94AE-74CE8220E011}"/>
          </ac:spMkLst>
        </pc:spChg>
        <pc:spChg chg="mod">
          <ac:chgData name="LAMYA FOUAD MOHAMAD DAGHESTANI" userId="a436c0b0-45b9-4e41-97cd-63c07e065e95" providerId="ADAL" clId="{281C4BF8-7FAB-48E7-8C72-A4D41CD59BE9}" dt="2019-03-02T12:17:13.041" v="1022" actId="14100"/>
          <ac:spMkLst>
            <pc:docMk/>
            <pc:sldMk cId="1441367956" sldId="904"/>
            <ac:spMk id="9" creationId="{00000000-0000-0000-0000-000000000000}"/>
          </ac:spMkLst>
        </pc:spChg>
        <pc:picChg chg="del mod">
          <ac:chgData name="LAMYA FOUAD MOHAMAD DAGHESTANI" userId="a436c0b0-45b9-4e41-97cd-63c07e065e95" providerId="ADAL" clId="{281C4BF8-7FAB-48E7-8C72-A4D41CD59BE9}" dt="2019-03-02T12:10:36.136" v="988" actId="478"/>
          <ac:picMkLst>
            <pc:docMk/>
            <pc:sldMk cId="1441367956" sldId="904"/>
            <ac:picMk id="4" creationId="{00000000-0000-0000-0000-000000000000}"/>
          </ac:picMkLst>
        </pc:picChg>
        <pc:picChg chg="add del mod">
          <ac:chgData name="LAMYA FOUAD MOHAMAD DAGHESTANI" userId="a436c0b0-45b9-4e41-97cd-63c07e065e95" providerId="ADAL" clId="{281C4BF8-7FAB-48E7-8C72-A4D41CD59BE9}" dt="2019-03-02T12:19:11.121" v="1029" actId="478"/>
          <ac:picMkLst>
            <pc:docMk/>
            <pc:sldMk cId="1441367956" sldId="904"/>
            <ac:picMk id="10" creationId="{2AE33171-5476-4D8E-9B35-F1011980F3D7}"/>
          </ac:picMkLst>
        </pc:picChg>
        <pc:picChg chg="add del mod">
          <ac:chgData name="LAMYA FOUAD MOHAMAD DAGHESTANI" userId="a436c0b0-45b9-4e41-97cd-63c07e065e95" providerId="ADAL" clId="{281C4BF8-7FAB-48E7-8C72-A4D41CD59BE9}" dt="2019-03-02T12:32:11.056" v="1036" actId="478"/>
          <ac:picMkLst>
            <pc:docMk/>
            <pc:sldMk cId="1441367956" sldId="904"/>
            <ac:picMk id="12" creationId="{33D76AD0-2AC5-4F15-88DC-09CD030E15BE}"/>
          </ac:picMkLst>
        </pc:picChg>
        <pc:picChg chg="add mod">
          <ac:chgData name="LAMYA FOUAD MOHAMAD DAGHESTANI" userId="a436c0b0-45b9-4e41-97cd-63c07e065e95" providerId="ADAL" clId="{281C4BF8-7FAB-48E7-8C72-A4D41CD59BE9}" dt="2019-03-02T12:32:51.939" v="1047" actId="1076"/>
          <ac:picMkLst>
            <pc:docMk/>
            <pc:sldMk cId="1441367956" sldId="904"/>
            <ac:picMk id="14" creationId="{B7FDEB34-C3C5-4B41-8F34-3BAC988030E6}"/>
          </ac:picMkLst>
        </pc:picChg>
      </pc:sldChg>
      <pc:sldChg chg="modSp">
        <pc:chgData name="LAMYA FOUAD MOHAMAD DAGHESTANI" userId="a436c0b0-45b9-4e41-97cd-63c07e065e95" providerId="ADAL" clId="{281C4BF8-7FAB-48E7-8C72-A4D41CD59BE9}" dt="2019-03-02T13:59:50.949" v="1061" actId="1076"/>
        <pc:sldMkLst>
          <pc:docMk/>
          <pc:sldMk cId="4281154996" sldId="905"/>
        </pc:sldMkLst>
        <pc:spChg chg="mod">
          <ac:chgData name="LAMYA FOUAD MOHAMAD DAGHESTANI" userId="a436c0b0-45b9-4e41-97cd-63c07e065e95" providerId="ADAL" clId="{281C4BF8-7FAB-48E7-8C72-A4D41CD59BE9}" dt="2019-03-02T13:56:22.428" v="1060" actId="14100"/>
          <ac:spMkLst>
            <pc:docMk/>
            <pc:sldMk cId="4281154996" sldId="905"/>
            <ac:spMk id="2" creationId="{00000000-0000-0000-0000-000000000000}"/>
          </ac:spMkLst>
        </pc:spChg>
        <pc:spChg chg="mod">
          <ac:chgData name="LAMYA FOUAD MOHAMAD DAGHESTANI" userId="a436c0b0-45b9-4e41-97cd-63c07e065e95" providerId="ADAL" clId="{281C4BF8-7FAB-48E7-8C72-A4D41CD59BE9}" dt="2019-03-02T13:55:36.354" v="1050"/>
          <ac:spMkLst>
            <pc:docMk/>
            <pc:sldMk cId="4281154996" sldId="905"/>
            <ac:spMk id="9" creationId="{00000000-0000-0000-0000-000000000000}"/>
          </ac:spMkLst>
        </pc:spChg>
        <pc:picChg chg="mod">
          <ac:chgData name="LAMYA FOUAD MOHAMAD DAGHESTANI" userId="a436c0b0-45b9-4e41-97cd-63c07e065e95" providerId="ADAL" clId="{281C4BF8-7FAB-48E7-8C72-A4D41CD59BE9}" dt="2019-03-02T13:59:50.949" v="1061" actId="1076"/>
          <ac:picMkLst>
            <pc:docMk/>
            <pc:sldMk cId="4281154996" sldId="905"/>
            <ac:picMk id="5" creationId="{00000000-0000-0000-0000-000000000000}"/>
          </ac:picMkLst>
        </pc:picChg>
      </pc:sldChg>
      <pc:sldChg chg="modSp">
        <pc:chgData name="LAMYA FOUAD MOHAMAD DAGHESTANI" userId="a436c0b0-45b9-4e41-97cd-63c07e065e95" providerId="ADAL" clId="{281C4BF8-7FAB-48E7-8C72-A4D41CD59BE9}" dt="2019-03-02T14:03:10.151" v="1079" actId="14100"/>
        <pc:sldMkLst>
          <pc:docMk/>
          <pc:sldMk cId="3529818575" sldId="907"/>
        </pc:sldMkLst>
        <pc:spChg chg="mod">
          <ac:chgData name="LAMYA FOUAD MOHAMAD DAGHESTANI" userId="a436c0b0-45b9-4e41-97cd-63c07e065e95" providerId="ADAL" clId="{281C4BF8-7FAB-48E7-8C72-A4D41CD59BE9}" dt="2019-03-02T14:03:00.748" v="1077" actId="14100"/>
          <ac:spMkLst>
            <pc:docMk/>
            <pc:sldMk cId="3529818575" sldId="907"/>
            <ac:spMk id="2" creationId="{00000000-0000-0000-0000-000000000000}"/>
          </ac:spMkLst>
        </pc:spChg>
        <pc:spChg chg="mod">
          <ac:chgData name="LAMYA FOUAD MOHAMAD DAGHESTANI" userId="a436c0b0-45b9-4e41-97cd-63c07e065e95" providerId="ADAL" clId="{281C4BF8-7FAB-48E7-8C72-A4D41CD59BE9}" dt="2019-03-02T14:03:10.151" v="1079" actId="14100"/>
          <ac:spMkLst>
            <pc:docMk/>
            <pc:sldMk cId="3529818575" sldId="907"/>
            <ac:spMk id="9" creationId="{00000000-0000-0000-0000-000000000000}"/>
          </ac:spMkLst>
        </pc:spChg>
      </pc:sldChg>
      <pc:sldChg chg="modSp">
        <pc:chgData name="LAMYA FOUAD MOHAMAD DAGHESTANI" userId="a436c0b0-45b9-4e41-97cd-63c07e065e95" providerId="ADAL" clId="{281C4BF8-7FAB-48E7-8C72-A4D41CD59BE9}" dt="2019-03-02T14:03:42.805" v="1084" actId="1076"/>
        <pc:sldMkLst>
          <pc:docMk/>
          <pc:sldMk cId="4140825223" sldId="908"/>
        </pc:sldMkLst>
        <pc:spChg chg="mod">
          <ac:chgData name="LAMYA FOUAD MOHAMAD DAGHESTANI" userId="a436c0b0-45b9-4e41-97cd-63c07e065e95" providerId="ADAL" clId="{281C4BF8-7FAB-48E7-8C72-A4D41CD59BE9}" dt="2019-03-02T14:03:32.020" v="1082" actId="14100"/>
          <ac:spMkLst>
            <pc:docMk/>
            <pc:sldMk cId="4140825223" sldId="908"/>
            <ac:spMk id="2" creationId="{00000000-0000-0000-0000-000000000000}"/>
          </ac:spMkLst>
        </pc:spChg>
        <pc:spChg chg="mod">
          <ac:chgData name="LAMYA FOUAD MOHAMAD DAGHESTANI" userId="a436c0b0-45b9-4e41-97cd-63c07e065e95" providerId="ADAL" clId="{281C4BF8-7FAB-48E7-8C72-A4D41CD59BE9}" dt="2019-03-02T14:03:42.805" v="1084" actId="1076"/>
          <ac:spMkLst>
            <pc:docMk/>
            <pc:sldMk cId="4140825223" sldId="908"/>
            <ac:spMk id="4" creationId="{00000000-0000-0000-0000-000000000000}"/>
          </ac:spMkLst>
        </pc:spChg>
        <pc:spChg chg="mod">
          <ac:chgData name="LAMYA FOUAD MOHAMAD DAGHESTANI" userId="a436c0b0-45b9-4e41-97cd-63c07e065e95" providerId="ADAL" clId="{281C4BF8-7FAB-48E7-8C72-A4D41CD59BE9}" dt="2019-03-02T14:03:35.063" v="1083"/>
          <ac:spMkLst>
            <pc:docMk/>
            <pc:sldMk cId="4140825223" sldId="908"/>
            <ac:spMk id="9" creationId="{00000000-0000-0000-0000-000000000000}"/>
          </ac:spMkLst>
        </pc:spChg>
      </pc:sldChg>
      <pc:sldChg chg="modSp">
        <pc:chgData name="LAMYA FOUAD MOHAMAD DAGHESTANI" userId="a436c0b0-45b9-4e41-97cd-63c07e065e95" providerId="ADAL" clId="{281C4BF8-7FAB-48E7-8C72-A4D41CD59BE9}" dt="2019-03-02T14:07:23.038" v="1112" actId="14100"/>
        <pc:sldMkLst>
          <pc:docMk/>
          <pc:sldMk cId="1011758499" sldId="909"/>
        </pc:sldMkLst>
        <pc:spChg chg="mod">
          <ac:chgData name="LAMYA FOUAD MOHAMAD DAGHESTANI" userId="a436c0b0-45b9-4e41-97cd-63c07e065e95" providerId="ADAL" clId="{281C4BF8-7FAB-48E7-8C72-A4D41CD59BE9}" dt="2019-03-02T14:07:23.038" v="1112" actId="14100"/>
          <ac:spMkLst>
            <pc:docMk/>
            <pc:sldMk cId="1011758499" sldId="909"/>
            <ac:spMk id="4" creationId="{00000000-0000-0000-0000-000000000000}"/>
          </ac:spMkLst>
        </pc:spChg>
        <pc:spChg chg="mod">
          <ac:chgData name="LAMYA FOUAD MOHAMAD DAGHESTANI" userId="a436c0b0-45b9-4e41-97cd-63c07e065e95" providerId="ADAL" clId="{281C4BF8-7FAB-48E7-8C72-A4D41CD59BE9}" dt="2019-03-02T14:06:55.711" v="1109" actId="6549"/>
          <ac:spMkLst>
            <pc:docMk/>
            <pc:sldMk cId="1011758499" sldId="909"/>
            <ac:spMk id="9" creationId="{00000000-0000-0000-0000-000000000000}"/>
          </ac:spMkLst>
        </pc:spChg>
      </pc:sldChg>
      <pc:sldChg chg="delSp modSp del">
        <pc:chgData name="LAMYA FOUAD MOHAMAD DAGHESTANI" userId="a436c0b0-45b9-4e41-97cd-63c07e065e95" providerId="ADAL" clId="{281C4BF8-7FAB-48E7-8C72-A4D41CD59BE9}" dt="2019-03-02T14:07:44.608" v="1113" actId="2696"/>
        <pc:sldMkLst>
          <pc:docMk/>
          <pc:sldMk cId="2175156894" sldId="910"/>
        </pc:sldMkLst>
        <pc:spChg chg="del mod">
          <ac:chgData name="LAMYA FOUAD MOHAMAD DAGHESTANI" userId="a436c0b0-45b9-4e41-97cd-63c07e065e95" providerId="ADAL" clId="{281C4BF8-7FAB-48E7-8C72-A4D41CD59BE9}" dt="2019-03-02T14:05:30.062" v="1094" actId="478"/>
          <ac:spMkLst>
            <pc:docMk/>
            <pc:sldMk cId="2175156894" sldId="910"/>
            <ac:spMk id="4" creationId="{00000000-0000-0000-0000-000000000000}"/>
          </ac:spMkLst>
        </pc:spChg>
        <pc:spChg chg="mod">
          <ac:chgData name="LAMYA FOUAD MOHAMAD DAGHESTANI" userId="a436c0b0-45b9-4e41-97cd-63c07e065e95" providerId="ADAL" clId="{281C4BF8-7FAB-48E7-8C72-A4D41CD59BE9}" dt="2019-03-02T14:06:42.225" v="1106"/>
          <ac:spMkLst>
            <pc:docMk/>
            <pc:sldMk cId="2175156894" sldId="910"/>
            <ac:spMk id="9" creationId="{00000000-0000-0000-0000-000000000000}"/>
          </ac:spMkLst>
        </pc:spChg>
      </pc:sldChg>
      <pc:sldChg chg="modSp">
        <pc:chgData name="LAMYA FOUAD MOHAMAD DAGHESTANI" userId="a436c0b0-45b9-4e41-97cd-63c07e065e95" providerId="ADAL" clId="{281C4BF8-7FAB-48E7-8C72-A4D41CD59BE9}" dt="2019-03-02T14:08:48.469" v="1126" actId="6549"/>
        <pc:sldMkLst>
          <pc:docMk/>
          <pc:sldMk cId="3890892745" sldId="911"/>
        </pc:sldMkLst>
        <pc:spChg chg="mod">
          <ac:chgData name="LAMYA FOUAD MOHAMAD DAGHESTANI" userId="a436c0b0-45b9-4e41-97cd-63c07e065e95" providerId="ADAL" clId="{281C4BF8-7FAB-48E7-8C72-A4D41CD59BE9}" dt="2019-03-02T14:08:48.469" v="1126" actId="6549"/>
          <ac:spMkLst>
            <pc:docMk/>
            <pc:sldMk cId="3890892745" sldId="911"/>
            <ac:spMk id="2" creationId="{00000000-0000-0000-0000-000000000000}"/>
          </ac:spMkLst>
        </pc:spChg>
        <pc:spChg chg="mod">
          <ac:chgData name="LAMYA FOUAD MOHAMAD DAGHESTANI" userId="a436c0b0-45b9-4e41-97cd-63c07e065e95" providerId="ADAL" clId="{281C4BF8-7FAB-48E7-8C72-A4D41CD59BE9}" dt="2019-03-02T14:08:12.396" v="1116" actId="20577"/>
          <ac:spMkLst>
            <pc:docMk/>
            <pc:sldMk cId="3890892745" sldId="911"/>
            <ac:spMk id="9" creationId="{00000000-0000-0000-0000-000000000000}"/>
          </ac:spMkLst>
        </pc:spChg>
      </pc:sldChg>
      <pc:sldChg chg="modSp">
        <pc:chgData name="LAMYA FOUAD MOHAMAD DAGHESTANI" userId="a436c0b0-45b9-4e41-97cd-63c07e065e95" providerId="ADAL" clId="{281C4BF8-7FAB-48E7-8C72-A4D41CD59BE9}" dt="2019-03-02T14:08:32.172" v="1122"/>
        <pc:sldMkLst>
          <pc:docMk/>
          <pc:sldMk cId="4010325995" sldId="912"/>
        </pc:sldMkLst>
        <pc:spChg chg="mod">
          <ac:chgData name="LAMYA FOUAD MOHAMAD DAGHESTANI" userId="a436c0b0-45b9-4e41-97cd-63c07e065e95" providerId="ADAL" clId="{281C4BF8-7FAB-48E7-8C72-A4D41CD59BE9}" dt="2019-03-02T14:08:32.172" v="1122"/>
          <ac:spMkLst>
            <pc:docMk/>
            <pc:sldMk cId="4010325995" sldId="912"/>
            <ac:spMk id="2" creationId="{00000000-0000-0000-0000-000000000000}"/>
          </ac:spMkLst>
        </pc:spChg>
        <pc:spChg chg="mod">
          <ac:chgData name="LAMYA FOUAD MOHAMAD DAGHESTANI" userId="a436c0b0-45b9-4e41-97cd-63c07e065e95" providerId="ADAL" clId="{281C4BF8-7FAB-48E7-8C72-A4D41CD59BE9}" dt="2019-03-02T14:08:27.029" v="1119" actId="6549"/>
          <ac:spMkLst>
            <pc:docMk/>
            <pc:sldMk cId="4010325995" sldId="912"/>
            <ac:spMk id="9" creationId="{00000000-0000-0000-0000-000000000000}"/>
          </ac:spMkLst>
        </pc:spChg>
      </pc:sldChg>
      <pc:sldChg chg="addSp delSp modSp modAnim">
        <pc:chgData name="LAMYA FOUAD MOHAMAD DAGHESTANI" userId="a436c0b0-45b9-4e41-97cd-63c07e065e95" providerId="ADAL" clId="{281C4BF8-7FAB-48E7-8C72-A4D41CD59BE9}" dt="2019-03-02T15:07:46.370" v="1227"/>
        <pc:sldMkLst>
          <pc:docMk/>
          <pc:sldMk cId="2462640742" sldId="913"/>
        </pc:sldMkLst>
        <pc:spChg chg="add mod">
          <ac:chgData name="LAMYA FOUAD MOHAMAD DAGHESTANI" userId="a436c0b0-45b9-4e41-97cd-63c07e065e95" providerId="ADAL" clId="{281C4BF8-7FAB-48E7-8C72-A4D41CD59BE9}" dt="2019-03-02T15:06:53.041" v="1223" actId="207"/>
          <ac:spMkLst>
            <pc:docMk/>
            <pc:sldMk cId="2462640742" sldId="913"/>
            <ac:spMk id="3" creationId="{BEFDE988-A7BB-437A-9A32-FA45F7F359BB}"/>
          </ac:spMkLst>
        </pc:spChg>
        <pc:spChg chg="add del">
          <ac:chgData name="LAMYA FOUAD MOHAMAD DAGHESTANI" userId="a436c0b0-45b9-4e41-97cd-63c07e065e95" providerId="ADAL" clId="{281C4BF8-7FAB-48E7-8C72-A4D41CD59BE9}" dt="2019-03-02T15:06:21.279" v="1216"/>
          <ac:spMkLst>
            <pc:docMk/>
            <pc:sldMk cId="2462640742" sldId="913"/>
            <ac:spMk id="5" creationId="{83D09663-0EF1-4367-8300-7C58B19D547F}"/>
          </ac:spMkLst>
        </pc:spChg>
        <pc:spChg chg="mod">
          <ac:chgData name="LAMYA FOUAD MOHAMAD DAGHESTANI" userId="a436c0b0-45b9-4e41-97cd-63c07e065e95" providerId="ADAL" clId="{281C4BF8-7FAB-48E7-8C72-A4D41CD59BE9}" dt="2019-03-02T15:05:59.725" v="1213" actId="14100"/>
          <ac:spMkLst>
            <pc:docMk/>
            <pc:sldMk cId="2462640742" sldId="913"/>
            <ac:spMk id="6" creationId="{00000000-0000-0000-0000-000000000000}"/>
          </ac:spMkLst>
        </pc:spChg>
        <pc:spChg chg="add mod">
          <ac:chgData name="LAMYA FOUAD MOHAMAD DAGHESTANI" userId="a436c0b0-45b9-4e41-97cd-63c07e065e95" providerId="ADAL" clId="{281C4BF8-7FAB-48E7-8C72-A4D41CD59BE9}" dt="2019-03-02T15:07:25.182" v="1225" actId="1076"/>
          <ac:spMkLst>
            <pc:docMk/>
            <pc:sldMk cId="2462640742" sldId="913"/>
            <ac:spMk id="7" creationId="{830095C1-3D38-46AD-AE91-57C7C2F77663}"/>
          </ac:spMkLst>
        </pc:spChg>
      </pc:sldChg>
      <pc:sldChg chg="addSp modSp modAnim">
        <pc:chgData name="LAMYA FOUAD MOHAMAD DAGHESTANI" userId="a436c0b0-45b9-4e41-97cd-63c07e065e95" providerId="ADAL" clId="{281C4BF8-7FAB-48E7-8C72-A4D41CD59BE9}" dt="2019-03-02T15:03:24.510" v="1212"/>
        <pc:sldMkLst>
          <pc:docMk/>
          <pc:sldMk cId="851545873" sldId="914"/>
        </pc:sldMkLst>
        <pc:spChg chg="add mod">
          <ac:chgData name="LAMYA FOUAD MOHAMAD DAGHESTANI" userId="a436c0b0-45b9-4e41-97cd-63c07e065e95" providerId="ADAL" clId="{281C4BF8-7FAB-48E7-8C72-A4D41CD59BE9}" dt="2019-03-02T15:02:19.283" v="1209" actId="207"/>
          <ac:spMkLst>
            <pc:docMk/>
            <pc:sldMk cId="851545873" sldId="914"/>
            <ac:spMk id="3" creationId="{4DC9DAEB-E8FA-4B81-92D1-068FD83C82A6}"/>
          </ac:spMkLst>
        </pc:spChg>
        <pc:spChg chg="add mod">
          <ac:chgData name="LAMYA FOUAD MOHAMAD DAGHESTANI" userId="a436c0b0-45b9-4e41-97cd-63c07e065e95" providerId="ADAL" clId="{281C4BF8-7FAB-48E7-8C72-A4D41CD59BE9}" dt="2019-03-02T15:01:39.012" v="1202" actId="1076"/>
          <ac:spMkLst>
            <pc:docMk/>
            <pc:sldMk cId="851545873" sldId="914"/>
            <ac:spMk id="4" creationId="{1CF8B825-95F0-4D1E-B580-BA43831E5AC9}"/>
          </ac:spMkLst>
        </pc:spChg>
        <pc:spChg chg="mod">
          <ac:chgData name="LAMYA FOUAD MOHAMAD DAGHESTANI" userId="a436c0b0-45b9-4e41-97cd-63c07e065e95" providerId="ADAL" clId="{281C4BF8-7FAB-48E7-8C72-A4D41CD59BE9}" dt="2019-03-02T14:59:37.590" v="1196" actId="14100"/>
          <ac:spMkLst>
            <pc:docMk/>
            <pc:sldMk cId="851545873" sldId="914"/>
            <ac:spMk id="6" creationId="{00000000-0000-0000-0000-000000000000}"/>
          </ac:spMkLst>
        </pc:spChg>
      </pc:sldChg>
      <pc:sldChg chg="addSp modSp modTransition modAnim">
        <pc:chgData name="LAMYA FOUAD MOHAMAD DAGHESTANI" userId="a436c0b0-45b9-4e41-97cd-63c07e065e95" providerId="ADAL" clId="{281C4BF8-7FAB-48E7-8C72-A4D41CD59BE9}" dt="2019-03-02T14:59:13.187" v="1194" actId="13926"/>
        <pc:sldMkLst>
          <pc:docMk/>
          <pc:sldMk cId="3760441207" sldId="915"/>
        </pc:sldMkLst>
        <pc:spChg chg="mod">
          <ac:chgData name="LAMYA FOUAD MOHAMAD DAGHESTANI" userId="a436c0b0-45b9-4e41-97cd-63c07e065e95" providerId="ADAL" clId="{281C4BF8-7FAB-48E7-8C72-A4D41CD59BE9}" dt="2019-03-02T14:53:03.963" v="1158" actId="1076"/>
          <ac:spMkLst>
            <pc:docMk/>
            <pc:sldMk cId="3760441207" sldId="915"/>
            <ac:spMk id="2" creationId="{00000000-0000-0000-0000-000000000000}"/>
          </ac:spMkLst>
        </pc:spChg>
        <pc:spChg chg="add mod">
          <ac:chgData name="LAMYA FOUAD MOHAMAD DAGHESTANI" userId="a436c0b0-45b9-4e41-97cd-63c07e065e95" providerId="ADAL" clId="{281C4BF8-7FAB-48E7-8C72-A4D41CD59BE9}" dt="2019-03-02T14:59:13.187" v="1194" actId="13926"/>
          <ac:spMkLst>
            <pc:docMk/>
            <pc:sldMk cId="3760441207" sldId="915"/>
            <ac:spMk id="3" creationId="{E41B182E-8A5F-496C-A287-2FF86EBCBD41}"/>
          </ac:spMkLst>
        </pc:spChg>
        <pc:spChg chg="mod">
          <ac:chgData name="LAMYA FOUAD MOHAMAD DAGHESTANI" userId="a436c0b0-45b9-4e41-97cd-63c07e065e95" providerId="ADAL" clId="{281C4BF8-7FAB-48E7-8C72-A4D41CD59BE9}" dt="2019-03-02T14:53:14.679" v="1161" actId="1076"/>
          <ac:spMkLst>
            <pc:docMk/>
            <pc:sldMk cId="3760441207" sldId="915"/>
            <ac:spMk id="4" creationId="{00000000-0000-0000-0000-000000000000}"/>
          </ac:spMkLst>
        </pc:spChg>
        <pc:spChg chg="add mod">
          <ac:chgData name="LAMYA FOUAD MOHAMAD DAGHESTANI" userId="a436c0b0-45b9-4e41-97cd-63c07e065e95" providerId="ADAL" clId="{281C4BF8-7FAB-48E7-8C72-A4D41CD59BE9}" dt="2019-03-02T14:54:27.379" v="1181" actId="113"/>
          <ac:spMkLst>
            <pc:docMk/>
            <pc:sldMk cId="3760441207" sldId="915"/>
            <ac:spMk id="5" creationId="{722A2FBA-C3E3-48F6-9108-45191162BDCF}"/>
          </ac:spMkLst>
        </pc:spChg>
        <pc:spChg chg="mod">
          <ac:chgData name="LAMYA FOUAD MOHAMAD DAGHESTANI" userId="a436c0b0-45b9-4e41-97cd-63c07e065e95" providerId="ADAL" clId="{281C4BF8-7FAB-48E7-8C72-A4D41CD59BE9}" dt="2019-03-02T14:53:11.710" v="1160" actId="1076"/>
          <ac:spMkLst>
            <pc:docMk/>
            <pc:sldMk cId="3760441207" sldId="915"/>
            <ac:spMk id="6" creationId="{00000000-0000-0000-0000-000000000000}"/>
          </ac:spMkLst>
        </pc:spChg>
      </pc:sldChg>
      <pc:sldChg chg="addSp delSp modSp modAnim">
        <pc:chgData name="LAMYA FOUAD MOHAMAD DAGHESTANI" userId="a436c0b0-45b9-4e41-97cd-63c07e065e95" providerId="ADAL" clId="{281C4BF8-7FAB-48E7-8C72-A4D41CD59BE9}" dt="2019-03-02T15:10:20.282" v="1248"/>
        <pc:sldMkLst>
          <pc:docMk/>
          <pc:sldMk cId="3316548477" sldId="916"/>
        </pc:sldMkLst>
        <pc:spChg chg="add mod">
          <ac:chgData name="LAMYA FOUAD MOHAMAD DAGHESTANI" userId="a436c0b0-45b9-4e41-97cd-63c07e065e95" providerId="ADAL" clId="{281C4BF8-7FAB-48E7-8C72-A4D41CD59BE9}" dt="2019-03-02T15:10:08.916" v="1246" actId="207"/>
          <ac:spMkLst>
            <pc:docMk/>
            <pc:sldMk cId="3316548477" sldId="916"/>
            <ac:spMk id="3" creationId="{0207C384-ED10-4BD4-80F7-11BDE310C9D8}"/>
          </ac:spMkLst>
        </pc:spChg>
        <pc:spChg chg="mod">
          <ac:chgData name="LAMYA FOUAD MOHAMAD DAGHESTANI" userId="a436c0b0-45b9-4e41-97cd-63c07e065e95" providerId="ADAL" clId="{281C4BF8-7FAB-48E7-8C72-A4D41CD59BE9}" dt="2019-03-02T15:09:40.436" v="1243" actId="20577"/>
          <ac:spMkLst>
            <pc:docMk/>
            <pc:sldMk cId="3316548477" sldId="916"/>
            <ac:spMk id="4" creationId="{00000000-0000-0000-0000-000000000000}"/>
          </ac:spMkLst>
        </pc:spChg>
        <pc:spChg chg="add del">
          <ac:chgData name="LAMYA FOUAD MOHAMAD DAGHESTANI" userId="a436c0b0-45b9-4e41-97cd-63c07e065e95" providerId="ADAL" clId="{281C4BF8-7FAB-48E7-8C72-A4D41CD59BE9}" dt="2019-03-02T15:08:59.942" v="1233"/>
          <ac:spMkLst>
            <pc:docMk/>
            <pc:sldMk cId="3316548477" sldId="916"/>
            <ac:spMk id="5" creationId="{437119BD-0847-4CA0-8E8B-22232B7D5818}"/>
          </ac:spMkLst>
        </pc:spChg>
        <pc:spChg chg="mod">
          <ac:chgData name="LAMYA FOUAD MOHAMAD DAGHESTANI" userId="a436c0b0-45b9-4e41-97cd-63c07e065e95" providerId="ADAL" clId="{281C4BF8-7FAB-48E7-8C72-A4D41CD59BE9}" dt="2019-03-02T15:08:05.227" v="1228" actId="14100"/>
          <ac:spMkLst>
            <pc:docMk/>
            <pc:sldMk cId="3316548477" sldId="916"/>
            <ac:spMk id="6" creationId="{00000000-0000-0000-0000-000000000000}"/>
          </ac:spMkLst>
        </pc:spChg>
        <pc:spChg chg="add mod">
          <ac:chgData name="LAMYA FOUAD MOHAMAD DAGHESTANI" userId="a436c0b0-45b9-4e41-97cd-63c07e065e95" providerId="ADAL" clId="{281C4BF8-7FAB-48E7-8C72-A4D41CD59BE9}" dt="2019-03-02T15:09:59.083" v="1245" actId="1076"/>
          <ac:spMkLst>
            <pc:docMk/>
            <pc:sldMk cId="3316548477" sldId="916"/>
            <ac:spMk id="7" creationId="{14BE2EEA-6818-498B-8A69-368C6D0F27CE}"/>
          </ac:spMkLst>
        </pc:spChg>
      </pc:sldChg>
      <pc:sldChg chg="modSp del">
        <pc:chgData name="LAMYA FOUAD MOHAMAD DAGHESTANI" userId="a436c0b0-45b9-4e41-97cd-63c07e065e95" providerId="ADAL" clId="{281C4BF8-7FAB-48E7-8C72-A4D41CD59BE9}" dt="2019-03-02T14:42:28.480" v="1128" actId="2696"/>
        <pc:sldMkLst>
          <pc:docMk/>
          <pc:sldMk cId="2736604026" sldId="917"/>
        </pc:sldMkLst>
        <pc:spChg chg="mod">
          <ac:chgData name="LAMYA FOUAD MOHAMAD DAGHESTANI" userId="a436c0b0-45b9-4e41-97cd-63c07e065e95" providerId="ADAL" clId="{281C4BF8-7FAB-48E7-8C72-A4D41CD59BE9}" dt="2019-03-02T14:41:47.244" v="1127" actId="20577"/>
          <ac:spMkLst>
            <pc:docMk/>
            <pc:sldMk cId="2736604026" sldId="917"/>
            <ac:spMk id="2" creationId="{00000000-0000-0000-0000-000000000000}"/>
          </ac:spMkLst>
        </pc:spChg>
      </pc:sldChg>
      <pc:sldChg chg="del">
        <pc:chgData name="LAMYA FOUAD MOHAMAD DAGHESTANI" userId="a436c0b0-45b9-4e41-97cd-63c07e065e95" providerId="ADAL" clId="{281C4BF8-7FAB-48E7-8C72-A4D41CD59BE9}" dt="2019-03-02T14:42:28.509" v="1129" actId="2696"/>
        <pc:sldMkLst>
          <pc:docMk/>
          <pc:sldMk cId="428621750" sldId="918"/>
        </pc:sldMkLst>
      </pc:sldChg>
      <pc:sldChg chg="del">
        <pc:chgData name="LAMYA FOUAD MOHAMAD DAGHESTANI" userId="a436c0b0-45b9-4e41-97cd-63c07e065e95" providerId="ADAL" clId="{281C4BF8-7FAB-48E7-8C72-A4D41CD59BE9}" dt="2019-03-02T14:42:28.527" v="1130" actId="2696"/>
        <pc:sldMkLst>
          <pc:docMk/>
          <pc:sldMk cId="1901568812" sldId="919"/>
        </pc:sldMkLst>
      </pc:sldChg>
      <pc:sldChg chg="modSp ord">
        <pc:chgData name="LAMYA FOUAD MOHAMAD DAGHESTANI" userId="a436c0b0-45b9-4e41-97cd-63c07e065e95" providerId="ADAL" clId="{281C4BF8-7FAB-48E7-8C72-A4D41CD59BE9}" dt="2019-03-02T14:43:07.705" v="1135" actId="14100"/>
        <pc:sldMkLst>
          <pc:docMk/>
          <pc:sldMk cId="710233800" sldId="920"/>
        </pc:sldMkLst>
        <pc:spChg chg="mod">
          <ac:chgData name="LAMYA FOUAD MOHAMAD DAGHESTANI" userId="a436c0b0-45b9-4e41-97cd-63c07e065e95" providerId="ADAL" clId="{281C4BF8-7FAB-48E7-8C72-A4D41CD59BE9}" dt="2019-03-02T14:43:07.705" v="1135" actId="14100"/>
          <ac:spMkLst>
            <pc:docMk/>
            <pc:sldMk cId="710233800" sldId="920"/>
            <ac:spMk id="2" creationId="{00000000-0000-0000-0000-000000000000}"/>
          </ac:spMkLst>
        </pc:spChg>
      </pc:sldChg>
      <pc:sldChg chg="modSp">
        <pc:chgData name="LAMYA FOUAD MOHAMAD DAGHESTANI" userId="a436c0b0-45b9-4e41-97cd-63c07e065e95" providerId="ADAL" clId="{281C4BF8-7FAB-48E7-8C72-A4D41CD59BE9}" dt="2019-03-02T15:13:49.298" v="1249"/>
        <pc:sldMkLst>
          <pc:docMk/>
          <pc:sldMk cId="2372532988" sldId="929"/>
        </pc:sldMkLst>
        <pc:spChg chg="mod">
          <ac:chgData name="LAMYA FOUAD MOHAMAD DAGHESTANI" userId="a436c0b0-45b9-4e41-97cd-63c07e065e95" providerId="ADAL" clId="{281C4BF8-7FAB-48E7-8C72-A4D41CD59BE9}" dt="2019-03-02T15:13:49.298" v="1249"/>
          <ac:spMkLst>
            <pc:docMk/>
            <pc:sldMk cId="2372532988" sldId="929"/>
            <ac:spMk id="6" creationId="{00000000-0000-0000-0000-000000000000}"/>
          </ac:spMkLst>
        </pc:spChg>
      </pc:sldChg>
      <pc:sldChg chg="modSp">
        <pc:chgData name="LAMYA FOUAD MOHAMAD DAGHESTANI" userId="a436c0b0-45b9-4e41-97cd-63c07e065e95" providerId="ADAL" clId="{281C4BF8-7FAB-48E7-8C72-A4D41CD59BE9}" dt="2019-03-02T15:16:20.892" v="1264" actId="20577"/>
        <pc:sldMkLst>
          <pc:docMk/>
          <pc:sldMk cId="76738931" sldId="930"/>
        </pc:sldMkLst>
        <pc:spChg chg="mod">
          <ac:chgData name="LAMYA FOUAD MOHAMAD DAGHESTANI" userId="a436c0b0-45b9-4e41-97cd-63c07e065e95" providerId="ADAL" clId="{281C4BF8-7FAB-48E7-8C72-A4D41CD59BE9}" dt="2019-03-02T15:16:20.892" v="1264" actId="20577"/>
          <ac:spMkLst>
            <pc:docMk/>
            <pc:sldMk cId="76738931" sldId="930"/>
            <ac:spMk id="9" creationId="{00000000-0000-0000-0000-000000000000}"/>
          </ac:spMkLst>
        </pc:spChg>
      </pc:sldChg>
      <pc:sldChg chg="addSp modSp">
        <pc:chgData name="LAMYA FOUAD MOHAMAD DAGHESTANI" userId="a436c0b0-45b9-4e41-97cd-63c07e065e95" providerId="ADAL" clId="{281C4BF8-7FAB-48E7-8C72-A4D41CD59BE9}" dt="2019-03-02T15:28:08.815" v="1338" actId="2711"/>
        <pc:sldMkLst>
          <pc:docMk/>
          <pc:sldMk cId="13222482" sldId="931"/>
        </pc:sldMkLst>
        <pc:spChg chg="mod">
          <ac:chgData name="LAMYA FOUAD MOHAMAD DAGHESTANI" userId="a436c0b0-45b9-4e41-97cd-63c07e065e95" providerId="ADAL" clId="{281C4BF8-7FAB-48E7-8C72-A4D41CD59BE9}" dt="2019-03-02T15:20:47.232" v="1291" actId="1076"/>
          <ac:spMkLst>
            <pc:docMk/>
            <pc:sldMk cId="13222482" sldId="931"/>
            <ac:spMk id="2" creationId="{00000000-0000-0000-0000-000000000000}"/>
          </ac:spMkLst>
        </pc:spChg>
        <pc:spChg chg="add mod">
          <ac:chgData name="LAMYA FOUAD MOHAMAD DAGHESTANI" userId="a436c0b0-45b9-4e41-97cd-63c07e065e95" providerId="ADAL" clId="{281C4BF8-7FAB-48E7-8C72-A4D41CD59BE9}" dt="2019-03-02T15:28:08.815" v="1338" actId="2711"/>
          <ac:spMkLst>
            <pc:docMk/>
            <pc:sldMk cId="13222482" sldId="931"/>
            <ac:spMk id="3" creationId="{86CBB24D-1CD4-4E90-BF4B-CFC8A2731392}"/>
          </ac:spMkLst>
        </pc:spChg>
        <pc:spChg chg="mod">
          <ac:chgData name="LAMYA FOUAD MOHAMAD DAGHESTANI" userId="a436c0b0-45b9-4e41-97cd-63c07e065e95" providerId="ADAL" clId="{281C4BF8-7FAB-48E7-8C72-A4D41CD59BE9}" dt="2019-03-02T15:23:54.416" v="1323" actId="14100"/>
          <ac:spMkLst>
            <pc:docMk/>
            <pc:sldMk cId="13222482" sldId="931"/>
            <ac:spMk id="9" creationId="{00000000-0000-0000-0000-000000000000}"/>
          </ac:spMkLst>
        </pc:spChg>
        <pc:picChg chg="mod">
          <ac:chgData name="LAMYA FOUAD MOHAMAD DAGHESTANI" userId="a436c0b0-45b9-4e41-97cd-63c07e065e95" providerId="ADAL" clId="{281C4BF8-7FAB-48E7-8C72-A4D41CD59BE9}" dt="2019-03-02T15:24:03.078" v="1325" actId="14100"/>
          <ac:picMkLst>
            <pc:docMk/>
            <pc:sldMk cId="13222482" sldId="931"/>
            <ac:picMk id="4" creationId="{00000000-0000-0000-0000-000000000000}"/>
          </ac:picMkLst>
        </pc:picChg>
      </pc:sldChg>
      <pc:sldChg chg="modSp del">
        <pc:chgData name="LAMYA FOUAD MOHAMAD DAGHESTANI" userId="a436c0b0-45b9-4e41-97cd-63c07e065e95" providerId="ADAL" clId="{281C4BF8-7FAB-48E7-8C72-A4D41CD59BE9}" dt="2019-03-02T15:28:29.142" v="1339" actId="2696"/>
        <pc:sldMkLst>
          <pc:docMk/>
          <pc:sldMk cId="2816165723" sldId="932"/>
        </pc:sldMkLst>
        <pc:spChg chg="mod">
          <ac:chgData name="LAMYA FOUAD MOHAMAD DAGHESTANI" userId="a436c0b0-45b9-4e41-97cd-63c07e065e95" providerId="ADAL" clId="{281C4BF8-7FAB-48E7-8C72-A4D41CD59BE9}" dt="2019-03-02T15:18:59.110" v="1279"/>
          <ac:spMkLst>
            <pc:docMk/>
            <pc:sldMk cId="2816165723" sldId="932"/>
            <ac:spMk id="2" creationId="{00000000-0000-0000-0000-000000000000}"/>
          </ac:spMkLst>
        </pc:spChg>
        <pc:spChg chg="mod">
          <ac:chgData name="LAMYA FOUAD MOHAMAD DAGHESTANI" userId="a436c0b0-45b9-4e41-97cd-63c07e065e95" providerId="ADAL" clId="{281C4BF8-7FAB-48E7-8C72-A4D41CD59BE9}" dt="2019-03-02T15:20:00.032" v="1285" actId="20577"/>
          <ac:spMkLst>
            <pc:docMk/>
            <pc:sldMk cId="2816165723" sldId="932"/>
            <ac:spMk id="9" creationId="{00000000-0000-0000-0000-000000000000}"/>
          </ac:spMkLst>
        </pc:spChg>
      </pc:sldChg>
      <pc:sldChg chg="modSp">
        <pc:chgData name="LAMYA FOUAD MOHAMAD DAGHESTANI" userId="a436c0b0-45b9-4e41-97cd-63c07e065e95" providerId="ADAL" clId="{281C4BF8-7FAB-48E7-8C72-A4D41CD59BE9}" dt="2019-03-02T15:31:14.413" v="1356" actId="6549"/>
        <pc:sldMkLst>
          <pc:docMk/>
          <pc:sldMk cId="1087946402" sldId="933"/>
        </pc:sldMkLst>
        <pc:spChg chg="mod">
          <ac:chgData name="LAMYA FOUAD MOHAMAD DAGHESTANI" userId="a436c0b0-45b9-4e41-97cd-63c07e065e95" providerId="ADAL" clId="{281C4BF8-7FAB-48E7-8C72-A4D41CD59BE9}" dt="2019-03-02T15:29:24.909" v="1343" actId="14100"/>
          <ac:spMkLst>
            <pc:docMk/>
            <pc:sldMk cId="1087946402" sldId="933"/>
            <ac:spMk id="2" creationId="{00000000-0000-0000-0000-000000000000}"/>
          </ac:spMkLst>
        </pc:spChg>
        <pc:spChg chg="mod">
          <ac:chgData name="LAMYA FOUAD MOHAMAD DAGHESTANI" userId="a436c0b0-45b9-4e41-97cd-63c07e065e95" providerId="ADAL" clId="{281C4BF8-7FAB-48E7-8C72-A4D41CD59BE9}" dt="2019-03-02T15:31:14.413" v="1356" actId="6549"/>
          <ac:spMkLst>
            <pc:docMk/>
            <pc:sldMk cId="1087946402" sldId="933"/>
            <ac:spMk id="9" creationId="{00000000-0000-0000-0000-000000000000}"/>
          </ac:spMkLst>
        </pc:spChg>
      </pc:sldChg>
      <pc:sldChg chg="del">
        <pc:chgData name="LAMYA FOUAD MOHAMAD DAGHESTANI" userId="a436c0b0-45b9-4e41-97cd-63c07e065e95" providerId="ADAL" clId="{281C4BF8-7FAB-48E7-8C72-A4D41CD59BE9}" dt="2019-03-02T15:31:23.663" v="1357" actId="2696"/>
        <pc:sldMkLst>
          <pc:docMk/>
          <pc:sldMk cId="638482723" sldId="934"/>
        </pc:sldMkLst>
      </pc:sldChg>
      <pc:sldChg chg="addSp modSp">
        <pc:chgData name="LAMYA FOUAD MOHAMAD DAGHESTANI" userId="a436c0b0-45b9-4e41-97cd-63c07e065e95" providerId="ADAL" clId="{281C4BF8-7FAB-48E7-8C72-A4D41CD59BE9}" dt="2019-03-02T15:43:17.702" v="1463" actId="20577"/>
        <pc:sldMkLst>
          <pc:docMk/>
          <pc:sldMk cId="2364653819" sldId="935"/>
        </pc:sldMkLst>
        <pc:spChg chg="mod">
          <ac:chgData name="LAMYA FOUAD MOHAMAD DAGHESTANI" userId="a436c0b0-45b9-4e41-97cd-63c07e065e95" providerId="ADAL" clId="{281C4BF8-7FAB-48E7-8C72-A4D41CD59BE9}" dt="2019-03-02T15:31:48.592" v="1360" actId="1076"/>
          <ac:spMkLst>
            <pc:docMk/>
            <pc:sldMk cId="2364653819" sldId="935"/>
            <ac:spMk id="2" creationId="{00000000-0000-0000-0000-000000000000}"/>
          </ac:spMkLst>
        </pc:spChg>
        <pc:spChg chg="mod">
          <ac:chgData name="LAMYA FOUAD MOHAMAD DAGHESTANI" userId="a436c0b0-45b9-4e41-97cd-63c07e065e95" providerId="ADAL" clId="{281C4BF8-7FAB-48E7-8C72-A4D41CD59BE9}" dt="2019-03-02T15:40:54.400" v="1450" actId="255"/>
          <ac:spMkLst>
            <pc:docMk/>
            <pc:sldMk cId="2364653819" sldId="935"/>
            <ac:spMk id="4" creationId="{00000000-0000-0000-0000-000000000000}"/>
          </ac:spMkLst>
        </pc:spChg>
        <pc:spChg chg="add mod">
          <ac:chgData name="LAMYA FOUAD MOHAMAD DAGHESTANI" userId="a436c0b0-45b9-4e41-97cd-63c07e065e95" providerId="ADAL" clId="{281C4BF8-7FAB-48E7-8C72-A4D41CD59BE9}" dt="2019-03-02T15:41:05.319" v="1451" actId="1076"/>
          <ac:spMkLst>
            <pc:docMk/>
            <pc:sldMk cId="2364653819" sldId="935"/>
            <ac:spMk id="5" creationId="{3B46E1A2-2AF4-4F3D-9301-3EA1811EF140}"/>
          </ac:spMkLst>
        </pc:spChg>
        <pc:spChg chg="add mod">
          <ac:chgData name="LAMYA FOUAD MOHAMAD DAGHESTANI" userId="a436c0b0-45b9-4e41-97cd-63c07e065e95" providerId="ADAL" clId="{281C4BF8-7FAB-48E7-8C72-A4D41CD59BE9}" dt="2019-03-02T15:43:17.702" v="1463" actId="20577"/>
          <ac:spMkLst>
            <pc:docMk/>
            <pc:sldMk cId="2364653819" sldId="935"/>
            <ac:spMk id="6" creationId="{21618839-94D2-4447-9F68-C115286F7862}"/>
          </ac:spMkLst>
        </pc:spChg>
        <pc:spChg chg="mod">
          <ac:chgData name="LAMYA FOUAD MOHAMAD DAGHESTANI" userId="a436c0b0-45b9-4e41-97cd-63c07e065e95" providerId="ADAL" clId="{281C4BF8-7FAB-48E7-8C72-A4D41CD59BE9}" dt="2019-03-02T15:41:54.251" v="1459" actId="113"/>
          <ac:spMkLst>
            <pc:docMk/>
            <pc:sldMk cId="2364653819" sldId="935"/>
            <ac:spMk id="9" creationId="{00000000-0000-0000-0000-000000000000}"/>
          </ac:spMkLst>
        </pc:spChg>
      </pc:sldChg>
      <pc:sldChg chg="modSp del">
        <pc:chgData name="LAMYA FOUAD MOHAMAD DAGHESTANI" userId="a436c0b0-45b9-4e41-97cd-63c07e065e95" providerId="ADAL" clId="{281C4BF8-7FAB-48E7-8C72-A4D41CD59BE9}" dt="2019-03-02T15:42:10.325" v="1460" actId="2696"/>
        <pc:sldMkLst>
          <pc:docMk/>
          <pc:sldMk cId="1086492563" sldId="936"/>
        </pc:sldMkLst>
        <pc:spChg chg="mod">
          <ac:chgData name="LAMYA FOUAD MOHAMAD DAGHESTANI" userId="a436c0b0-45b9-4e41-97cd-63c07e065e95" providerId="ADAL" clId="{281C4BF8-7FAB-48E7-8C72-A4D41CD59BE9}" dt="2019-03-02T15:32:22.615" v="1363" actId="1076"/>
          <ac:spMkLst>
            <pc:docMk/>
            <pc:sldMk cId="1086492563" sldId="936"/>
            <ac:spMk id="2" creationId="{00000000-0000-0000-0000-000000000000}"/>
          </ac:spMkLst>
        </pc:spChg>
        <pc:spChg chg="mod">
          <ac:chgData name="LAMYA FOUAD MOHAMAD DAGHESTANI" userId="a436c0b0-45b9-4e41-97cd-63c07e065e95" providerId="ADAL" clId="{281C4BF8-7FAB-48E7-8C72-A4D41CD59BE9}" dt="2019-03-02T15:38:03.626" v="1421" actId="14100"/>
          <ac:spMkLst>
            <pc:docMk/>
            <pc:sldMk cId="1086492563" sldId="936"/>
            <ac:spMk id="4" creationId="{00000000-0000-0000-0000-000000000000}"/>
          </ac:spMkLst>
        </pc:spChg>
        <pc:spChg chg="mod">
          <ac:chgData name="LAMYA FOUAD MOHAMAD DAGHESTANI" userId="a436c0b0-45b9-4e41-97cd-63c07e065e95" providerId="ADAL" clId="{281C4BF8-7FAB-48E7-8C72-A4D41CD59BE9}" dt="2019-03-02T15:35:41.873" v="1385" actId="14100"/>
          <ac:spMkLst>
            <pc:docMk/>
            <pc:sldMk cId="1086492563" sldId="936"/>
            <ac:spMk id="9" creationId="{00000000-0000-0000-0000-000000000000}"/>
          </ac:spMkLst>
        </pc:spChg>
      </pc:sldChg>
      <pc:sldChg chg="del">
        <pc:chgData name="LAMYA FOUAD MOHAMAD DAGHESTANI" userId="a436c0b0-45b9-4e41-97cd-63c07e065e95" providerId="ADAL" clId="{281C4BF8-7FAB-48E7-8C72-A4D41CD59BE9}" dt="2019-03-02T15:43:27.588" v="1464" actId="2696"/>
        <pc:sldMkLst>
          <pc:docMk/>
          <pc:sldMk cId="896152629" sldId="937"/>
        </pc:sldMkLst>
      </pc:sldChg>
      <pc:sldChg chg="addSp modSp">
        <pc:chgData name="LAMYA FOUAD MOHAMAD DAGHESTANI" userId="a436c0b0-45b9-4e41-97cd-63c07e065e95" providerId="ADAL" clId="{281C4BF8-7FAB-48E7-8C72-A4D41CD59BE9}" dt="2019-03-02T15:55:02.583" v="1503" actId="255"/>
        <pc:sldMkLst>
          <pc:docMk/>
          <pc:sldMk cId="3841894125" sldId="938"/>
        </pc:sldMkLst>
        <pc:spChg chg="mod">
          <ac:chgData name="LAMYA FOUAD MOHAMAD DAGHESTANI" userId="a436c0b0-45b9-4e41-97cd-63c07e065e95" providerId="ADAL" clId="{281C4BF8-7FAB-48E7-8C72-A4D41CD59BE9}" dt="2019-03-02T15:51:56.837" v="1469" actId="1076"/>
          <ac:spMkLst>
            <pc:docMk/>
            <pc:sldMk cId="3841894125" sldId="938"/>
            <ac:spMk id="4" creationId="{00000000-0000-0000-0000-000000000000}"/>
          </ac:spMkLst>
        </pc:spChg>
        <pc:spChg chg="mod">
          <ac:chgData name="LAMYA FOUAD MOHAMAD DAGHESTANI" userId="a436c0b0-45b9-4e41-97cd-63c07e065e95" providerId="ADAL" clId="{281C4BF8-7FAB-48E7-8C72-A4D41CD59BE9}" dt="2019-03-02T15:52:41.619" v="1481" actId="14100"/>
          <ac:spMkLst>
            <pc:docMk/>
            <pc:sldMk cId="3841894125" sldId="938"/>
            <ac:spMk id="6" creationId="{00000000-0000-0000-0000-000000000000}"/>
          </ac:spMkLst>
        </pc:spChg>
        <pc:spChg chg="add mod">
          <ac:chgData name="LAMYA FOUAD MOHAMAD DAGHESTANI" userId="a436c0b0-45b9-4e41-97cd-63c07e065e95" providerId="ADAL" clId="{281C4BF8-7FAB-48E7-8C72-A4D41CD59BE9}" dt="2019-03-02T15:55:02.583" v="1503" actId="255"/>
          <ac:spMkLst>
            <pc:docMk/>
            <pc:sldMk cId="3841894125" sldId="938"/>
            <ac:spMk id="7" creationId="{F46FB366-3D6F-4FE4-B918-6EA0CA0EF8C3}"/>
          </ac:spMkLst>
        </pc:spChg>
        <pc:picChg chg="add mod">
          <ac:chgData name="LAMYA FOUAD MOHAMAD DAGHESTANI" userId="a436c0b0-45b9-4e41-97cd-63c07e065e95" providerId="ADAL" clId="{281C4BF8-7FAB-48E7-8C72-A4D41CD59BE9}" dt="2019-03-02T15:54:35.597" v="1500" actId="1076"/>
          <ac:picMkLst>
            <pc:docMk/>
            <pc:sldMk cId="3841894125" sldId="938"/>
            <ac:picMk id="5" creationId="{9D40D680-C1F3-4E86-84FF-14F9C7044DE4}"/>
          </ac:picMkLst>
        </pc:picChg>
      </pc:sldChg>
      <pc:sldChg chg="addSp modSp">
        <pc:chgData name="LAMYA FOUAD MOHAMAD DAGHESTANI" userId="a436c0b0-45b9-4e41-97cd-63c07e065e95" providerId="ADAL" clId="{281C4BF8-7FAB-48E7-8C72-A4D41CD59BE9}" dt="2019-03-02T16:08:30.729" v="1518" actId="1076"/>
        <pc:sldMkLst>
          <pc:docMk/>
          <pc:sldMk cId="158932553" sldId="940"/>
        </pc:sldMkLst>
        <pc:spChg chg="mod">
          <ac:chgData name="LAMYA FOUAD MOHAMAD DAGHESTANI" userId="a436c0b0-45b9-4e41-97cd-63c07e065e95" providerId="ADAL" clId="{281C4BF8-7FAB-48E7-8C72-A4D41CD59BE9}" dt="2019-03-02T16:05:49.038" v="1504" actId="1076"/>
          <ac:spMkLst>
            <pc:docMk/>
            <pc:sldMk cId="158932553" sldId="940"/>
            <ac:spMk id="2" creationId="{00000000-0000-0000-0000-000000000000}"/>
          </ac:spMkLst>
        </pc:spChg>
        <pc:spChg chg="mod">
          <ac:chgData name="LAMYA FOUAD MOHAMAD DAGHESTANI" userId="a436c0b0-45b9-4e41-97cd-63c07e065e95" providerId="ADAL" clId="{281C4BF8-7FAB-48E7-8C72-A4D41CD59BE9}" dt="2019-03-02T16:08:30.729" v="1518" actId="1076"/>
          <ac:spMkLst>
            <pc:docMk/>
            <pc:sldMk cId="158932553" sldId="940"/>
            <ac:spMk id="4" creationId="{00000000-0000-0000-0000-000000000000}"/>
          </ac:spMkLst>
        </pc:spChg>
        <pc:spChg chg="add mod">
          <ac:chgData name="LAMYA FOUAD MOHAMAD DAGHESTANI" userId="a436c0b0-45b9-4e41-97cd-63c07e065e95" providerId="ADAL" clId="{281C4BF8-7FAB-48E7-8C72-A4D41CD59BE9}" dt="2019-03-02T16:08:22.995" v="1517" actId="1076"/>
          <ac:spMkLst>
            <pc:docMk/>
            <pc:sldMk cId="158932553" sldId="940"/>
            <ac:spMk id="5" creationId="{DF6E3865-CC13-4D88-98E1-6D5F8B699F29}"/>
          </ac:spMkLst>
        </pc:spChg>
        <pc:spChg chg="mod">
          <ac:chgData name="LAMYA FOUAD MOHAMAD DAGHESTANI" userId="a436c0b0-45b9-4e41-97cd-63c07e065e95" providerId="ADAL" clId="{281C4BF8-7FAB-48E7-8C72-A4D41CD59BE9}" dt="2019-03-02T16:08:08.741" v="1515" actId="1076"/>
          <ac:spMkLst>
            <pc:docMk/>
            <pc:sldMk cId="158932553" sldId="940"/>
            <ac:spMk id="9" creationId="{00000000-0000-0000-0000-000000000000}"/>
          </ac:spMkLst>
        </pc:spChg>
      </pc:sldChg>
      <pc:sldChg chg="modSp">
        <pc:chgData name="LAMYA FOUAD MOHAMAD DAGHESTANI" userId="a436c0b0-45b9-4e41-97cd-63c07e065e95" providerId="ADAL" clId="{281C4BF8-7FAB-48E7-8C72-A4D41CD59BE9}" dt="2019-03-02T16:13:30.209" v="1558" actId="1076"/>
        <pc:sldMkLst>
          <pc:docMk/>
          <pc:sldMk cId="2882584991" sldId="941"/>
        </pc:sldMkLst>
        <pc:spChg chg="mod">
          <ac:chgData name="LAMYA FOUAD MOHAMAD DAGHESTANI" userId="a436c0b0-45b9-4e41-97cd-63c07e065e95" providerId="ADAL" clId="{281C4BF8-7FAB-48E7-8C72-A4D41CD59BE9}" dt="2019-03-02T16:13:30.209" v="1558" actId="1076"/>
          <ac:spMkLst>
            <pc:docMk/>
            <pc:sldMk cId="2882584991" sldId="941"/>
            <ac:spMk id="2" creationId="{00000000-0000-0000-0000-000000000000}"/>
          </ac:spMkLst>
        </pc:spChg>
        <pc:spChg chg="mod">
          <ac:chgData name="LAMYA FOUAD MOHAMAD DAGHESTANI" userId="a436c0b0-45b9-4e41-97cd-63c07e065e95" providerId="ADAL" clId="{281C4BF8-7FAB-48E7-8C72-A4D41CD59BE9}" dt="2019-03-02T16:12:59.559" v="1547" actId="1076"/>
          <ac:spMkLst>
            <pc:docMk/>
            <pc:sldMk cId="2882584991" sldId="941"/>
            <ac:spMk id="9" creationId="{00000000-0000-0000-0000-000000000000}"/>
          </ac:spMkLst>
        </pc:spChg>
      </pc:sldChg>
      <pc:sldChg chg="del">
        <pc:chgData name="LAMYA FOUAD MOHAMAD DAGHESTANI" userId="a436c0b0-45b9-4e41-97cd-63c07e065e95" providerId="ADAL" clId="{281C4BF8-7FAB-48E7-8C72-A4D41CD59BE9}" dt="2019-03-02T16:09:07.400" v="1519" actId="2696"/>
        <pc:sldMkLst>
          <pc:docMk/>
          <pc:sldMk cId="3738136161" sldId="942"/>
        </pc:sldMkLst>
      </pc:sldChg>
      <pc:sldChg chg="addSp delSp modSp">
        <pc:chgData name="LAMYA FOUAD MOHAMAD DAGHESTANI" userId="a436c0b0-45b9-4e41-97cd-63c07e065e95" providerId="ADAL" clId="{281C4BF8-7FAB-48E7-8C72-A4D41CD59BE9}" dt="2019-03-02T16:13:40.247" v="1561"/>
        <pc:sldMkLst>
          <pc:docMk/>
          <pc:sldMk cId="1376286581" sldId="943"/>
        </pc:sldMkLst>
        <pc:spChg chg="del mod">
          <ac:chgData name="LAMYA FOUAD MOHAMAD DAGHESTANI" userId="a436c0b0-45b9-4e41-97cd-63c07e065e95" providerId="ADAL" clId="{281C4BF8-7FAB-48E7-8C72-A4D41CD59BE9}" dt="2019-03-02T16:13:38.635" v="1560" actId="478"/>
          <ac:spMkLst>
            <pc:docMk/>
            <pc:sldMk cId="1376286581" sldId="943"/>
            <ac:spMk id="2" creationId="{00000000-0000-0000-0000-000000000000}"/>
          </ac:spMkLst>
        </pc:spChg>
        <pc:spChg chg="add">
          <ac:chgData name="LAMYA FOUAD MOHAMAD DAGHESTANI" userId="a436c0b0-45b9-4e41-97cd-63c07e065e95" providerId="ADAL" clId="{281C4BF8-7FAB-48E7-8C72-A4D41CD59BE9}" dt="2019-03-02T16:13:40.247" v="1561"/>
          <ac:spMkLst>
            <pc:docMk/>
            <pc:sldMk cId="1376286581" sldId="943"/>
            <ac:spMk id="4" creationId="{FA6FEFF8-262F-405A-B6C0-EEAC32E2C2B0}"/>
          </ac:spMkLst>
        </pc:spChg>
        <pc:spChg chg="mod">
          <ac:chgData name="LAMYA FOUAD MOHAMAD DAGHESTANI" userId="a436c0b0-45b9-4e41-97cd-63c07e065e95" providerId="ADAL" clId="{281C4BF8-7FAB-48E7-8C72-A4D41CD59BE9}" dt="2019-03-02T16:12:34.409" v="1543" actId="1076"/>
          <ac:spMkLst>
            <pc:docMk/>
            <pc:sldMk cId="1376286581" sldId="943"/>
            <ac:spMk id="9" creationId="{00000000-0000-0000-0000-000000000000}"/>
          </ac:spMkLst>
        </pc:spChg>
      </pc:sldChg>
      <pc:sldChg chg="addSp delSp modSp">
        <pc:chgData name="LAMYA FOUAD MOHAMAD DAGHESTANI" userId="a436c0b0-45b9-4e41-97cd-63c07e065e95" providerId="ADAL" clId="{281C4BF8-7FAB-48E7-8C72-A4D41CD59BE9}" dt="2019-03-02T16:14:47.149" v="1569"/>
        <pc:sldMkLst>
          <pc:docMk/>
          <pc:sldMk cId="2828203518" sldId="944"/>
        </pc:sldMkLst>
        <pc:spChg chg="del">
          <ac:chgData name="LAMYA FOUAD MOHAMAD DAGHESTANI" userId="a436c0b0-45b9-4e41-97cd-63c07e065e95" providerId="ADAL" clId="{281C4BF8-7FAB-48E7-8C72-A4D41CD59BE9}" dt="2019-03-02T16:13:50.326" v="1562" actId="478"/>
          <ac:spMkLst>
            <pc:docMk/>
            <pc:sldMk cId="2828203518" sldId="944"/>
            <ac:spMk id="2" creationId="{00000000-0000-0000-0000-000000000000}"/>
          </ac:spMkLst>
        </pc:spChg>
        <pc:spChg chg="add del mod">
          <ac:chgData name="LAMYA FOUAD MOHAMAD DAGHESTANI" userId="a436c0b0-45b9-4e41-97cd-63c07e065e95" providerId="ADAL" clId="{281C4BF8-7FAB-48E7-8C72-A4D41CD59BE9}" dt="2019-03-02T16:13:52.185" v="1563" actId="478"/>
          <ac:spMkLst>
            <pc:docMk/>
            <pc:sldMk cId="2828203518" sldId="944"/>
            <ac:spMk id="6" creationId="{3878BB7D-AC7C-4A78-B744-48C94ED53CAD}"/>
          </ac:spMkLst>
        </pc:spChg>
        <pc:spChg chg="add">
          <ac:chgData name="LAMYA FOUAD MOHAMAD DAGHESTANI" userId="a436c0b0-45b9-4e41-97cd-63c07e065e95" providerId="ADAL" clId="{281C4BF8-7FAB-48E7-8C72-A4D41CD59BE9}" dt="2019-03-02T16:13:53.104" v="1564"/>
          <ac:spMkLst>
            <pc:docMk/>
            <pc:sldMk cId="2828203518" sldId="944"/>
            <ac:spMk id="8" creationId="{E1CD1EED-A828-4982-82B8-808A5233125D}"/>
          </ac:spMkLst>
        </pc:spChg>
        <pc:spChg chg="mod">
          <ac:chgData name="LAMYA FOUAD MOHAMAD DAGHESTANI" userId="a436c0b0-45b9-4e41-97cd-63c07e065e95" providerId="ADAL" clId="{281C4BF8-7FAB-48E7-8C72-A4D41CD59BE9}" dt="2019-03-02T16:14:47.149" v="1569"/>
          <ac:spMkLst>
            <pc:docMk/>
            <pc:sldMk cId="2828203518" sldId="944"/>
            <ac:spMk id="9" creationId="{00000000-0000-0000-0000-000000000000}"/>
          </ac:spMkLst>
        </pc:spChg>
      </pc:sldChg>
      <pc:sldChg chg="addSp delSp modSp">
        <pc:chgData name="LAMYA FOUAD MOHAMAD DAGHESTANI" userId="a436c0b0-45b9-4e41-97cd-63c07e065e95" providerId="ADAL" clId="{281C4BF8-7FAB-48E7-8C72-A4D41CD59BE9}" dt="2019-03-02T16:16:42.535" v="1576"/>
        <pc:sldMkLst>
          <pc:docMk/>
          <pc:sldMk cId="2386193733" sldId="945"/>
        </pc:sldMkLst>
        <pc:spChg chg="del">
          <ac:chgData name="LAMYA FOUAD MOHAMAD DAGHESTANI" userId="a436c0b0-45b9-4e41-97cd-63c07e065e95" providerId="ADAL" clId="{281C4BF8-7FAB-48E7-8C72-A4D41CD59BE9}" dt="2019-03-02T16:16:21.218" v="1570" actId="478"/>
          <ac:spMkLst>
            <pc:docMk/>
            <pc:sldMk cId="2386193733" sldId="945"/>
            <ac:spMk id="2" creationId="{00000000-0000-0000-0000-000000000000}"/>
          </ac:spMkLst>
        </pc:spChg>
        <pc:spChg chg="add del mod">
          <ac:chgData name="LAMYA FOUAD MOHAMAD DAGHESTANI" userId="a436c0b0-45b9-4e41-97cd-63c07e065e95" providerId="ADAL" clId="{281C4BF8-7FAB-48E7-8C72-A4D41CD59BE9}" dt="2019-03-02T16:16:23.290" v="1571" actId="478"/>
          <ac:spMkLst>
            <pc:docMk/>
            <pc:sldMk cId="2386193733" sldId="945"/>
            <ac:spMk id="4" creationId="{8F0E0370-9312-48CD-8774-41619ABE9F80}"/>
          </ac:spMkLst>
        </pc:spChg>
        <pc:spChg chg="add del">
          <ac:chgData name="LAMYA FOUAD MOHAMAD DAGHESTANI" userId="a436c0b0-45b9-4e41-97cd-63c07e065e95" providerId="ADAL" clId="{281C4BF8-7FAB-48E7-8C72-A4D41CD59BE9}" dt="2019-03-02T16:16:33.333" v="1575"/>
          <ac:spMkLst>
            <pc:docMk/>
            <pc:sldMk cId="2386193733" sldId="945"/>
            <ac:spMk id="5" creationId="{F4BD5627-020B-4EC4-9272-836E2AFA62E0}"/>
          </ac:spMkLst>
        </pc:spChg>
        <pc:spChg chg="add del">
          <ac:chgData name="LAMYA FOUAD MOHAMAD DAGHESTANI" userId="a436c0b0-45b9-4e41-97cd-63c07e065e95" providerId="ADAL" clId="{281C4BF8-7FAB-48E7-8C72-A4D41CD59BE9}" dt="2019-03-02T16:16:32.558" v="1574"/>
          <ac:spMkLst>
            <pc:docMk/>
            <pc:sldMk cId="2386193733" sldId="945"/>
            <ac:spMk id="7" creationId="{344AECE5-D239-428E-B9D1-CA1774B00DF8}"/>
          </ac:spMkLst>
        </pc:spChg>
        <pc:spChg chg="add">
          <ac:chgData name="LAMYA FOUAD MOHAMAD DAGHESTANI" userId="a436c0b0-45b9-4e41-97cd-63c07e065e95" providerId="ADAL" clId="{281C4BF8-7FAB-48E7-8C72-A4D41CD59BE9}" dt="2019-03-02T16:16:42.535" v="1576"/>
          <ac:spMkLst>
            <pc:docMk/>
            <pc:sldMk cId="2386193733" sldId="945"/>
            <ac:spMk id="10" creationId="{5C2725AF-D0F0-45B5-AE84-E3519E4633FD}"/>
          </ac:spMkLst>
        </pc:spChg>
      </pc:sldChg>
      <pc:sldChg chg="addSp delSp modSp">
        <pc:chgData name="LAMYA FOUAD MOHAMAD DAGHESTANI" userId="a436c0b0-45b9-4e41-97cd-63c07e065e95" providerId="ADAL" clId="{281C4BF8-7FAB-48E7-8C72-A4D41CD59BE9}" dt="2019-03-02T16:22:04.940" v="1579"/>
        <pc:sldMkLst>
          <pc:docMk/>
          <pc:sldMk cId="3070754375" sldId="946"/>
        </pc:sldMkLst>
        <pc:spChg chg="del">
          <ac:chgData name="LAMYA FOUAD MOHAMAD DAGHESTANI" userId="a436c0b0-45b9-4e41-97cd-63c07e065e95" providerId="ADAL" clId="{281C4BF8-7FAB-48E7-8C72-A4D41CD59BE9}" dt="2019-03-02T16:21:58.052" v="1577" actId="478"/>
          <ac:spMkLst>
            <pc:docMk/>
            <pc:sldMk cId="3070754375" sldId="946"/>
            <ac:spMk id="2" creationId="{00000000-0000-0000-0000-000000000000}"/>
          </ac:spMkLst>
        </pc:spChg>
        <pc:spChg chg="add del mod">
          <ac:chgData name="LAMYA FOUAD MOHAMAD DAGHESTANI" userId="a436c0b0-45b9-4e41-97cd-63c07e065e95" providerId="ADAL" clId="{281C4BF8-7FAB-48E7-8C72-A4D41CD59BE9}" dt="2019-03-02T16:22:03.527" v="1578" actId="478"/>
          <ac:spMkLst>
            <pc:docMk/>
            <pc:sldMk cId="3070754375" sldId="946"/>
            <ac:spMk id="4" creationId="{66A93541-0FAD-401E-AF9A-049021C87461}"/>
          </ac:spMkLst>
        </pc:spChg>
        <pc:spChg chg="add">
          <ac:chgData name="LAMYA FOUAD MOHAMAD DAGHESTANI" userId="a436c0b0-45b9-4e41-97cd-63c07e065e95" providerId="ADAL" clId="{281C4BF8-7FAB-48E7-8C72-A4D41CD59BE9}" dt="2019-03-02T16:22:04.940" v="1579"/>
          <ac:spMkLst>
            <pc:docMk/>
            <pc:sldMk cId="3070754375" sldId="946"/>
            <ac:spMk id="7" creationId="{8E8EF649-26C6-43D4-9C3B-C9E7B8086382}"/>
          </ac:spMkLst>
        </pc:spChg>
      </pc:sldChg>
      <pc:sldChg chg="addSp delSp modSp">
        <pc:chgData name="LAMYA FOUAD MOHAMAD DAGHESTANI" userId="a436c0b0-45b9-4e41-97cd-63c07e065e95" providerId="ADAL" clId="{281C4BF8-7FAB-48E7-8C72-A4D41CD59BE9}" dt="2019-03-02T16:23:47.267" v="1582"/>
        <pc:sldMkLst>
          <pc:docMk/>
          <pc:sldMk cId="1752677336" sldId="947"/>
        </pc:sldMkLst>
        <pc:spChg chg="del">
          <ac:chgData name="LAMYA FOUAD MOHAMAD DAGHESTANI" userId="a436c0b0-45b9-4e41-97cd-63c07e065e95" providerId="ADAL" clId="{281C4BF8-7FAB-48E7-8C72-A4D41CD59BE9}" dt="2019-03-02T16:23:43.837" v="1580" actId="478"/>
          <ac:spMkLst>
            <pc:docMk/>
            <pc:sldMk cId="1752677336" sldId="947"/>
            <ac:spMk id="2" creationId="{00000000-0000-0000-0000-000000000000}"/>
          </ac:spMkLst>
        </pc:spChg>
        <pc:spChg chg="add del mod">
          <ac:chgData name="LAMYA FOUAD MOHAMAD DAGHESTANI" userId="a436c0b0-45b9-4e41-97cd-63c07e065e95" providerId="ADAL" clId="{281C4BF8-7FAB-48E7-8C72-A4D41CD59BE9}" dt="2019-03-02T16:23:46.327" v="1581" actId="478"/>
          <ac:spMkLst>
            <pc:docMk/>
            <pc:sldMk cId="1752677336" sldId="947"/>
            <ac:spMk id="4" creationId="{8BBE5EAE-C5AF-40FF-AD64-59430C9EA004}"/>
          </ac:spMkLst>
        </pc:spChg>
        <pc:spChg chg="add">
          <ac:chgData name="LAMYA FOUAD MOHAMAD DAGHESTANI" userId="a436c0b0-45b9-4e41-97cd-63c07e065e95" providerId="ADAL" clId="{281C4BF8-7FAB-48E7-8C72-A4D41CD59BE9}" dt="2019-03-02T16:23:47.267" v="1582"/>
          <ac:spMkLst>
            <pc:docMk/>
            <pc:sldMk cId="1752677336" sldId="947"/>
            <ac:spMk id="6" creationId="{59D1CC30-B906-4138-A6F4-F4D7767BAAA8}"/>
          </ac:spMkLst>
        </pc:spChg>
      </pc:sldChg>
      <pc:sldChg chg="del">
        <pc:chgData name="LAMYA FOUAD MOHAMAD DAGHESTANI" userId="a436c0b0-45b9-4e41-97cd-63c07e065e95" providerId="ADAL" clId="{281C4BF8-7FAB-48E7-8C72-A4D41CD59BE9}" dt="2019-03-02T16:26:49.876" v="1583" actId="2696"/>
        <pc:sldMkLst>
          <pc:docMk/>
          <pc:sldMk cId="3205479910" sldId="948"/>
        </pc:sldMkLst>
      </pc:sldChg>
      <pc:sldChg chg="addSp delSp modSp">
        <pc:chgData name="LAMYA FOUAD MOHAMAD DAGHESTANI" userId="a436c0b0-45b9-4e41-97cd-63c07e065e95" providerId="ADAL" clId="{281C4BF8-7FAB-48E7-8C72-A4D41CD59BE9}" dt="2019-03-02T16:39:21.259" v="1696" actId="13926"/>
        <pc:sldMkLst>
          <pc:docMk/>
          <pc:sldMk cId="1035169063" sldId="949"/>
        </pc:sldMkLst>
        <pc:spChg chg="del">
          <ac:chgData name="LAMYA FOUAD MOHAMAD DAGHESTANI" userId="a436c0b0-45b9-4e41-97cd-63c07e065e95" providerId="ADAL" clId="{281C4BF8-7FAB-48E7-8C72-A4D41CD59BE9}" dt="2019-03-02T16:30:13.938" v="1590" actId="478"/>
          <ac:spMkLst>
            <pc:docMk/>
            <pc:sldMk cId="1035169063" sldId="949"/>
            <ac:spMk id="2" creationId="{00000000-0000-0000-0000-000000000000}"/>
          </ac:spMkLst>
        </pc:spChg>
        <pc:spChg chg="add del mod">
          <ac:chgData name="LAMYA FOUAD MOHAMAD DAGHESTANI" userId="a436c0b0-45b9-4e41-97cd-63c07e065e95" providerId="ADAL" clId="{281C4BF8-7FAB-48E7-8C72-A4D41CD59BE9}" dt="2019-03-02T16:30:17.588" v="1591" actId="478"/>
          <ac:spMkLst>
            <pc:docMk/>
            <pc:sldMk cId="1035169063" sldId="949"/>
            <ac:spMk id="4" creationId="{DEE5C70A-FD48-449B-BB3D-3700C5344CA9}"/>
          </ac:spMkLst>
        </pc:spChg>
        <pc:spChg chg="del mod">
          <ac:chgData name="LAMYA FOUAD MOHAMAD DAGHESTANI" userId="a436c0b0-45b9-4e41-97cd-63c07e065e95" providerId="ADAL" clId="{281C4BF8-7FAB-48E7-8C72-A4D41CD59BE9}" dt="2019-03-02T16:29:48.543" v="1588" actId="478"/>
          <ac:spMkLst>
            <pc:docMk/>
            <pc:sldMk cId="1035169063" sldId="949"/>
            <ac:spMk id="6" creationId="{00000000-0000-0000-0000-000000000000}"/>
          </ac:spMkLst>
        </pc:spChg>
        <pc:spChg chg="mod">
          <ac:chgData name="LAMYA FOUAD MOHAMAD DAGHESTANI" userId="a436c0b0-45b9-4e41-97cd-63c07e065e95" providerId="ADAL" clId="{281C4BF8-7FAB-48E7-8C72-A4D41CD59BE9}" dt="2019-03-02T16:39:21.259" v="1696" actId="13926"/>
          <ac:spMkLst>
            <pc:docMk/>
            <pc:sldMk cId="1035169063" sldId="949"/>
            <ac:spMk id="7" creationId="{00000000-0000-0000-0000-000000000000}"/>
          </ac:spMkLst>
        </pc:spChg>
      </pc:sldChg>
      <pc:sldChg chg="modSp">
        <pc:chgData name="LAMYA FOUAD MOHAMAD DAGHESTANI" userId="a436c0b0-45b9-4e41-97cd-63c07e065e95" providerId="ADAL" clId="{281C4BF8-7FAB-48E7-8C72-A4D41CD59BE9}" dt="2019-03-02T16:35:56.133" v="1684" actId="14100"/>
        <pc:sldMkLst>
          <pc:docMk/>
          <pc:sldMk cId="625791877" sldId="950"/>
        </pc:sldMkLst>
        <pc:spChg chg="mod">
          <ac:chgData name="LAMYA FOUAD MOHAMAD DAGHESTANI" userId="a436c0b0-45b9-4e41-97cd-63c07e065e95" providerId="ADAL" clId="{281C4BF8-7FAB-48E7-8C72-A4D41CD59BE9}" dt="2019-03-02T16:35:56.133" v="1684" actId="14100"/>
          <ac:spMkLst>
            <pc:docMk/>
            <pc:sldMk cId="625791877" sldId="950"/>
            <ac:spMk id="2" creationId="{00000000-0000-0000-0000-000000000000}"/>
          </ac:spMkLst>
        </pc:spChg>
      </pc:sldChg>
      <pc:sldChg chg="delSp modSp del">
        <pc:chgData name="LAMYA FOUAD MOHAMAD DAGHESTANI" userId="a436c0b0-45b9-4e41-97cd-63c07e065e95" providerId="ADAL" clId="{281C4BF8-7FAB-48E7-8C72-A4D41CD59BE9}" dt="2019-03-02T16:35:34.011" v="1680" actId="2696"/>
        <pc:sldMkLst>
          <pc:docMk/>
          <pc:sldMk cId="3530338169" sldId="951"/>
        </pc:sldMkLst>
        <pc:spChg chg="del mod">
          <ac:chgData name="LAMYA FOUAD MOHAMAD DAGHESTANI" userId="a436c0b0-45b9-4e41-97cd-63c07e065e95" providerId="ADAL" clId="{281C4BF8-7FAB-48E7-8C72-A4D41CD59BE9}" dt="2019-03-02T16:29:36.445" v="1585"/>
          <ac:spMkLst>
            <pc:docMk/>
            <pc:sldMk cId="3530338169" sldId="951"/>
            <ac:spMk id="6" creationId="{00000000-0000-0000-0000-000000000000}"/>
          </ac:spMkLst>
        </pc:spChg>
        <pc:spChg chg="mod">
          <ac:chgData name="LAMYA FOUAD MOHAMAD DAGHESTANI" userId="a436c0b0-45b9-4e41-97cd-63c07e065e95" providerId="ADAL" clId="{281C4BF8-7FAB-48E7-8C72-A4D41CD59BE9}" dt="2019-03-02T16:29:39.633" v="1586" actId="1076"/>
          <ac:spMkLst>
            <pc:docMk/>
            <pc:sldMk cId="3530338169" sldId="951"/>
            <ac:spMk id="7" creationId="{00000000-0000-0000-0000-000000000000}"/>
          </ac:spMkLst>
        </pc:spChg>
      </pc:sldChg>
      <pc:sldChg chg="modSp del">
        <pc:chgData name="LAMYA FOUAD MOHAMAD DAGHESTANI" userId="a436c0b0-45b9-4e41-97cd-63c07e065e95" providerId="ADAL" clId="{281C4BF8-7FAB-48E7-8C72-A4D41CD59BE9}" dt="2019-03-02T16:40:15.041" v="1697" actId="2696"/>
        <pc:sldMkLst>
          <pc:docMk/>
          <pc:sldMk cId="2710321314" sldId="952"/>
        </pc:sldMkLst>
        <pc:spChg chg="mod">
          <ac:chgData name="LAMYA FOUAD MOHAMAD DAGHESTANI" userId="a436c0b0-45b9-4e41-97cd-63c07e065e95" providerId="ADAL" clId="{281C4BF8-7FAB-48E7-8C72-A4D41CD59BE9}" dt="2019-03-02T16:36:24.568" v="1685"/>
          <ac:spMkLst>
            <pc:docMk/>
            <pc:sldMk cId="2710321314" sldId="952"/>
            <ac:spMk id="9" creationId="{00000000-0000-0000-0000-000000000000}"/>
          </ac:spMkLst>
        </pc:spChg>
      </pc:sldChg>
      <pc:sldChg chg="del">
        <pc:chgData name="LAMYA FOUAD MOHAMAD DAGHESTANI" userId="a436c0b0-45b9-4e41-97cd-63c07e065e95" providerId="ADAL" clId="{281C4BF8-7FAB-48E7-8C72-A4D41CD59BE9}" dt="2019-03-02T16:40:17.807" v="1698" actId="2696"/>
        <pc:sldMkLst>
          <pc:docMk/>
          <pc:sldMk cId="3133107166" sldId="953"/>
        </pc:sldMkLst>
      </pc:sldChg>
      <pc:sldChg chg="modSp ord">
        <pc:chgData name="LAMYA FOUAD MOHAMAD DAGHESTANI" userId="a436c0b0-45b9-4e41-97cd-63c07e065e95" providerId="ADAL" clId="{281C4BF8-7FAB-48E7-8C72-A4D41CD59BE9}" dt="2019-03-02T16:37:32.151" v="1690"/>
        <pc:sldMkLst>
          <pc:docMk/>
          <pc:sldMk cId="77901721" sldId="954"/>
        </pc:sldMkLst>
        <pc:spChg chg="mod">
          <ac:chgData name="LAMYA FOUAD MOHAMAD DAGHESTANI" userId="a436c0b0-45b9-4e41-97cd-63c07e065e95" providerId="ADAL" clId="{281C4BF8-7FAB-48E7-8C72-A4D41CD59BE9}" dt="2019-03-02T16:36:41.128" v="1686"/>
          <ac:spMkLst>
            <pc:docMk/>
            <pc:sldMk cId="77901721" sldId="954"/>
            <ac:spMk id="9" creationId="{00000000-0000-0000-0000-000000000000}"/>
          </ac:spMkLst>
        </pc:spChg>
        <pc:picChg chg="mod">
          <ac:chgData name="LAMYA FOUAD MOHAMAD DAGHESTANI" userId="a436c0b0-45b9-4e41-97cd-63c07e065e95" providerId="ADAL" clId="{281C4BF8-7FAB-48E7-8C72-A4D41CD59BE9}" dt="2019-03-02T16:36:53.395" v="1689" actId="1076"/>
          <ac:picMkLst>
            <pc:docMk/>
            <pc:sldMk cId="77901721" sldId="954"/>
            <ac:picMk id="4" creationId="{00000000-0000-0000-0000-000000000000}"/>
          </ac:picMkLst>
        </pc:picChg>
      </pc:sldChg>
      <pc:sldChg chg="modSp">
        <pc:chgData name="LAMYA FOUAD MOHAMAD DAGHESTANI" userId="a436c0b0-45b9-4e41-97cd-63c07e065e95" providerId="ADAL" clId="{281C4BF8-7FAB-48E7-8C72-A4D41CD59BE9}" dt="2019-03-02T16:40:43.755" v="1700" actId="1076"/>
        <pc:sldMkLst>
          <pc:docMk/>
          <pc:sldMk cId="3957500414" sldId="955"/>
        </pc:sldMkLst>
        <pc:spChg chg="mod">
          <ac:chgData name="LAMYA FOUAD MOHAMAD DAGHESTANI" userId="a436c0b0-45b9-4e41-97cd-63c07e065e95" providerId="ADAL" clId="{281C4BF8-7FAB-48E7-8C72-A4D41CD59BE9}" dt="2019-03-02T16:40:37.328" v="1699" actId="6549"/>
          <ac:spMkLst>
            <pc:docMk/>
            <pc:sldMk cId="3957500414" sldId="955"/>
            <ac:spMk id="9" creationId="{00000000-0000-0000-0000-000000000000}"/>
          </ac:spMkLst>
        </pc:spChg>
        <pc:picChg chg="mod">
          <ac:chgData name="LAMYA FOUAD MOHAMAD DAGHESTANI" userId="a436c0b0-45b9-4e41-97cd-63c07e065e95" providerId="ADAL" clId="{281C4BF8-7FAB-48E7-8C72-A4D41CD59BE9}" dt="2019-03-02T16:40:43.755" v="1700" actId="1076"/>
          <ac:picMkLst>
            <pc:docMk/>
            <pc:sldMk cId="3957500414" sldId="955"/>
            <ac:picMk id="3" creationId="{00000000-0000-0000-0000-000000000000}"/>
          </ac:picMkLst>
        </pc:picChg>
      </pc:sldChg>
      <pc:sldChg chg="modSp">
        <pc:chgData name="LAMYA FOUAD MOHAMAD DAGHESTANI" userId="a436c0b0-45b9-4e41-97cd-63c07e065e95" providerId="ADAL" clId="{281C4BF8-7FAB-48E7-8C72-A4D41CD59BE9}" dt="2019-03-02T17:01:11.900" v="1840" actId="14100"/>
        <pc:sldMkLst>
          <pc:docMk/>
          <pc:sldMk cId="1358463981" sldId="957"/>
        </pc:sldMkLst>
        <pc:spChg chg="mod">
          <ac:chgData name="LAMYA FOUAD MOHAMAD DAGHESTANI" userId="a436c0b0-45b9-4e41-97cd-63c07e065e95" providerId="ADAL" clId="{281C4BF8-7FAB-48E7-8C72-A4D41CD59BE9}" dt="2019-03-02T17:01:11.900" v="1840" actId="14100"/>
          <ac:spMkLst>
            <pc:docMk/>
            <pc:sldMk cId="1358463981" sldId="957"/>
            <ac:spMk id="2" creationId="{00000000-0000-0000-0000-000000000000}"/>
          </ac:spMkLst>
        </pc:spChg>
      </pc:sldChg>
      <pc:sldChg chg="modSp">
        <pc:chgData name="LAMYA FOUAD MOHAMAD DAGHESTANI" userId="a436c0b0-45b9-4e41-97cd-63c07e065e95" providerId="ADAL" clId="{281C4BF8-7FAB-48E7-8C72-A4D41CD59BE9}" dt="2019-03-02T17:01:29.962" v="1845" actId="14100"/>
        <pc:sldMkLst>
          <pc:docMk/>
          <pc:sldMk cId="3723194323" sldId="958"/>
        </pc:sldMkLst>
        <pc:spChg chg="mod">
          <ac:chgData name="LAMYA FOUAD MOHAMAD DAGHESTANI" userId="a436c0b0-45b9-4e41-97cd-63c07e065e95" providerId="ADAL" clId="{281C4BF8-7FAB-48E7-8C72-A4D41CD59BE9}" dt="2019-03-02T17:01:29.962" v="1845" actId="14100"/>
          <ac:spMkLst>
            <pc:docMk/>
            <pc:sldMk cId="3723194323" sldId="958"/>
            <ac:spMk id="2" creationId="{00000000-0000-0000-0000-000000000000}"/>
          </ac:spMkLst>
        </pc:spChg>
      </pc:sldChg>
      <pc:sldChg chg="addSp delSp modSp">
        <pc:chgData name="LAMYA FOUAD MOHAMAD DAGHESTANI" userId="a436c0b0-45b9-4e41-97cd-63c07e065e95" providerId="ADAL" clId="{281C4BF8-7FAB-48E7-8C72-A4D41CD59BE9}" dt="2019-03-02T17:04:28.508" v="1873" actId="1076"/>
        <pc:sldMkLst>
          <pc:docMk/>
          <pc:sldMk cId="4048250392" sldId="959"/>
        </pc:sldMkLst>
        <pc:spChg chg="del mod">
          <ac:chgData name="LAMYA FOUAD MOHAMAD DAGHESTANI" userId="a436c0b0-45b9-4e41-97cd-63c07e065e95" providerId="ADAL" clId="{281C4BF8-7FAB-48E7-8C72-A4D41CD59BE9}" dt="2019-03-02T17:03:33.020" v="1864" actId="478"/>
          <ac:spMkLst>
            <pc:docMk/>
            <pc:sldMk cId="4048250392" sldId="959"/>
            <ac:spMk id="2" creationId="{00000000-0000-0000-0000-000000000000}"/>
          </ac:spMkLst>
        </pc:spChg>
        <pc:spChg chg="add del mod">
          <ac:chgData name="LAMYA FOUAD MOHAMAD DAGHESTANI" userId="a436c0b0-45b9-4e41-97cd-63c07e065e95" providerId="ADAL" clId="{281C4BF8-7FAB-48E7-8C72-A4D41CD59BE9}" dt="2019-03-02T17:03:36.044" v="1865" actId="478"/>
          <ac:spMkLst>
            <pc:docMk/>
            <pc:sldMk cId="4048250392" sldId="959"/>
            <ac:spMk id="4" creationId="{3573DA87-66B2-423D-A5DF-C2161C6822D2}"/>
          </ac:spMkLst>
        </pc:spChg>
        <pc:spChg chg="mod">
          <ac:chgData name="LAMYA FOUAD MOHAMAD DAGHESTANI" userId="a436c0b0-45b9-4e41-97cd-63c07e065e95" providerId="ADAL" clId="{281C4BF8-7FAB-48E7-8C72-A4D41CD59BE9}" dt="2019-03-02T17:04:28.508" v="1873" actId="1076"/>
          <ac:spMkLst>
            <pc:docMk/>
            <pc:sldMk cId="4048250392" sldId="959"/>
            <ac:spMk id="6" creationId="{00000000-0000-0000-0000-000000000000}"/>
          </ac:spMkLst>
        </pc:spChg>
        <pc:spChg chg="mod">
          <ac:chgData name="LAMYA FOUAD MOHAMAD DAGHESTANI" userId="a436c0b0-45b9-4e41-97cd-63c07e065e95" providerId="ADAL" clId="{281C4BF8-7FAB-48E7-8C72-A4D41CD59BE9}" dt="2019-03-02T17:04:24.420" v="1872" actId="1076"/>
          <ac:spMkLst>
            <pc:docMk/>
            <pc:sldMk cId="4048250392" sldId="959"/>
            <ac:spMk id="7" creationId="{00000000-0000-0000-0000-000000000000}"/>
          </ac:spMkLst>
        </pc:spChg>
      </pc:sldChg>
      <pc:sldChg chg="modSp">
        <pc:chgData name="LAMYA FOUAD MOHAMAD DAGHESTANI" userId="a436c0b0-45b9-4e41-97cd-63c07e065e95" providerId="ADAL" clId="{281C4BF8-7FAB-48E7-8C72-A4D41CD59BE9}" dt="2019-03-02T17:02:11.090" v="1851" actId="14100"/>
        <pc:sldMkLst>
          <pc:docMk/>
          <pc:sldMk cId="1687605392" sldId="961"/>
        </pc:sldMkLst>
        <pc:spChg chg="mod">
          <ac:chgData name="LAMYA FOUAD MOHAMAD DAGHESTANI" userId="a436c0b0-45b9-4e41-97cd-63c07e065e95" providerId="ADAL" clId="{281C4BF8-7FAB-48E7-8C72-A4D41CD59BE9}" dt="2019-03-02T17:02:11.090" v="1851" actId="14100"/>
          <ac:spMkLst>
            <pc:docMk/>
            <pc:sldMk cId="1687605392" sldId="961"/>
            <ac:spMk id="2" creationId="{00000000-0000-0000-0000-000000000000}"/>
          </ac:spMkLst>
        </pc:spChg>
      </pc:sldChg>
      <pc:sldChg chg="modSp">
        <pc:chgData name="LAMYA FOUAD MOHAMAD DAGHESTANI" userId="a436c0b0-45b9-4e41-97cd-63c07e065e95" providerId="ADAL" clId="{281C4BF8-7FAB-48E7-8C72-A4D41CD59BE9}" dt="2019-03-02T17:02:35.907" v="1854" actId="1076"/>
        <pc:sldMkLst>
          <pc:docMk/>
          <pc:sldMk cId="212051319" sldId="962"/>
        </pc:sldMkLst>
        <pc:spChg chg="mod">
          <ac:chgData name="LAMYA FOUAD MOHAMAD DAGHESTANI" userId="a436c0b0-45b9-4e41-97cd-63c07e065e95" providerId="ADAL" clId="{281C4BF8-7FAB-48E7-8C72-A4D41CD59BE9}" dt="2019-03-02T17:02:35.907" v="1854" actId="1076"/>
          <ac:spMkLst>
            <pc:docMk/>
            <pc:sldMk cId="212051319" sldId="962"/>
            <ac:spMk id="2" creationId="{00000000-0000-0000-0000-000000000000}"/>
          </ac:spMkLst>
        </pc:spChg>
      </pc:sldChg>
      <pc:sldChg chg="addSp delSp modSp">
        <pc:chgData name="LAMYA FOUAD MOHAMAD DAGHESTANI" userId="a436c0b0-45b9-4e41-97cd-63c07e065e95" providerId="ADAL" clId="{281C4BF8-7FAB-48E7-8C72-A4D41CD59BE9}" dt="2019-03-02T17:05:16.104" v="1881" actId="1076"/>
        <pc:sldMkLst>
          <pc:docMk/>
          <pc:sldMk cId="1415153103" sldId="963"/>
        </pc:sldMkLst>
        <pc:spChg chg="del mod">
          <ac:chgData name="LAMYA FOUAD MOHAMAD DAGHESTANI" userId="a436c0b0-45b9-4e41-97cd-63c07e065e95" providerId="ADAL" clId="{281C4BF8-7FAB-48E7-8C72-A4D41CD59BE9}" dt="2019-03-02T17:04:37.604" v="1874" actId="478"/>
          <ac:spMkLst>
            <pc:docMk/>
            <pc:sldMk cId="1415153103" sldId="963"/>
            <ac:spMk id="2" creationId="{00000000-0000-0000-0000-000000000000}"/>
          </ac:spMkLst>
        </pc:spChg>
        <pc:spChg chg="add del mod">
          <ac:chgData name="LAMYA FOUAD MOHAMAD DAGHESTANI" userId="a436c0b0-45b9-4e41-97cd-63c07e065e95" providerId="ADAL" clId="{281C4BF8-7FAB-48E7-8C72-A4D41CD59BE9}" dt="2019-03-02T17:04:39.586" v="1875" actId="478"/>
          <ac:spMkLst>
            <pc:docMk/>
            <pc:sldMk cId="1415153103" sldId="963"/>
            <ac:spMk id="4" creationId="{BB62A985-34D3-45CB-A1B1-5A08C519FC56}"/>
          </ac:spMkLst>
        </pc:spChg>
        <pc:spChg chg="del">
          <ac:chgData name="LAMYA FOUAD MOHAMAD DAGHESTANI" userId="a436c0b0-45b9-4e41-97cd-63c07e065e95" providerId="ADAL" clId="{281C4BF8-7FAB-48E7-8C72-A4D41CD59BE9}" dt="2019-03-02T17:04:44.537" v="1876" actId="478"/>
          <ac:spMkLst>
            <pc:docMk/>
            <pc:sldMk cId="1415153103" sldId="963"/>
            <ac:spMk id="6" creationId="{00000000-0000-0000-0000-000000000000}"/>
          </ac:spMkLst>
        </pc:spChg>
        <pc:spChg chg="mod">
          <ac:chgData name="LAMYA FOUAD MOHAMAD DAGHESTANI" userId="a436c0b0-45b9-4e41-97cd-63c07e065e95" providerId="ADAL" clId="{281C4BF8-7FAB-48E7-8C72-A4D41CD59BE9}" dt="2019-03-02T17:05:16.104" v="1881" actId="1076"/>
          <ac:spMkLst>
            <pc:docMk/>
            <pc:sldMk cId="1415153103" sldId="963"/>
            <ac:spMk id="7" creationId="{00000000-0000-0000-0000-000000000000}"/>
          </ac:spMkLst>
        </pc:spChg>
        <pc:spChg chg="add del mod">
          <ac:chgData name="LAMYA FOUAD MOHAMAD DAGHESTANI" userId="a436c0b0-45b9-4e41-97cd-63c07e065e95" providerId="ADAL" clId="{281C4BF8-7FAB-48E7-8C72-A4D41CD59BE9}" dt="2019-03-02T17:04:46.473" v="1877" actId="478"/>
          <ac:spMkLst>
            <pc:docMk/>
            <pc:sldMk cId="1415153103" sldId="963"/>
            <ac:spMk id="8" creationId="{F24D04CC-E499-4FE2-9AF6-883F2D1A48DA}"/>
          </ac:spMkLst>
        </pc:spChg>
      </pc:sldChg>
      <pc:sldChg chg="del">
        <pc:chgData name="LAMYA FOUAD MOHAMAD DAGHESTANI" userId="a436c0b0-45b9-4e41-97cd-63c07e065e95" providerId="ADAL" clId="{281C4BF8-7FAB-48E7-8C72-A4D41CD59BE9}" dt="2019-03-02T17:05:22.038" v="1882" actId="2696"/>
        <pc:sldMkLst>
          <pc:docMk/>
          <pc:sldMk cId="2110657479" sldId="964"/>
        </pc:sldMkLst>
      </pc:sldChg>
      <pc:sldChg chg="del">
        <pc:chgData name="LAMYA FOUAD MOHAMAD DAGHESTANI" userId="a436c0b0-45b9-4e41-97cd-63c07e065e95" providerId="ADAL" clId="{281C4BF8-7FAB-48E7-8C72-A4D41CD59BE9}" dt="2019-03-02T17:07:56.822" v="1883" actId="2696"/>
        <pc:sldMkLst>
          <pc:docMk/>
          <pc:sldMk cId="313737078" sldId="965"/>
        </pc:sldMkLst>
      </pc:sldChg>
      <pc:sldChg chg="modSp del">
        <pc:chgData name="LAMYA FOUAD MOHAMAD DAGHESTANI" userId="a436c0b0-45b9-4e41-97cd-63c07e065e95" providerId="ADAL" clId="{281C4BF8-7FAB-48E7-8C72-A4D41CD59BE9}" dt="2019-03-02T17:10:15.086" v="1908" actId="2696"/>
        <pc:sldMkLst>
          <pc:docMk/>
          <pc:sldMk cId="3238906463" sldId="966"/>
        </pc:sldMkLst>
        <pc:spChg chg="mod">
          <ac:chgData name="LAMYA FOUAD MOHAMAD DAGHESTANI" userId="a436c0b0-45b9-4e41-97cd-63c07e065e95" providerId="ADAL" clId="{281C4BF8-7FAB-48E7-8C72-A4D41CD59BE9}" dt="2019-03-02T17:09:04.042" v="1896"/>
          <ac:spMkLst>
            <pc:docMk/>
            <pc:sldMk cId="3238906463" sldId="966"/>
            <ac:spMk id="7" creationId="{00000000-0000-0000-0000-000000000000}"/>
          </ac:spMkLst>
        </pc:spChg>
      </pc:sldChg>
      <pc:sldChg chg="addSp delSp modSp">
        <pc:chgData name="LAMYA FOUAD MOHAMAD DAGHESTANI" userId="a436c0b0-45b9-4e41-97cd-63c07e065e95" providerId="ADAL" clId="{281C4BF8-7FAB-48E7-8C72-A4D41CD59BE9}" dt="2019-03-02T17:10:07.166" v="1907" actId="1076"/>
        <pc:sldMkLst>
          <pc:docMk/>
          <pc:sldMk cId="2231605925" sldId="967"/>
        </pc:sldMkLst>
        <pc:spChg chg="del">
          <ac:chgData name="LAMYA FOUAD MOHAMAD DAGHESTANI" userId="a436c0b0-45b9-4e41-97cd-63c07e065e95" providerId="ADAL" clId="{281C4BF8-7FAB-48E7-8C72-A4D41CD59BE9}" dt="2019-03-02T17:08:04.138" v="1884" actId="478"/>
          <ac:spMkLst>
            <pc:docMk/>
            <pc:sldMk cId="2231605925" sldId="967"/>
            <ac:spMk id="2" creationId="{00000000-0000-0000-0000-000000000000}"/>
          </ac:spMkLst>
        </pc:spChg>
        <pc:spChg chg="add del mod">
          <ac:chgData name="LAMYA FOUAD MOHAMAD DAGHESTANI" userId="a436c0b0-45b9-4e41-97cd-63c07e065e95" providerId="ADAL" clId="{281C4BF8-7FAB-48E7-8C72-A4D41CD59BE9}" dt="2019-03-02T17:08:05.799" v="1885" actId="478"/>
          <ac:spMkLst>
            <pc:docMk/>
            <pc:sldMk cId="2231605925" sldId="967"/>
            <ac:spMk id="4" creationId="{D58A8F62-B3CF-488B-96D4-CC7D3933A0CC}"/>
          </ac:spMkLst>
        </pc:spChg>
        <pc:spChg chg="mod">
          <ac:chgData name="LAMYA FOUAD MOHAMAD DAGHESTANI" userId="a436c0b0-45b9-4e41-97cd-63c07e065e95" providerId="ADAL" clId="{281C4BF8-7FAB-48E7-8C72-A4D41CD59BE9}" dt="2019-03-02T17:09:50.006" v="1905" actId="14100"/>
          <ac:spMkLst>
            <pc:docMk/>
            <pc:sldMk cId="2231605925" sldId="967"/>
            <ac:spMk id="6" creationId="{00000000-0000-0000-0000-000000000000}"/>
          </ac:spMkLst>
        </pc:spChg>
        <pc:spChg chg="mod">
          <ac:chgData name="LAMYA FOUAD MOHAMAD DAGHESTANI" userId="a436c0b0-45b9-4e41-97cd-63c07e065e95" providerId="ADAL" clId="{281C4BF8-7FAB-48E7-8C72-A4D41CD59BE9}" dt="2019-03-02T17:10:07.166" v="1907" actId="1076"/>
          <ac:spMkLst>
            <pc:docMk/>
            <pc:sldMk cId="2231605925" sldId="967"/>
            <ac:spMk id="7" creationId="{00000000-0000-0000-0000-000000000000}"/>
          </ac:spMkLst>
        </pc:spChg>
      </pc:sldChg>
      <pc:sldChg chg="modSp">
        <pc:chgData name="LAMYA FOUAD MOHAMAD DAGHESTANI" userId="a436c0b0-45b9-4e41-97cd-63c07e065e95" providerId="ADAL" clId="{281C4BF8-7FAB-48E7-8C72-A4D41CD59BE9}" dt="2019-03-02T17:11:32.104" v="1909" actId="6549"/>
        <pc:sldMkLst>
          <pc:docMk/>
          <pc:sldMk cId="1909498778" sldId="968"/>
        </pc:sldMkLst>
        <pc:spChg chg="mod">
          <ac:chgData name="LAMYA FOUAD MOHAMAD DAGHESTANI" userId="a436c0b0-45b9-4e41-97cd-63c07e065e95" providerId="ADAL" clId="{281C4BF8-7FAB-48E7-8C72-A4D41CD59BE9}" dt="2019-03-02T17:11:32.104" v="1909" actId="6549"/>
          <ac:spMkLst>
            <pc:docMk/>
            <pc:sldMk cId="1909498778" sldId="968"/>
            <ac:spMk id="6" creationId="{00000000-0000-0000-0000-000000000000}"/>
          </ac:spMkLst>
        </pc:spChg>
      </pc:sldChg>
      <pc:sldChg chg="modSp">
        <pc:chgData name="LAMYA FOUAD MOHAMAD DAGHESTANI" userId="a436c0b0-45b9-4e41-97cd-63c07e065e95" providerId="ADAL" clId="{281C4BF8-7FAB-48E7-8C72-A4D41CD59BE9}" dt="2019-03-02T17:17:12.208" v="1910" actId="13926"/>
        <pc:sldMkLst>
          <pc:docMk/>
          <pc:sldMk cId="346326069" sldId="970"/>
        </pc:sldMkLst>
        <pc:spChg chg="mod">
          <ac:chgData name="LAMYA FOUAD MOHAMAD DAGHESTANI" userId="a436c0b0-45b9-4e41-97cd-63c07e065e95" providerId="ADAL" clId="{281C4BF8-7FAB-48E7-8C72-A4D41CD59BE9}" dt="2019-03-02T17:17:12.208" v="1910" actId="13926"/>
          <ac:spMkLst>
            <pc:docMk/>
            <pc:sldMk cId="346326069" sldId="970"/>
            <ac:spMk id="9" creationId="{00000000-0000-0000-0000-000000000000}"/>
          </ac:spMkLst>
        </pc:spChg>
      </pc:sldChg>
      <pc:sldChg chg="modSp">
        <pc:chgData name="LAMYA FOUAD MOHAMAD DAGHESTANI" userId="a436c0b0-45b9-4e41-97cd-63c07e065e95" providerId="ADAL" clId="{281C4BF8-7FAB-48E7-8C72-A4D41CD59BE9}" dt="2019-03-02T17:19:57.139" v="1911" actId="13926"/>
        <pc:sldMkLst>
          <pc:docMk/>
          <pc:sldMk cId="941807949" sldId="973"/>
        </pc:sldMkLst>
        <pc:spChg chg="mod">
          <ac:chgData name="LAMYA FOUAD MOHAMAD DAGHESTANI" userId="a436c0b0-45b9-4e41-97cd-63c07e065e95" providerId="ADAL" clId="{281C4BF8-7FAB-48E7-8C72-A4D41CD59BE9}" dt="2019-03-02T17:19:57.139" v="1911" actId="13926"/>
          <ac:spMkLst>
            <pc:docMk/>
            <pc:sldMk cId="941807949" sldId="973"/>
            <ac:spMk id="9" creationId="{00000000-0000-0000-0000-000000000000}"/>
          </ac:spMkLst>
        </pc:spChg>
      </pc:sldChg>
      <pc:sldChg chg="addSp delSp modSp">
        <pc:chgData name="LAMYA FOUAD MOHAMAD DAGHESTANI" userId="a436c0b0-45b9-4e41-97cd-63c07e065e95" providerId="ADAL" clId="{281C4BF8-7FAB-48E7-8C72-A4D41CD59BE9}" dt="2019-03-02T17:40:27.640" v="1981" actId="207"/>
        <pc:sldMkLst>
          <pc:docMk/>
          <pc:sldMk cId="3108506120" sldId="975"/>
        </pc:sldMkLst>
        <pc:spChg chg="mod">
          <ac:chgData name="LAMYA FOUAD MOHAMAD DAGHESTANI" userId="a436c0b0-45b9-4e41-97cd-63c07e065e95" providerId="ADAL" clId="{281C4BF8-7FAB-48E7-8C72-A4D41CD59BE9}" dt="2019-03-02T17:24:08.513" v="1917" actId="1076"/>
          <ac:spMkLst>
            <pc:docMk/>
            <pc:sldMk cId="3108506120" sldId="975"/>
            <ac:spMk id="2" creationId="{00000000-0000-0000-0000-000000000000}"/>
          </ac:spMkLst>
        </pc:spChg>
        <pc:spChg chg="add del mod">
          <ac:chgData name="LAMYA FOUAD MOHAMAD DAGHESTANI" userId="a436c0b0-45b9-4e41-97cd-63c07e065e95" providerId="ADAL" clId="{281C4BF8-7FAB-48E7-8C72-A4D41CD59BE9}" dt="2019-03-02T17:37:00.034" v="1947" actId="478"/>
          <ac:spMkLst>
            <pc:docMk/>
            <pc:sldMk cId="3108506120" sldId="975"/>
            <ac:spMk id="4" creationId="{8C406354-1A1E-485E-9CBD-75B9C8E4D5FD}"/>
          </ac:spMkLst>
        </pc:spChg>
        <pc:spChg chg="add mod">
          <ac:chgData name="LAMYA FOUAD MOHAMAD DAGHESTANI" userId="a436c0b0-45b9-4e41-97cd-63c07e065e95" providerId="ADAL" clId="{281C4BF8-7FAB-48E7-8C72-A4D41CD59BE9}" dt="2019-03-02T17:38:17.237" v="1958" actId="403"/>
          <ac:spMkLst>
            <pc:docMk/>
            <pc:sldMk cId="3108506120" sldId="975"/>
            <ac:spMk id="5" creationId="{C6A8E355-30D2-4E6F-8D8C-712054040651}"/>
          </ac:spMkLst>
        </pc:spChg>
        <pc:spChg chg="add mod">
          <ac:chgData name="LAMYA FOUAD MOHAMAD DAGHESTANI" userId="a436c0b0-45b9-4e41-97cd-63c07e065e95" providerId="ADAL" clId="{281C4BF8-7FAB-48E7-8C72-A4D41CD59BE9}" dt="2019-03-02T17:39:40.486" v="1973" actId="14100"/>
          <ac:spMkLst>
            <pc:docMk/>
            <pc:sldMk cId="3108506120" sldId="975"/>
            <ac:spMk id="7" creationId="{1FC631BC-B89F-4760-8E94-ED03D970DDE9}"/>
          </ac:spMkLst>
        </pc:spChg>
        <pc:spChg chg="add mod">
          <ac:chgData name="LAMYA FOUAD MOHAMAD DAGHESTANI" userId="a436c0b0-45b9-4e41-97cd-63c07e065e95" providerId="ADAL" clId="{281C4BF8-7FAB-48E7-8C72-A4D41CD59BE9}" dt="2019-03-02T17:40:27.640" v="1981" actId="207"/>
          <ac:spMkLst>
            <pc:docMk/>
            <pc:sldMk cId="3108506120" sldId="975"/>
            <ac:spMk id="8" creationId="{84E7C78A-61C4-4B31-8E91-0D9278106B80}"/>
          </ac:spMkLst>
        </pc:spChg>
        <pc:spChg chg="mod">
          <ac:chgData name="LAMYA FOUAD MOHAMAD DAGHESTANI" userId="a436c0b0-45b9-4e41-97cd-63c07e065e95" providerId="ADAL" clId="{281C4BF8-7FAB-48E7-8C72-A4D41CD59BE9}" dt="2019-03-02T17:26:25.317" v="1935" actId="255"/>
          <ac:spMkLst>
            <pc:docMk/>
            <pc:sldMk cId="3108506120" sldId="975"/>
            <ac:spMk id="9" creationId="{00000000-0000-0000-0000-000000000000}"/>
          </ac:spMkLst>
        </pc:spChg>
        <pc:graphicFrameChg chg="mod modGraphic">
          <ac:chgData name="LAMYA FOUAD MOHAMAD DAGHESTANI" userId="a436c0b0-45b9-4e41-97cd-63c07e065e95" providerId="ADAL" clId="{281C4BF8-7FAB-48E7-8C72-A4D41CD59BE9}" dt="2019-03-02T17:24:41.531" v="1921" actId="1076"/>
          <ac:graphicFrameMkLst>
            <pc:docMk/>
            <pc:sldMk cId="3108506120" sldId="975"/>
            <ac:graphicFrameMk id="3" creationId="{00000000-0000-0000-0000-000000000000}"/>
          </ac:graphicFrameMkLst>
        </pc:graphicFrameChg>
      </pc:sldChg>
      <pc:sldChg chg="ord">
        <pc:chgData name="LAMYA FOUAD MOHAMAD DAGHESTANI" userId="a436c0b0-45b9-4e41-97cd-63c07e065e95" providerId="ADAL" clId="{281C4BF8-7FAB-48E7-8C72-A4D41CD59BE9}" dt="2019-03-02T18:35:17.288" v="2299"/>
        <pc:sldMkLst>
          <pc:docMk/>
          <pc:sldMk cId="3066112658" sldId="976"/>
        </pc:sldMkLst>
      </pc:sldChg>
      <pc:sldChg chg="modSp del">
        <pc:chgData name="LAMYA FOUAD MOHAMAD DAGHESTANI" userId="a436c0b0-45b9-4e41-97cd-63c07e065e95" providerId="ADAL" clId="{281C4BF8-7FAB-48E7-8C72-A4D41CD59BE9}" dt="2019-03-02T17:27:36.002" v="1936" actId="2696"/>
        <pc:sldMkLst>
          <pc:docMk/>
          <pc:sldMk cId="3520813589" sldId="977"/>
        </pc:sldMkLst>
        <pc:graphicFrameChg chg="modGraphic">
          <ac:chgData name="LAMYA FOUAD MOHAMAD DAGHESTANI" userId="a436c0b0-45b9-4e41-97cd-63c07e065e95" providerId="ADAL" clId="{281C4BF8-7FAB-48E7-8C72-A4D41CD59BE9}" dt="2019-03-02T17:23:07.011" v="1916" actId="13926"/>
          <ac:graphicFrameMkLst>
            <pc:docMk/>
            <pc:sldMk cId="3520813589" sldId="977"/>
            <ac:graphicFrameMk id="3" creationId="{00000000-0000-0000-0000-000000000000}"/>
          </ac:graphicFrameMkLst>
        </pc:graphicFrameChg>
      </pc:sldChg>
      <pc:sldChg chg="del">
        <pc:chgData name="LAMYA FOUAD MOHAMAD DAGHESTANI" userId="a436c0b0-45b9-4e41-97cd-63c07e065e95" providerId="ADAL" clId="{281C4BF8-7FAB-48E7-8C72-A4D41CD59BE9}" dt="2019-03-02T18:33:56.486" v="2298" actId="2696"/>
        <pc:sldMkLst>
          <pc:docMk/>
          <pc:sldMk cId="2874476648" sldId="978"/>
        </pc:sldMkLst>
      </pc:sldChg>
      <pc:sldChg chg="modSp del">
        <pc:chgData name="LAMYA FOUAD MOHAMAD DAGHESTANI" userId="a436c0b0-45b9-4e41-97cd-63c07e065e95" providerId="ADAL" clId="{281C4BF8-7FAB-48E7-8C72-A4D41CD59BE9}" dt="2019-03-02T19:02:04.077" v="2355" actId="2696"/>
        <pc:sldMkLst>
          <pc:docMk/>
          <pc:sldMk cId="2340893705" sldId="979"/>
        </pc:sldMkLst>
        <pc:spChg chg="mod">
          <ac:chgData name="LAMYA FOUAD MOHAMAD DAGHESTANI" userId="a436c0b0-45b9-4e41-97cd-63c07e065e95" providerId="ADAL" clId="{281C4BF8-7FAB-48E7-8C72-A4D41CD59BE9}" dt="2019-03-02T18:46:17.100" v="2337"/>
          <ac:spMkLst>
            <pc:docMk/>
            <pc:sldMk cId="2340893705" sldId="979"/>
            <ac:spMk id="624643" creationId="{00000000-0000-0000-0000-000000000000}"/>
          </ac:spMkLst>
        </pc:spChg>
      </pc:sldChg>
      <pc:sldChg chg="del">
        <pc:chgData name="LAMYA FOUAD MOHAMAD DAGHESTANI" userId="a436c0b0-45b9-4e41-97cd-63c07e065e95" providerId="ADAL" clId="{281C4BF8-7FAB-48E7-8C72-A4D41CD59BE9}" dt="2019-03-02T19:03:07.955" v="2356" actId="2696"/>
        <pc:sldMkLst>
          <pc:docMk/>
          <pc:sldMk cId="1126070455" sldId="981"/>
        </pc:sldMkLst>
      </pc:sldChg>
      <pc:sldChg chg="modSp">
        <pc:chgData name="LAMYA FOUAD MOHAMAD DAGHESTANI" userId="a436c0b0-45b9-4e41-97cd-63c07e065e95" providerId="ADAL" clId="{281C4BF8-7FAB-48E7-8C72-A4D41CD59BE9}" dt="2019-03-02T19:17:32.096" v="2392" actId="207"/>
        <pc:sldMkLst>
          <pc:docMk/>
          <pc:sldMk cId="1934042226" sldId="982"/>
        </pc:sldMkLst>
        <pc:spChg chg="mod">
          <ac:chgData name="LAMYA FOUAD MOHAMAD DAGHESTANI" userId="a436c0b0-45b9-4e41-97cd-63c07e065e95" providerId="ADAL" clId="{281C4BF8-7FAB-48E7-8C72-A4D41CD59BE9}" dt="2019-03-02T19:17:13.387" v="2389" actId="207"/>
          <ac:spMkLst>
            <pc:docMk/>
            <pc:sldMk cId="1934042226" sldId="982"/>
            <ac:spMk id="11" creationId="{00000000-0000-0000-0000-000000000000}"/>
          </ac:spMkLst>
        </pc:spChg>
        <pc:spChg chg="mod">
          <ac:chgData name="LAMYA FOUAD MOHAMAD DAGHESTANI" userId="a436c0b0-45b9-4e41-97cd-63c07e065e95" providerId="ADAL" clId="{281C4BF8-7FAB-48E7-8C72-A4D41CD59BE9}" dt="2019-03-02T19:17:20.271" v="2390" actId="207"/>
          <ac:spMkLst>
            <pc:docMk/>
            <pc:sldMk cId="1934042226" sldId="982"/>
            <ac:spMk id="13" creationId="{00000000-0000-0000-0000-000000000000}"/>
          </ac:spMkLst>
        </pc:spChg>
        <pc:spChg chg="mod">
          <ac:chgData name="LAMYA FOUAD MOHAMAD DAGHESTANI" userId="a436c0b0-45b9-4e41-97cd-63c07e065e95" providerId="ADAL" clId="{281C4BF8-7FAB-48E7-8C72-A4D41CD59BE9}" dt="2019-03-02T19:17:32.096" v="2392" actId="207"/>
          <ac:spMkLst>
            <pc:docMk/>
            <pc:sldMk cId="1934042226" sldId="982"/>
            <ac:spMk id="38" creationId="{00000000-0000-0000-0000-000000000000}"/>
          </ac:spMkLst>
        </pc:spChg>
        <pc:spChg chg="mod">
          <ac:chgData name="LAMYA FOUAD MOHAMAD DAGHESTANI" userId="a436c0b0-45b9-4e41-97cd-63c07e065e95" providerId="ADAL" clId="{281C4BF8-7FAB-48E7-8C72-A4D41CD59BE9}" dt="2019-03-02T19:17:27.004" v="2391" actId="207"/>
          <ac:spMkLst>
            <pc:docMk/>
            <pc:sldMk cId="1934042226" sldId="982"/>
            <ac:spMk id="40" creationId="{00000000-0000-0000-0000-000000000000}"/>
          </ac:spMkLst>
        </pc:spChg>
        <pc:spChg chg="mod">
          <ac:chgData name="LAMYA FOUAD MOHAMAD DAGHESTANI" userId="a436c0b0-45b9-4e41-97cd-63c07e065e95" providerId="ADAL" clId="{281C4BF8-7FAB-48E7-8C72-A4D41CD59BE9}" dt="2019-03-02T19:03:54.157" v="2359" actId="1076"/>
          <ac:spMkLst>
            <pc:docMk/>
            <pc:sldMk cId="1934042226" sldId="982"/>
            <ac:spMk id="43" creationId="{00000000-0000-0000-0000-000000000000}"/>
          </ac:spMkLst>
        </pc:spChg>
        <pc:spChg chg="mod">
          <ac:chgData name="LAMYA FOUAD MOHAMAD DAGHESTANI" userId="a436c0b0-45b9-4e41-97cd-63c07e065e95" providerId="ADAL" clId="{281C4BF8-7FAB-48E7-8C72-A4D41CD59BE9}" dt="2019-03-02T19:03:42.251" v="2357" actId="1076"/>
          <ac:spMkLst>
            <pc:docMk/>
            <pc:sldMk cId="1934042226" sldId="982"/>
            <ac:spMk id="624643" creationId="{00000000-0000-0000-0000-000000000000}"/>
          </ac:spMkLst>
        </pc:spChg>
        <pc:grpChg chg="mod">
          <ac:chgData name="LAMYA FOUAD MOHAMAD DAGHESTANI" userId="a436c0b0-45b9-4e41-97cd-63c07e065e95" providerId="ADAL" clId="{281C4BF8-7FAB-48E7-8C72-A4D41CD59BE9}" dt="2019-03-02T19:04:01.181" v="2360" actId="1076"/>
          <ac:grpSpMkLst>
            <pc:docMk/>
            <pc:sldMk cId="1934042226" sldId="982"/>
            <ac:grpSpMk id="5" creationId="{00000000-0000-0000-0000-000000000000}"/>
          </ac:grpSpMkLst>
        </pc:grpChg>
        <pc:grpChg chg="mod">
          <ac:chgData name="LAMYA FOUAD MOHAMAD DAGHESTANI" userId="a436c0b0-45b9-4e41-97cd-63c07e065e95" providerId="ADAL" clId="{281C4BF8-7FAB-48E7-8C72-A4D41CD59BE9}" dt="2019-03-02T19:03:46.616" v="2358" actId="1076"/>
          <ac:grpSpMkLst>
            <pc:docMk/>
            <pc:sldMk cId="1934042226" sldId="982"/>
            <ac:grpSpMk id="11268" creationId="{00000000-0000-0000-0000-000000000000}"/>
          </ac:grpSpMkLst>
        </pc:grpChg>
      </pc:sldChg>
      <pc:sldChg chg="modSp">
        <pc:chgData name="LAMYA FOUAD MOHAMAD DAGHESTANI" userId="a436c0b0-45b9-4e41-97cd-63c07e065e95" providerId="ADAL" clId="{281C4BF8-7FAB-48E7-8C72-A4D41CD59BE9}" dt="2019-03-02T19:16:57.222" v="2388" actId="207"/>
        <pc:sldMkLst>
          <pc:docMk/>
          <pc:sldMk cId="568358228" sldId="983"/>
        </pc:sldMkLst>
        <pc:spChg chg="mod">
          <ac:chgData name="LAMYA FOUAD MOHAMAD DAGHESTANI" userId="a436c0b0-45b9-4e41-97cd-63c07e065e95" providerId="ADAL" clId="{281C4BF8-7FAB-48E7-8C72-A4D41CD59BE9}" dt="2019-03-02T19:16:41.176" v="2385" actId="207"/>
          <ac:spMkLst>
            <pc:docMk/>
            <pc:sldMk cId="568358228" sldId="983"/>
            <ac:spMk id="12" creationId="{00000000-0000-0000-0000-000000000000}"/>
          </ac:spMkLst>
        </pc:spChg>
        <pc:spChg chg="mod">
          <ac:chgData name="LAMYA FOUAD MOHAMAD DAGHESTANI" userId="a436c0b0-45b9-4e41-97cd-63c07e065e95" providerId="ADAL" clId="{281C4BF8-7FAB-48E7-8C72-A4D41CD59BE9}" dt="2019-03-02T19:16:45.036" v="2386" actId="207"/>
          <ac:spMkLst>
            <pc:docMk/>
            <pc:sldMk cId="568358228" sldId="983"/>
            <ac:spMk id="15" creationId="{00000000-0000-0000-0000-000000000000}"/>
          </ac:spMkLst>
        </pc:spChg>
        <pc:spChg chg="mod">
          <ac:chgData name="LAMYA FOUAD MOHAMAD DAGHESTANI" userId="a436c0b0-45b9-4e41-97cd-63c07e065e95" providerId="ADAL" clId="{281C4BF8-7FAB-48E7-8C72-A4D41CD59BE9}" dt="2019-03-02T19:16:57.222" v="2388" actId="207"/>
          <ac:spMkLst>
            <pc:docMk/>
            <pc:sldMk cId="568358228" sldId="983"/>
            <ac:spMk id="50" creationId="{00000000-0000-0000-0000-000000000000}"/>
          </ac:spMkLst>
        </pc:spChg>
        <pc:spChg chg="mod">
          <ac:chgData name="LAMYA FOUAD MOHAMAD DAGHESTANI" userId="a436c0b0-45b9-4e41-97cd-63c07e065e95" providerId="ADAL" clId="{281C4BF8-7FAB-48E7-8C72-A4D41CD59BE9}" dt="2019-03-02T19:16:52.980" v="2387" actId="207"/>
          <ac:spMkLst>
            <pc:docMk/>
            <pc:sldMk cId="568358228" sldId="983"/>
            <ac:spMk id="53" creationId="{00000000-0000-0000-0000-000000000000}"/>
          </ac:spMkLst>
        </pc:spChg>
        <pc:grpChg chg="mod">
          <ac:chgData name="LAMYA FOUAD MOHAMAD DAGHESTANI" userId="a436c0b0-45b9-4e41-97cd-63c07e065e95" providerId="ADAL" clId="{281C4BF8-7FAB-48E7-8C72-A4D41CD59BE9}" dt="2019-03-02T19:08:56.462" v="2372" actId="1076"/>
          <ac:grpSpMkLst>
            <pc:docMk/>
            <pc:sldMk cId="568358228" sldId="983"/>
            <ac:grpSpMk id="5" creationId="{00000000-0000-0000-0000-000000000000}"/>
          </ac:grpSpMkLst>
        </pc:grpChg>
        <pc:grpChg chg="mod">
          <ac:chgData name="LAMYA FOUAD MOHAMAD DAGHESTANI" userId="a436c0b0-45b9-4e41-97cd-63c07e065e95" providerId="ADAL" clId="{281C4BF8-7FAB-48E7-8C72-A4D41CD59BE9}" dt="2019-03-02T19:07:51.424" v="2367" actId="1076"/>
          <ac:grpSpMkLst>
            <pc:docMk/>
            <pc:sldMk cId="568358228" sldId="983"/>
            <ac:grpSpMk id="12292" creationId="{00000000-0000-0000-0000-000000000000}"/>
          </ac:grpSpMkLst>
        </pc:grpChg>
      </pc:sldChg>
      <pc:sldChg chg="modSp">
        <pc:chgData name="LAMYA FOUAD MOHAMAD DAGHESTANI" userId="a436c0b0-45b9-4e41-97cd-63c07e065e95" providerId="ADAL" clId="{281C4BF8-7FAB-48E7-8C72-A4D41CD59BE9}" dt="2019-03-02T19:16:20.252" v="2384" actId="207"/>
        <pc:sldMkLst>
          <pc:docMk/>
          <pc:sldMk cId="2819747499" sldId="984"/>
        </pc:sldMkLst>
        <pc:spChg chg="mod">
          <ac:chgData name="LAMYA FOUAD MOHAMAD DAGHESTANI" userId="a436c0b0-45b9-4e41-97cd-63c07e065e95" providerId="ADAL" clId="{281C4BF8-7FAB-48E7-8C72-A4D41CD59BE9}" dt="2019-03-02T19:15:47.736" v="2380" actId="207"/>
          <ac:spMkLst>
            <pc:docMk/>
            <pc:sldMk cId="2819747499" sldId="984"/>
            <ac:spMk id="13" creationId="{00000000-0000-0000-0000-000000000000}"/>
          </ac:spMkLst>
        </pc:spChg>
        <pc:spChg chg="mod">
          <ac:chgData name="LAMYA FOUAD MOHAMAD DAGHESTANI" userId="a436c0b0-45b9-4e41-97cd-63c07e065e95" providerId="ADAL" clId="{281C4BF8-7FAB-48E7-8C72-A4D41CD59BE9}" dt="2019-03-02T19:15:52.127" v="2381" actId="207"/>
          <ac:spMkLst>
            <pc:docMk/>
            <pc:sldMk cId="2819747499" sldId="984"/>
            <ac:spMk id="15" creationId="{00000000-0000-0000-0000-000000000000}"/>
          </ac:spMkLst>
        </pc:spChg>
        <pc:spChg chg="mod">
          <ac:chgData name="LAMYA FOUAD MOHAMAD DAGHESTANI" userId="a436c0b0-45b9-4e41-97cd-63c07e065e95" providerId="ADAL" clId="{281C4BF8-7FAB-48E7-8C72-A4D41CD59BE9}" dt="2019-03-02T19:16:20.252" v="2384" actId="207"/>
          <ac:spMkLst>
            <pc:docMk/>
            <pc:sldMk cId="2819747499" sldId="984"/>
            <ac:spMk id="51" creationId="{00000000-0000-0000-0000-000000000000}"/>
          </ac:spMkLst>
        </pc:spChg>
        <pc:spChg chg="mod">
          <ac:chgData name="LAMYA FOUAD MOHAMAD DAGHESTANI" userId="a436c0b0-45b9-4e41-97cd-63c07e065e95" providerId="ADAL" clId="{281C4BF8-7FAB-48E7-8C72-A4D41CD59BE9}" dt="2019-03-02T19:16:01.152" v="2382" actId="207"/>
          <ac:spMkLst>
            <pc:docMk/>
            <pc:sldMk cId="2819747499" sldId="984"/>
            <ac:spMk id="53" creationId="{00000000-0000-0000-0000-000000000000}"/>
          </ac:spMkLst>
        </pc:spChg>
        <pc:grpChg chg="mod">
          <ac:chgData name="LAMYA FOUAD MOHAMAD DAGHESTANI" userId="a436c0b0-45b9-4e41-97cd-63c07e065e95" providerId="ADAL" clId="{281C4BF8-7FAB-48E7-8C72-A4D41CD59BE9}" dt="2019-03-02T19:10:19.662" v="2376" actId="1076"/>
          <ac:grpSpMkLst>
            <pc:docMk/>
            <pc:sldMk cId="2819747499" sldId="984"/>
            <ac:grpSpMk id="5" creationId="{00000000-0000-0000-0000-000000000000}"/>
          </ac:grpSpMkLst>
        </pc:grpChg>
      </pc:sldChg>
      <pc:sldChg chg="modSp">
        <pc:chgData name="LAMYA FOUAD MOHAMAD DAGHESTANI" userId="a436c0b0-45b9-4e41-97cd-63c07e065e95" providerId="ADAL" clId="{281C4BF8-7FAB-48E7-8C72-A4D41CD59BE9}" dt="2019-03-02T19:18:13.108" v="2393" actId="207"/>
        <pc:sldMkLst>
          <pc:docMk/>
          <pc:sldMk cId="1784022306" sldId="985"/>
        </pc:sldMkLst>
        <pc:spChg chg="mod">
          <ac:chgData name="LAMYA FOUAD MOHAMAD DAGHESTANI" userId="a436c0b0-45b9-4e41-97cd-63c07e065e95" providerId="ADAL" clId="{281C4BF8-7FAB-48E7-8C72-A4D41CD59BE9}" dt="2019-03-02T19:18:13.108" v="2393" actId="207"/>
          <ac:spMkLst>
            <pc:docMk/>
            <pc:sldMk cId="1784022306" sldId="985"/>
            <ac:spMk id="14" creationId="{00000000-0000-0000-0000-000000000000}"/>
          </ac:spMkLst>
        </pc:spChg>
        <pc:spChg chg="mod">
          <ac:chgData name="LAMYA FOUAD MOHAMAD DAGHESTANI" userId="a436c0b0-45b9-4e41-97cd-63c07e065e95" providerId="ADAL" clId="{281C4BF8-7FAB-48E7-8C72-A4D41CD59BE9}" dt="2019-03-02T19:15:20.677" v="2379" actId="207"/>
          <ac:spMkLst>
            <pc:docMk/>
            <pc:sldMk cId="1784022306" sldId="985"/>
            <ac:spMk id="52" creationId="{00000000-0000-0000-0000-000000000000}"/>
          </ac:spMkLst>
        </pc:spChg>
        <pc:grpChg chg="mod">
          <ac:chgData name="LAMYA FOUAD MOHAMAD DAGHESTANI" userId="a436c0b0-45b9-4e41-97cd-63c07e065e95" providerId="ADAL" clId="{281C4BF8-7FAB-48E7-8C72-A4D41CD59BE9}" dt="2019-03-02T19:05:28.704" v="2362" actId="1076"/>
          <ac:grpSpMkLst>
            <pc:docMk/>
            <pc:sldMk cId="1784022306" sldId="985"/>
            <ac:grpSpMk id="5" creationId="{00000000-0000-0000-0000-000000000000}"/>
          </ac:grpSpMkLst>
        </pc:grpChg>
      </pc:sldChg>
      <pc:sldChg chg="modSp">
        <pc:chgData name="LAMYA FOUAD MOHAMAD DAGHESTANI" userId="a436c0b0-45b9-4e41-97cd-63c07e065e95" providerId="ADAL" clId="{281C4BF8-7FAB-48E7-8C72-A4D41CD59BE9}" dt="2019-03-02T19:18:38.790" v="2395" actId="207"/>
        <pc:sldMkLst>
          <pc:docMk/>
          <pc:sldMk cId="816357911" sldId="986"/>
        </pc:sldMkLst>
        <pc:spChg chg="mod">
          <ac:chgData name="LAMYA FOUAD MOHAMAD DAGHESTANI" userId="a436c0b0-45b9-4e41-97cd-63c07e065e95" providerId="ADAL" clId="{281C4BF8-7FAB-48E7-8C72-A4D41CD59BE9}" dt="2019-03-02T19:18:32.225" v="2394" actId="207"/>
          <ac:spMkLst>
            <pc:docMk/>
            <pc:sldMk cId="816357911" sldId="986"/>
            <ac:spMk id="15" creationId="{00000000-0000-0000-0000-000000000000}"/>
          </ac:spMkLst>
        </pc:spChg>
        <pc:spChg chg="mod">
          <ac:chgData name="LAMYA FOUAD MOHAMAD DAGHESTANI" userId="a436c0b0-45b9-4e41-97cd-63c07e065e95" providerId="ADAL" clId="{281C4BF8-7FAB-48E7-8C72-A4D41CD59BE9}" dt="2019-03-02T19:18:38.790" v="2395" actId="207"/>
          <ac:spMkLst>
            <pc:docMk/>
            <pc:sldMk cId="816357911" sldId="986"/>
            <ac:spMk id="53" creationId="{00000000-0000-0000-0000-000000000000}"/>
          </ac:spMkLst>
        </pc:spChg>
      </pc:sldChg>
      <pc:sldChg chg="delSp">
        <pc:chgData name="LAMYA FOUAD MOHAMAD DAGHESTANI" userId="a436c0b0-45b9-4e41-97cd-63c07e065e95" providerId="ADAL" clId="{281C4BF8-7FAB-48E7-8C72-A4D41CD59BE9}" dt="2019-03-02T19:19:03.804" v="2396" actId="478"/>
        <pc:sldMkLst>
          <pc:docMk/>
          <pc:sldMk cId="3692760806" sldId="987"/>
        </pc:sldMkLst>
        <pc:spChg chg="del">
          <ac:chgData name="LAMYA FOUAD MOHAMAD DAGHESTANI" userId="a436c0b0-45b9-4e41-97cd-63c07e065e95" providerId="ADAL" clId="{281C4BF8-7FAB-48E7-8C72-A4D41CD59BE9}" dt="2019-03-02T19:19:03.804" v="2396" actId="478"/>
          <ac:spMkLst>
            <pc:docMk/>
            <pc:sldMk cId="3692760806" sldId="987"/>
            <ac:spMk id="30" creationId="{00000000-0000-0000-0000-000000000000}"/>
          </ac:spMkLst>
        </pc:spChg>
      </pc:sldChg>
      <pc:sldChg chg="modSp">
        <pc:chgData name="LAMYA FOUAD MOHAMAD DAGHESTANI" userId="a436c0b0-45b9-4e41-97cd-63c07e065e95" providerId="ADAL" clId="{281C4BF8-7FAB-48E7-8C72-A4D41CD59BE9}" dt="2019-03-02T18:57:16.649" v="2354"/>
        <pc:sldMkLst>
          <pc:docMk/>
          <pc:sldMk cId="3042959314" sldId="990"/>
        </pc:sldMkLst>
        <pc:spChg chg="mod">
          <ac:chgData name="LAMYA FOUAD MOHAMAD DAGHESTANI" userId="a436c0b0-45b9-4e41-97cd-63c07e065e95" providerId="ADAL" clId="{281C4BF8-7FAB-48E7-8C72-A4D41CD59BE9}" dt="2019-03-02T18:57:16.649" v="2354"/>
          <ac:spMkLst>
            <pc:docMk/>
            <pc:sldMk cId="3042959314" sldId="990"/>
            <ac:spMk id="9" creationId="{00000000-0000-0000-0000-000000000000}"/>
          </ac:spMkLst>
        </pc:spChg>
      </pc:sldChg>
      <pc:sldChg chg="del">
        <pc:chgData name="LAMYA FOUAD MOHAMAD DAGHESTANI" userId="a436c0b0-45b9-4e41-97cd-63c07e065e95" providerId="ADAL" clId="{281C4BF8-7FAB-48E7-8C72-A4D41CD59BE9}" dt="2019-03-02T18:51:39.377" v="2338" actId="2696"/>
        <pc:sldMkLst>
          <pc:docMk/>
          <pc:sldMk cId="2888028055" sldId="994"/>
        </pc:sldMkLst>
      </pc:sldChg>
      <pc:sldChg chg="del">
        <pc:chgData name="LAMYA FOUAD MOHAMAD DAGHESTANI" userId="a436c0b0-45b9-4e41-97cd-63c07e065e95" providerId="ADAL" clId="{281C4BF8-7FAB-48E7-8C72-A4D41CD59BE9}" dt="2019-03-02T18:51:40.977" v="2339" actId="2696"/>
        <pc:sldMkLst>
          <pc:docMk/>
          <pc:sldMk cId="3404883866" sldId="995"/>
        </pc:sldMkLst>
      </pc:sldChg>
      <pc:sldChg chg="del">
        <pc:chgData name="LAMYA FOUAD MOHAMAD DAGHESTANI" userId="a436c0b0-45b9-4e41-97cd-63c07e065e95" providerId="ADAL" clId="{281C4BF8-7FAB-48E7-8C72-A4D41CD59BE9}" dt="2019-03-02T18:51:41.620" v="2340" actId="2696"/>
        <pc:sldMkLst>
          <pc:docMk/>
          <pc:sldMk cId="504200865" sldId="996"/>
        </pc:sldMkLst>
      </pc:sldChg>
      <pc:sldChg chg="addSp modSp add del">
        <pc:chgData name="LAMYA FOUAD MOHAMAD DAGHESTANI" userId="a436c0b0-45b9-4e41-97cd-63c07e065e95" providerId="ADAL" clId="{281C4BF8-7FAB-48E7-8C72-A4D41CD59BE9}" dt="2019-03-02T14:48:23.802" v="1147" actId="2696"/>
        <pc:sldMkLst>
          <pc:docMk/>
          <pc:sldMk cId="3786538693" sldId="997"/>
        </pc:sldMkLst>
        <pc:spChg chg="add mod">
          <ac:chgData name="LAMYA FOUAD MOHAMAD DAGHESTANI" userId="a436c0b0-45b9-4e41-97cd-63c07e065e95" providerId="ADAL" clId="{281C4BF8-7FAB-48E7-8C72-A4D41CD59BE9}" dt="2019-03-02T14:48:21.621" v="1146" actId="6549"/>
          <ac:spMkLst>
            <pc:docMk/>
            <pc:sldMk cId="3786538693" sldId="997"/>
            <ac:spMk id="2" creationId="{B92F130C-6DB6-4249-9B51-1819DB0F45B4}"/>
          </ac:spMkLst>
        </pc:spChg>
      </pc:sldChg>
    </pc:docChg>
  </pc:docChgLst>
</pc:chgInfo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8820468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48674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53246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05580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gradFill rotWithShape="0">
          <a:gsLst>
            <a:gs pos="0">
              <a:schemeClr val="bg1"/>
            </a:gs>
            <a:gs pos="100000">
              <a:srgbClr val="C4E3AF"/>
            </a:gs>
          </a:gsLst>
          <a:path path="rect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672" name="Rectangle 3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356600"/>
            <a:ext cx="7772400" cy="2026315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Click to edit Master title style</a:t>
            </a:r>
          </a:p>
        </p:txBody>
      </p:sp>
      <p:sp>
        <p:nvSpPr>
          <p:cNvPr id="240673" name="Rectangle 3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2459115"/>
            <a:ext cx="6400800" cy="1752600"/>
          </a:xfrm>
        </p:spPr>
        <p:txBody>
          <a:bodyPr anchor="ctr"/>
          <a:lstStyle>
            <a:lvl1pPr marL="0" indent="0" algn="ctr">
              <a:buFont typeface="Monotype Sorts" pitchFamily="2" charset="2"/>
              <a:buNone/>
              <a:defRPr/>
            </a:lvl1pPr>
          </a:lstStyle>
          <a:p>
            <a:pPr lvl="0"/>
            <a:r>
              <a:rPr lang="en-US" noProof="0"/>
              <a:t>Click to edit Master subtitle style</a:t>
            </a:r>
          </a:p>
        </p:txBody>
      </p:sp>
      <p:pic>
        <p:nvPicPr>
          <p:cNvPr id="65" name="Picture 64" descr="KAU-logo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686800" y="0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5997389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1777050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285750"/>
            <a:ext cx="1943100" cy="5486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85750"/>
            <a:ext cx="5676900" cy="5486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9899137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85750"/>
            <a:ext cx="77724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657350"/>
            <a:ext cx="38100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57350"/>
            <a:ext cx="38100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32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4008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4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553200" y="6399213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7E19ACBE-A8DD-4D78-B8E7-5BD5D1EF19B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333897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685800" y="285750"/>
            <a:ext cx="77724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657350"/>
            <a:ext cx="3810000" cy="1981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57350"/>
            <a:ext cx="3810000" cy="1981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85800" y="3790950"/>
            <a:ext cx="3810000" cy="1981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3790950"/>
            <a:ext cx="3810000" cy="1981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32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4008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34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553200" y="6399213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B2EFF633-AB69-4F62-83B1-1BB83815387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268706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gradFill>
          <a:gsLst>
            <a:gs pos="0">
              <a:schemeClr val="bg1"/>
            </a:gs>
            <a:gs pos="100000">
              <a:srgbClr val="C4E3AF"/>
            </a:gs>
          </a:gsLst>
          <a:path path="rect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22704909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842616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657350"/>
            <a:ext cx="38100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57350"/>
            <a:ext cx="38100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9407251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901965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1473604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394193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565465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855850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rgbClr val="C4E3AF"/>
            </a:gs>
          </a:gsLst>
          <a:path path="rect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0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64576"/>
            <a:ext cx="7772400" cy="1121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title style</a:t>
            </a:r>
          </a:p>
        </p:txBody>
      </p:sp>
      <p:sp>
        <p:nvSpPr>
          <p:cNvPr id="1028" name="Rectangle 31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341438"/>
            <a:ext cx="7772400" cy="4430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  <a:p>
            <a:pPr lvl="4"/>
            <a:r>
              <a:rPr lang="en-US" altLang="en-US" dirty="0"/>
              <a:t>Fifth Level</a:t>
            </a:r>
          </a:p>
        </p:txBody>
      </p:sp>
      <p:pic>
        <p:nvPicPr>
          <p:cNvPr id="35" name="Picture 34" descr="KAU-logo.jpg"/>
          <p:cNvPicPr>
            <a:picLocks noChangeAspect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8686800" y="0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" name="Rectangle 14"/>
          <p:cNvSpPr>
            <a:spLocks noChangeArrowheads="1"/>
          </p:cNvSpPr>
          <p:nvPr userDrawn="1"/>
        </p:nvSpPr>
        <p:spPr bwMode="auto">
          <a:xfrm>
            <a:off x="0" y="6781800"/>
            <a:ext cx="9144000" cy="76200"/>
          </a:xfrm>
          <a:prstGeom prst="rect">
            <a:avLst/>
          </a:prstGeom>
          <a:gradFill rotWithShape="0">
            <a:gsLst>
              <a:gs pos="0">
                <a:srgbClr val="DDDDDD"/>
              </a:gs>
              <a:gs pos="100000">
                <a:srgbClr val="DDDDDD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  <a:cs typeface="Arial" charset="0"/>
            </a:endParaRPr>
          </a:p>
        </p:txBody>
      </p:sp>
      <p:sp>
        <p:nvSpPr>
          <p:cNvPr id="37" name="Rectangle 15"/>
          <p:cNvSpPr>
            <a:spLocks noChangeArrowheads="1"/>
          </p:cNvSpPr>
          <p:nvPr userDrawn="1"/>
        </p:nvSpPr>
        <p:spPr bwMode="auto">
          <a:xfrm>
            <a:off x="0" y="6477000"/>
            <a:ext cx="9144000" cy="76200"/>
          </a:xfrm>
          <a:prstGeom prst="rect">
            <a:avLst/>
          </a:prstGeom>
          <a:gradFill rotWithShape="0">
            <a:gsLst>
              <a:gs pos="0">
                <a:srgbClr val="EAEAEA">
                  <a:gamma/>
                  <a:shade val="46275"/>
                  <a:invGamma/>
                </a:srgbClr>
              </a:gs>
              <a:gs pos="100000">
                <a:srgbClr val="EAEAEA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  <a:cs typeface="Arial" charset="0"/>
            </a:endParaRPr>
          </a:p>
        </p:txBody>
      </p:sp>
      <p:sp>
        <p:nvSpPr>
          <p:cNvPr id="38" name="Rectangle 16"/>
          <p:cNvSpPr>
            <a:spLocks noChangeArrowheads="1"/>
          </p:cNvSpPr>
          <p:nvPr userDrawn="1"/>
        </p:nvSpPr>
        <p:spPr bwMode="auto">
          <a:xfrm>
            <a:off x="0" y="6553200"/>
            <a:ext cx="9144000" cy="228600"/>
          </a:xfrm>
          <a:prstGeom prst="rect">
            <a:avLst/>
          </a:prstGeom>
          <a:gradFill rotWithShape="0">
            <a:gsLst>
              <a:gs pos="0">
                <a:srgbClr val="EAEAEA">
                  <a:gamma/>
                  <a:shade val="81176"/>
                  <a:invGamma/>
                </a:srgbClr>
              </a:gs>
              <a:gs pos="50000">
                <a:srgbClr val="EAEAEA"/>
              </a:gs>
              <a:gs pos="100000">
                <a:srgbClr val="EAEAEA">
                  <a:gamma/>
                  <a:shade val="81176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  <a:cs typeface="Arial" charset="0"/>
            </a:endParaRPr>
          </a:p>
        </p:txBody>
      </p:sp>
      <p:sp>
        <p:nvSpPr>
          <p:cNvPr id="39" name="Text Box 17"/>
          <p:cNvSpPr txBox="1">
            <a:spLocks noChangeArrowheads="1"/>
          </p:cNvSpPr>
          <p:nvPr userDrawn="1"/>
        </p:nvSpPr>
        <p:spPr bwMode="auto">
          <a:xfrm>
            <a:off x="0" y="6553200"/>
            <a:ext cx="914400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27432" rIns="0" bIns="0">
            <a:spAutoFit/>
          </a:bodyPr>
          <a:lstStyle/>
          <a:p>
            <a:pPr algn="ctr" eaLnBrk="0" hangingPunct="0">
              <a:defRPr/>
            </a:pPr>
            <a:r>
              <a:rPr lang="en-US" sz="1200" b="1" dirty="0">
                <a:latin typeface="Arial" charset="0"/>
                <a:cs typeface="Arial" charset="0"/>
              </a:rPr>
              <a:t>Chapter 7:</a:t>
            </a:r>
            <a:r>
              <a:rPr lang="en-US" sz="1200" b="1" baseline="0" dirty="0">
                <a:latin typeface="Arial" charset="0"/>
                <a:cs typeface="Arial" charset="0"/>
              </a:rPr>
              <a:t> Arrays (Single-Dimensional)</a:t>
            </a:r>
            <a:endParaRPr lang="en-US" sz="1200" b="1" i="1" dirty="0">
              <a:latin typeface="Arial" charset="0"/>
              <a:cs typeface="Arial" charset="0"/>
            </a:endParaRPr>
          </a:p>
        </p:txBody>
      </p:sp>
      <p:sp>
        <p:nvSpPr>
          <p:cNvPr id="40" name="Text Box 18"/>
          <p:cNvSpPr txBox="1">
            <a:spLocks noChangeArrowheads="1"/>
          </p:cNvSpPr>
          <p:nvPr userDrawn="1"/>
        </p:nvSpPr>
        <p:spPr bwMode="auto">
          <a:xfrm>
            <a:off x="8077200" y="6553200"/>
            <a:ext cx="9906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27432" rIns="0" bIns="0">
            <a:spAutoFit/>
          </a:bodyPr>
          <a:lstStyle/>
          <a:p>
            <a:pPr algn="r" eaLnBrk="0" hangingPunct="0">
              <a:defRPr/>
            </a:pPr>
            <a:r>
              <a:rPr lang="en-US" sz="1000" i="1">
                <a:latin typeface="Arial" charset="0"/>
                <a:cs typeface="Arial" charset="0"/>
              </a:rPr>
              <a:t>page </a:t>
            </a:r>
            <a:fld id="{50B22645-DC31-4892-A364-81D5F1FDD504}" type="slidenum">
              <a:rPr lang="en-US" sz="1000" i="1">
                <a:latin typeface="Arial" charset="0"/>
                <a:cs typeface="Arial" charset="0"/>
              </a:rPr>
              <a:pPr algn="r" eaLnBrk="0" hangingPunct="0">
                <a:defRPr/>
              </a:pPr>
              <a:t>‹#›</a:t>
            </a:fld>
            <a:endParaRPr lang="en-US" sz="1000" i="1">
              <a:latin typeface="Arial" charset="0"/>
              <a:cs typeface="Arial" charset="0"/>
            </a:endParaRPr>
          </a:p>
        </p:txBody>
      </p:sp>
      <p:sp>
        <p:nvSpPr>
          <p:cNvPr id="41" name="TextBox 40"/>
          <p:cNvSpPr txBox="1"/>
          <p:nvPr userDrawn="1"/>
        </p:nvSpPr>
        <p:spPr>
          <a:xfrm>
            <a:off x="11113" y="6550025"/>
            <a:ext cx="1540806" cy="246221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en-US" sz="1000" i="1" dirty="0"/>
              <a:t>© Dr. Jonathan Cazalas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4" r:id="rId1"/>
    <p:sldLayoutId id="2147483905" r:id="rId2"/>
    <p:sldLayoutId id="2147483895" r:id="rId3"/>
    <p:sldLayoutId id="2147483896" r:id="rId4"/>
    <p:sldLayoutId id="2147483897" r:id="rId5"/>
    <p:sldLayoutId id="2147483898" r:id="rId6"/>
    <p:sldLayoutId id="2147483899" r:id="rId7"/>
    <p:sldLayoutId id="2147483900" r:id="rId8"/>
    <p:sldLayoutId id="2147483901" r:id="rId9"/>
    <p:sldLayoutId id="2147483902" r:id="rId10"/>
    <p:sldLayoutId id="2147483903" r:id="rId11"/>
    <p:sldLayoutId id="2147483906" r:id="rId12"/>
    <p:sldLayoutId id="2147483907" r:id="rId13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buChar char="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Wingdings" panose="05000000000000000000" pitchFamily="2" charset="2"/>
        <a:buChar char="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0.xml.rels><?xml version="1.0" encoding="UTF-8" standalone="yes"?>
<Relationships xmlns="http://schemas.openxmlformats.org/package/2006/relationships"><Relationship Id="rId2" Type="http://schemas.openxmlformats.org/officeDocument/2006/relationships/hyperlink" Target="winword%20TestSelectionSort.java" TargetMode="External"/><Relationship Id="rId1" Type="http://schemas.openxmlformats.org/officeDocument/2006/relationships/slideLayout" Target="../slideLayouts/slideLayout2.xml"/></Relationships>
</file>

<file path=ppt/slides/_rels/slide101.xml.rels><?xml version="1.0" encoding="UTF-8" standalone="yes"?>
<Relationships xmlns="http://schemas.openxmlformats.org/package/2006/relationships"><Relationship Id="rId2" Type="http://schemas.openxmlformats.org/officeDocument/2006/relationships/hyperlink" Target="winword%20TestSelectionSort.java" TargetMode="External"/><Relationship Id="rId1" Type="http://schemas.openxmlformats.org/officeDocument/2006/relationships/slideLayout" Target="../slideLayouts/slideLayout2.xml"/></Relationships>
</file>

<file path=ppt/slides/_rels/slide102.xml.rels><?xml version="1.0" encoding="UTF-8" standalone="yes"?>
<Relationships xmlns="http://schemas.openxmlformats.org/package/2006/relationships"><Relationship Id="rId2" Type="http://schemas.openxmlformats.org/officeDocument/2006/relationships/hyperlink" Target="winword%20TestSelectionSort.java" TargetMode="External"/><Relationship Id="rId1" Type="http://schemas.openxmlformats.org/officeDocument/2006/relationships/slideLayout" Target="../slideLayouts/slideLayout2.xml"/></Relationships>
</file>

<file path=ppt/slides/_rels/slide103.xml.rels><?xml version="1.0" encoding="UTF-8" standalone="yes"?>
<Relationships xmlns="http://schemas.openxmlformats.org/package/2006/relationships"><Relationship Id="rId2" Type="http://schemas.openxmlformats.org/officeDocument/2006/relationships/hyperlink" Target="winword%20TestSelectionSort.java" TargetMode="External"/><Relationship Id="rId1" Type="http://schemas.openxmlformats.org/officeDocument/2006/relationships/slideLayout" Target="../slideLayouts/slideLayout2.xml"/></Relationships>
</file>

<file path=ppt/slides/_rels/slide104.xml.rels><?xml version="1.0" encoding="UTF-8" standalone="yes"?>
<Relationships xmlns="http://schemas.openxmlformats.org/package/2006/relationships"><Relationship Id="rId2" Type="http://schemas.openxmlformats.org/officeDocument/2006/relationships/hyperlink" Target="winword%20TestSelectionSort.java" TargetMode="External"/><Relationship Id="rId1" Type="http://schemas.openxmlformats.org/officeDocument/2006/relationships/slideLayout" Target="../slideLayouts/slideLayout2.xml"/></Relationships>
</file>

<file path=ppt/slides/_rels/slide105.xml.rels><?xml version="1.0" encoding="UTF-8" standalone="yes"?>
<Relationships xmlns="http://schemas.openxmlformats.org/package/2006/relationships"><Relationship Id="rId2" Type="http://schemas.openxmlformats.org/officeDocument/2006/relationships/hyperlink" Target="winword%20TestSelectionSort.java" TargetMode="External"/><Relationship Id="rId1" Type="http://schemas.openxmlformats.org/officeDocument/2006/relationships/slideLayout" Target="../slideLayouts/slideLayout2.xml"/></Relationships>
</file>

<file path=ppt/slides/_rels/slide10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hyperlink" Target="http://www.cs.armstrong.edu/liang/intro11e/html/CountLettersInArray.html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1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hyperlink" Target="http://www.cs.armstrong.edu/liang/intro11e/html/AnalyzeNumbers.html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6.e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6.e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6.e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7.w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7.w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7.wm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4" Type="http://schemas.openxmlformats.org/officeDocument/2006/relationships/image" Target="../media/image8.wm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4" Type="http://schemas.openxmlformats.org/officeDocument/2006/relationships/image" Target="../media/image9.w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4" Type="http://schemas.openxmlformats.org/officeDocument/2006/relationships/image" Target="../media/image9.wmf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4" Type="http://schemas.openxmlformats.org/officeDocument/2006/relationships/image" Target="../media/image10.wmf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4" Type="http://schemas.openxmlformats.org/officeDocument/2006/relationships/image" Target="../media/image11.wmf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4" Type="http://schemas.openxmlformats.org/officeDocument/2006/relationships/image" Target="../media/image11.wmf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Relationship Id="rId4" Type="http://schemas.openxmlformats.org/officeDocument/2006/relationships/image" Target="../media/image12.wmf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4.vml"/><Relationship Id="rId4" Type="http://schemas.openxmlformats.org/officeDocument/2006/relationships/image" Target="../media/image12.wmf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5.vml"/><Relationship Id="rId4" Type="http://schemas.openxmlformats.org/officeDocument/2006/relationships/image" Target="../media/image12.wmf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6.vml"/><Relationship Id="rId4" Type="http://schemas.openxmlformats.org/officeDocument/2006/relationships/image" Target="../media/image13.wmf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hyperlink" Target="http://www.cs.armstrong.edu/liang/intro11e/html/DeckOfCards.html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7.vml"/><Relationship Id="rId4" Type="http://schemas.openxmlformats.org/officeDocument/2006/relationships/image" Target="../media/image24.wmf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hyperlink" Target="http://www.cs.armstrong.edu/liang/intro11e/html/TestPassArray.html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hyperlink" Target="winword%20TestSelectionSort.java" TargetMode="External"/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hyperlink" Target="winword%20TestSelectionSort.java" TargetMode="External"/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hyperlink" Target="winword%20TestSelectionSort.java" TargetMode="External"/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hyperlink" Target="winword%20TestSelectionSort.java" TargetMode="External"/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hyperlink" Target="winword%20TestSelectionSort.java" TargetMode="External"/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hyperlink" Target="winword%20TestSelectionSort.java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2" Type="http://schemas.openxmlformats.org/officeDocument/2006/relationships/hyperlink" Target="winword%20TestSelectionSort.java" TargetMode="External"/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2" Type="http://schemas.openxmlformats.org/officeDocument/2006/relationships/hyperlink" Target="winword%20TestSelectionSort.java" TargetMode="External"/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2" Type="http://schemas.openxmlformats.org/officeDocument/2006/relationships/hyperlink" Target="winword%20TestSelectionSort.java" TargetMode="External"/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2" Type="http://schemas.openxmlformats.org/officeDocument/2006/relationships/hyperlink" Target="winword%20TestSelectionSort.java" TargetMode="External"/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2" Type="http://schemas.openxmlformats.org/officeDocument/2006/relationships/hyperlink" Target="winword%20TestSelectionSort.java" TargetMode="External"/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2" Type="http://schemas.openxmlformats.org/officeDocument/2006/relationships/hyperlink" Target="winword%20TestSelectionSort.java" TargetMode="External"/><Relationship Id="rId1" Type="http://schemas.openxmlformats.org/officeDocument/2006/relationships/slideLayout" Target="../slideLayouts/slideLayout2.xml"/></Relationships>
</file>

<file path=ppt/slides/_rels/slide96.xml.rels><?xml version="1.0" encoding="UTF-8" standalone="yes"?>
<Relationships xmlns="http://schemas.openxmlformats.org/package/2006/relationships"><Relationship Id="rId2" Type="http://schemas.openxmlformats.org/officeDocument/2006/relationships/hyperlink" Target="winword%20TestSelectionSort.java" TargetMode="External"/><Relationship Id="rId1" Type="http://schemas.openxmlformats.org/officeDocument/2006/relationships/slideLayout" Target="../slideLayouts/slideLayout2.xml"/></Relationships>
</file>

<file path=ppt/slides/_rels/slide97.xml.rels><?xml version="1.0" encoding="UTF-8" standalone="yes"?>
<Relationships xmlns="http://schemas.openxmlformats.org/package/2006/relationships"><Relationship Id="rId2" Type="http://schemas.openxmlformats.org/officeDocument/2006/relationships/hyperlink" Target="winword%20TestSelectionSort.java" TargetMode="External"/><Relationship Id="rId1" Type="http://schemas.openxmlformats.org/officeDocument/2006/relationships/slideLayout" Target="../slideLayouts/slideLayout2.xml"/></Relationships>
</file>

<file path=ppt/slides/_rels/slide98.xml.rels><?xml version="1.0" encoding="UTF-8" standalone="yes"?>
<Relationships xmlns="http://schemas.openxmlformats.org/package/2006/relationships"><Relationship Id="rId2" Type="http://schemas.openxmlformats.org/officeDocument/2006/relationships/hyperlink" Target="winword%20TestSelectionSort.java" TargetMode="External"/><Relationship Id="rId1" Type="http://schemas.openxmlformats.org/officeDocument/2006/relationships/slideLayout" Target="../slideLayouts/slideLayout2.xml"/></Relationships>
</file>

<file path=ppt/slides/_rels/slide99.xml.rels><?xml version="1.0" encoding="UTF-8" standalone="yes"?>
<Relationships xmlns="http://schemas.openxmlformats.org/package/2006/relationships"><Relationship Id="rId2" Type="http://schemas.openxmlformats.org/officeDocument/2006/relationships/hyperlink" Target="winword%20TestSelectionSort.java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sz="quarter"/>
          </p:nvPr>
        </p:nvSpPr>
        <p:spPr>
          <a:xfrm>
            <a:off x="685800" y="663840"/>
            <a:ext cx="7772400" cy="2026315"/>
          </a:xfrm>
        </p:spPr>
        <p:txBody>
          <a:bodyPr/>
          <a:lstStyle/>
          <a:p>
            <a:r>
              <a:rPr lang="en-US" dirty="0"/>
              <a:t>Chapter 7:</a:t>
            </a:r>
            <a:br>
              <a:rPr lang="en-US" dirty="0"/>
            </a:br>
            <a:r>
              <a:rPr lang="en-US" dirty="0"/>
              <a:t>Arrays</a:t>
            </a:r>
            <a:br>
              <a:rPr lang="en-US" dirty="0"/>
            </a:br>
            <a:r>
              <a:rPr lang="en-US" dirty="0"/>
              <a:t>(Single Dimensional)</a:t>
            </a:r>
          </a:p>
        </p:txBody>
      </p:sp>
      <p:pic>
        <p:nvPicPr>
          <p:cNvPr id="3" name="Picture 2" descr="http://jessicarbrown.com/images/ft-cpp-loop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00" y="3390595"/>
            <a:ext cx="7239000" cy="2276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531298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7422" y="220137"/>
            <a:ext cx="8458200" cy="1121300"/>
          </a:xfrm>
        </p:spPr>
        <p:txBody>
          <a:bodyPr/>
          <a:lstStyle/>
          <a:p>
            <a:r>
              <a:rPr lang="en-US" sz="4000" dirty="0">
                <a:cs typeface="Times New Roman" panose="02020603050405020304" pitchFamily="18" charset="0"/>
              </a:rPr>
              <a:t>Accessing Array Elements</a:t>
            </a:r>
            <a:endParaRPr lang="en-US" sz="4000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309045" y="1341437"/>
            <a:ext cx="8834955" cy="5121557"/>
          </a:xfrm>
        </p:spPr>
        <p:txBody>
          <a:bodyPr/>
          <a:lstStyle/>
          <a:p>
            <a:pPr lvl="1"/>
            <a:r>
              <a:rPr lang="en-US" dirty="0">
                <a:cs typeface="Times New Roman" panose="02020603050405020304" pitchFamily="18" charset="0"/>
              </a:rPr>
              <a:t>Array elements are accessed through their index</a:t>
            </a:r>
          </a:p>
          <a:p>
            <a:pPr lvl="1"/>
            <a:r>
              <a:rPr lang="en-US" dirty="0">
                <a:cs typeface="Times New Roman" panose="02020603050405020304" pitchFamily="18" charset="0"/>
              </a:rPr>
              <a:t>Array indices are 0-based:</a:t>
            </a:r>
          </a:p>
          <a:p>
            <a:pPr lvl="2"/>
            <a:r>
              <a:rPr lang="en-US" dirty="0">
                <a:cs typeface="Times New Roman" panose="02020603050405020304" pitchFamily="18" charset="0"/>
              </a:rPr>
              <a:t>this means that start from </a:t>
            </a:r>
            <a:r>
              <a:rPr lang="en-US" b="1" dirty="0">
                <a:solidFill>
                  <a:srgbClr val="00B0F0"/>
                </a:solidFill>
                <a:cs typeface="Times New Roman" panose="02020603050405020304" pitchFamily="18" charset="0"/>
              </a:rPr>
              <a:t>0</a:t>
            </a:r>
            <a:r>
              <a:rPr lang="en-US" dirty="0">
                <a:cs typeface="Times New Roman" panose="02020603050405020304" pitchFamily="18" charset="0"/>
              </a:rPr>
              <a:t> and go up to </a:t>
            </a:r>
          </a:p>
          <a:p>
            <a:pPr marL="914400" lvl="2" indent="0" algn="ctr">
              <a:buNone/>
            </a:pPr>
            <a:r>
              <a:rPr lang="en-US" b="1" dirty="0" err="1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arraySize</a:t>
            </a:r>
            <a:r>
              <a:rPr lang="en-US" b="1" dirty="0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 – 1</a:t>
            </a:r>
          </a:p>
          <a:p>
            <a:pPr lvl="1"/>
            <a:r>
              <a:rPr lang="en-US" dirty="0">
                <a:cs typeface="Times New Roman" panose="02020603050405020304" pitchFamily="18" charset="0"/>
              </a:rPr>
              <a:t>Example:</a:t>
            </a:r>
          </a:p>
          <a:p>
            <a:pPr lvl="2"/>
            <a:r>
              <a:rPr lang="en-US" dirty="0">
                <a:cs typeface="Times New Roman" panose="02020603050405020304" pitchFamily="18" charset="0"/>
              </a:rPr>
              <a:t>If an array has 10 elements:</a:t>
            </a:r>
          </a:p>
          <a:p>
            <a:pPr lvl="3"/>
            <a:r>
              <a:rPr lang="en-US" dirty="0">
                <a:cs typeface="Times New Roman" panose="02020603050405020304" pitchFamily="18" charset="0"/>
              </a:rPr>
              <a:t>the first element is saved at index 0</a:t>
            </a:r>
          </a:p>
          <a:p>
            <a:pPr lvl="3"/>
            <a:r>
              <a:rPr lang="en-US" dirty="0">
                <a:cs typeface="Times New Roman" panose="02020603050405020304" pitchFamily="18" charset="0"/>
              </a:rPr>
              <a:t>the last element is saved at index 9.</a:t>
            </a:r>
          </a:p>
          <a:p>
            <a:pPr lvl="2"/>
            <a:r>
              <a:rPr lang="en-US" b="1" dirty="0" err="1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myList</a:t>
            </a:r>
            <a:r>
              <a:rPr lang="en-US" b="1" dirty="0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 </a:t>
            </a:r>
            <a:r>
              <a:rPr lang="en-US" dirty="0">
                <a:cs typeface="Times New Roman" panose="02020603050405020304" pitchFamily="18" charset="0"/>
              </a:rPr>
              <a:t>holds ten </a:t>
            </a:r>
            <a:r>
              <a:rPr lang="en-US" b="1" dirty="0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double </a:t>
            </a:r>
            <a:r>
              <a:rPr lang="en-US" dirty="0">
                <a:cs typeface="Times New Roman" panose="02020603050405020304" pitchFamily="18" charset="0"/>
              </a:rPr>
              <a:t>values, and these values are saved in the array from indices </a:t>
            </a:r>
            <a:r>
              <a:rPr lang="en-US" b="1" dirty="0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0</a:t>
            </a:r>
            <a:r>
              <a:rPr lang="en-US" dirty="0">
                <a:cs typeface="Times New Roman" panose="02020603050405020304" pitchFamily="18" charset="0"/>
              </a:rPr>
              <a:t> to </a:t>
            </a:r>
            <a:r>
              <a:rPr lang="en-US" b="1" dirty="0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9</a:t>
            </a:r>
            <a:r>
              <a:rPr lang="en-US" dirty="0"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84793909"/>
      </p:ext>
    </p:extLst>
  </p:cSld>
  <p:clrMapOvr>
    <a:masterClrMapping/>
  </p:clrMapOvr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907" name="Rectangle 34"/>
          <p:cNvSpPr>
            <a:spLocks noChangeArrowheads="1"/>
          </p:cNvSpPr>
          <p:nvPr/>
        </p:nvSpPr>
        <p:spPr bwMode="auto">
          <a:xfrm>
            <a:off x="7605713" y="2789584"/>
            <a:ext cx="1036637" cy="231775"/>
          </a:xfrm>
          <a:prstGeom prst="rect">
            <a:avLst/>
          </a:prstGeom>
          <a:solidFill>
            <a:schemeClr val="accent1">
              <a:alpha val="45097"/>
            </a:schemeClr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79874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553200" y="6399213"/>
            <a:ext cx="1905000" cy="457200"/>
          </a:xfrm>
          <a:prstGeom prst="rect">
            <a:avLst/>
          </a:prstGeom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A26AA9EC-320E-4A8A-ADB6-3EB969F807E6}" type="slidenum">
              <a:rPr lang="en-US" altLang="en-US" sz="1400"/>
              <a:pPr/>
              <a:t>100</a:t>
            </a:fld>
            <a:endParaRPr lang="en-US" altLang="en-US" sz="1400"/>
          </a:p>
        </p:txBody>
      </p:sp>
      <p:sp>
        <p:nvSpPr>
          <p:cNvPr id="79875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7772400" cy="533400"/>
          </a:xfrm>
        </p:spPr>
        <p:txBody>
          <a:bodyPr/>
          <a:lstStyle/>
          <a:p>
            <a:r>
              <a:rPr lang="en-US" altLang="en-US" sz="4000"/>
              <a:t>Trace the reverse Method, cont.</a:t>
            </a:r>
            <a:endParaRPr lang="en-US" altLang="en-US" sz="3700">
              <a:solidFill>
                <a:schemeClr val="tx1"/>
              </a:solidFill>
              <a:latin typeface="Book Antiqua" panose="02040602050305030304" pitchFamily="18" charset="0"/>
              <a:hlinkClick r:id="rId2" action="ppaction://program"/>
            </a:endParaRPr>
          </a:p>
        </p:txBody>
      </p:sp>
      <p:sp>
        <p:nvSpPr>
          <p:cNvPr id="82948" name="Rectangle 3"/>
          <p:cNvSpPr>
            <a:spLocks noChangeArrowheads="1"/>
          </p:cNvSpPr>
          <p:nvPr/>
        </p:nvSpPr>
        <p:spPr bwMode="auto">
          <a:xfrm>
            <a:off x="501650" y="2008188"/>
            <a:ext cx="8642350" cy="2554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>
              <a:buClr>
                <a:schemeClr val="tx2"/>
              </a:buClr>
              <a:buSzPct val="75000"/>
              <a:buFont typeface="Monotype Sorts" pitchFamily="2" charset="2"/>
              <a:buNone/>
              <a:defRPr/>
            </a:pP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public static </a:t>
            </a:r>
            <a:r>
              <a:rPr lang="en-US" sz="1600" b="1" dirty="0" err="1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[] reverse(</a:t>
            </a:r>
            <a:r>
              <a:rPr lang="en-US" sz="1600" b="1" dirty="0" err="1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[] list) {</a:t>
            </a:r>
            <a:endParaRPr lang="en-US" sz="1600" b="1" dirty="0">
              <a:solidFill>
                <a:schemeClr val="accent4"/>
              </a:solidFill>
              <a:latin typeface="Courier"/>
              <a:cs typeface="Times New Roman" pitchFamily="18" charset="0"/>
            </a:endParaRPr>
          </a:p>
          <a:p>
            <a:pPr>
              <a:buClr>
                <a:schemeClr val="tx2"/>
              </a:buClr>
              <a:buSzPct val="75000"/>
              <a:buFont typeface="Monotype Sorts" pitchFamily="2" charset="2"/>
              <a:buNone/>
              <a:defRPr/>
            </a:pP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600" b="1" dirty="0" err="1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[] result = new </a:t>
            </a:r>
            <a:r>
              <a:rPr lang="en-US" sz="1600" b="1" dirty="0" err="1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[</a:t>
            </a:r>
            <a:r>
              <a:rPr lang="en-US" sz="1600" b="1" dirty="0" err="1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list.length</a:t>
            </a: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];</a:t>
            </a:r>
            <a:endParaRPr lang="en-US" sz="1600" b="1" dirty="0">
              <a:solidFill>
                <a:schemeClr val="accent4"/>
              </a:solidFill>
              <a:latin typeface="Courier"/>
              <a:cs typeface="Times New Roman" pitchFamily="18" charset="0"/>
            </a:endParaRPr>
          </a:p>
          <a:p>
            <a:pPr>
              <a:buClr>
                <a:schemeClr val="tx2"/>
              </a:buClr>
              <a:buSzPct val="75000"/>
              <a:buFont typeface="Monotype Sorts" pitchFamily="2" charset="2"/>
              <a:buNone/>
              <a:defRPr/>
            </a:pP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 </a:t>
            </a:r>
            <a:endParaRPr lang="en-US" sz="1600" b="1" dirty="0">
              <a:solidFill>
                <a:schemeClr val="accent4"/>
              </a:solidFill>
              <a:latin typeface="Courier"/>
              <a:cs typeface="Times New Roman" pitchFamily="18" charset="0"/>
            </a:endParaRPr>
          </a:p>
          <a:p>
            <a:pPr>
              <a:buClr>
                <a:schemeClr val="tx2"/>
              </a:buClr>
              <a:buSzPct val="75000"/>
              <a:buFont typeface="Monotype Sorts" pitchFamily="2" charset="2"/>
              <a:buNone/>
              <a:defRPr/>
            </a:pP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for (int </a:t>
            </a:r>
            <a:r>
              <a:rPr lang="en-US" b="1" dirty="0" err="1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i</a:t>
            </a:r>
            <a:r>
              <a:rPr lang="en-US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 = 0, j = </a:t>
            </a:r>
            <a:r>
              <a:rPr lang="en-US" b="1" dirty="0" err="1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result.length</a:t>
            </a:r>
            <a:r>
              <a:rPr lang="en-US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 - 1; </a:t>
            </a:r>
            <a:r>
              <a:rPr lang="en-US" b="1" dirty="0" err="1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i</a:t>
            </a:r>
            <a:r>
              <a:rPr lang="en-US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 &lt; </a:t>
            </a:r>
            <a:r>
              <a:rPr lang="en-US" b="1" dirty="0" err="1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list.length</a:t>
            </a:r>
            <a:r>
              <a:rPr lang="en-US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; </a:t>
            </a:r>
            <a:r>
              <a:rPr lang="en-US" b="1" dirty="0" err="1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i</a:t>
            </a:r>
            <a:r>
              <a:rPr lang="en-US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++, j--) </a:t>
            </a:r>
          </a:p>
          <a:p>
            <a:pPr>
              <a:buClr>
                <a:schemeClr val="tx2"/>
              </a:buClr>
              <a:buSzPct val="75000"/>
              <a:buFont typeface="Monotype Sorts" pitchFamily="2" charset="2"/>
              <a:buNone/>
              <a:defRPr/>
            </a:pPr>
            <a:r>
              <a:rPr lang="en-US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  {</a:t>
            </a:r>
            <a:endParaRPr lang="en-US" b="1" dirty="0">
              <a:solidFill>
                <a:schemeClr val="accent4"/>
              </a:solidFill>
              <a:latin typeface="Courier"/>
              <a:cs typeface="Times New Roman" pitchFamily="18" charset="0"/>
            </a:endParaRPr>
          </a:p>
          <a:p>
            <a:pPr>
              <a:buClr>
                <a:schemeClr val="tx2"/>
              </a:buClr>
              <a:buSzPct val="75000"/>
              <a:buFont typeface="Monotype Sorts" pitchFamily="2" charset="2"/>
              <a:buNone/>
              <a:defRPr/>
            </a:pPr>
            <a:endParaRPr lang="en-US" sz="1600" b="1" dirty="0">
              <a:solidFill>
                <a:schemeClr val="accent4"/>
              </a:solidFill>
              <a:latin typeface="Courier"/>
              <a:cs typeface="Times New Roman" pitchFamily="18" charset="0"/>
            </a:endParaRPr>
          </a:p>
          <a:p>
            <a:pPr>
              <a:buClr>
                <a:schemeClr val="tx2"/>
              </a:buClr>
              <a:buSzPct val="75000"/>
              <a:buFont typeface="Monotype Sorts" pitchFamily="2" charset="2"/>
              <a:buNone/>
              <a:defRPr/>
            </a:pP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    result[j] = list[</a:t>
            </a:r>
            <a:r>
              <a:rPr lang="en-US" sz="1600" b="1" dirty="0" err="1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];</a:t>
            </a:r>
            <a:endParaRPr lang="en-US" sz="1600" b="1" dirty="0">
              <a:solidFill>
                <a:schemeClr val="accent4"/>
              </a:solidFill>
              <a:latin typeface="Courier"/>
              <a:cs typeface="Times New Roman" pitchFamily="18" charset="0"/>
            </a:endParaRPr>
          </a:p>
          <a:p>
            <a:pPr>
              <a:buClr>
                <a:schemeClr val="tx2"/>
              </a:buClr>
              <a:buSzPct val="75000"/>
              <a:buFont typeface="Monotype Sorts" pitchFamily="2" charset="2"/>
              <a:buNone/>
              <a:defRPr/>
            </a:pP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  }</a:t>
            </a:r>
            <a:endParaRPr lang="en-US" sz="1600" b="1" dirty="0">
              <a:solidFill>
                <a:schemeClr val="accent4"/>
              </a:solidFill>
              <a:latin typeface="Courier"/>
              <a:cs typeface="Times New Roman" pitchFamily="18" charset="0"/>
            </a:endParaRPr>
          </a:p>
          <a:p>
            <a:pPr>
              <a:buClr>
                <a:schemeClr val="tx2"/>
              </a:buClr>
              <a:buSzPct val="75000"/>
              <a:buFont typeface="Monotype Sorts" pitchFamily="2" charset="2"/>
              <a:buNone/>
              <a:defRPr/>
            </a:pP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 </a:t>
            </a:r>
            <a:endParaRPr lang="en-US" sz="1600" b="1" dirty="0">
              <a:solidFill>
                <a:schemeClr val="accent4"/>
              </a:solidFill>
              <a:latin typeface="Courier"/>
              <a:cs typeface="Times New Roman" pitchFamily="18" charset="0"/>
            </a:endParaRPr>
          </a:p>
          <a:p>
            <a:pPr>
              <a:buClr>
                <a:schemeClr val="tx2"/>
              </a:buClr>
              <a:buSzPct val="75000"/>
              <a:buFont typeface="Monotype Sorts" pitchFamily="2" charset="2"/>
              <a:buNone/>
              <a:defRPr/>
            </a:pP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  return result;</a:t>
            </a:r>
            <a:endParaRPr lang="en-US" sz="1600" b="1" dirty="0">
              <a:solidFill>
                <a:schemeClr val="accent4"/>
              </a:solidFill>
              <a:latin typeface="Courier"/>
              <a:cs typeface="Times New Roman" pitchFamily="18" charset="0"/>
            </a:endParaRPr>
          </a:p>
          <a:p>
            <a:pPr>
              <a:buClr>
                <a:schemeClr val="tx2"/>
              </a:buClr>
              <a:buSzPct val="75000"/>
              <a:buFont typeface="Monotype Sorts" pitchFamily="2" charset="2"/>
              <a:buNone/>
              <a:defRPr/>
            </a:pP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}</a:t>
            </a:r>
          </a:p>
        </p:txBody>
      </p:sp>
      <p:sp>
        <p:nvSpPr>
          <p:cNvPr id="79877" name="Rectangle 4"/>
          <p:cNvSpPr>
            <a:spLocks noChangeArrowheads="1"/>
          </p:cNvSpPr>
          <p:nvPr/>
        </p:nvSpPr>
        <p:spPr bwMode="auto">
          <a:xfrm>
            <a:off x="2314575" y="25431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82950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193675" y="971550"/>
            <a:ext cx="6705600" cy="685800"/>
          </a:xfrm>
        </p:spPr>
        <p:txBody>
          <a:bodyPr/>
          <a:lstStyle/>
          <a:p>
            <a:pPr>
              <a:lnSpc>
                <a:spcPct val="90000"/>
              </a:lnSpc>
              <a:buFont typeface="Monotype Sorts" pitchFamily="2" charset="2"/>
              <a:buNone/>
              <a:defRPr/>
            </a:pPr>
            <a:r>
              <a:rPr lang="en-US" sz="1800" b="1" dirty="0" err="1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8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[] list1 = {1, 2, 3, 4, 5, 6};</a:t>
            </a:r>
            <a:endParaRPr lang="en-US" sz="1800" b="1" dirty="0">
              <a:solidFill>
                <a:schemeClr val="accent4"/>
              </a:solidFill>
              <a:latin typeface="Courier"/>
              <a:cs typeface="Times New Roman" pitchFamily="18" charset="0"/>
            </a:endParaRPr>
          </a:p>
          <a:p>
            <a:pPr>
              <a:lnSpc>
                <a:spcPct val="90000"/>
              </a:lnSpc>
              <a:buFont typeface="Monotype Sorts" pitchFamily="2" charset="2"/>
              <a:buNone/>
              <a:defRPr/>
            </a:pPr>
            <a:r>
              <a:rPr lang="en-US" sz="1800" b="1" dirty="0" err="1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8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[] list2 = reverse(list1);</a:t>
            </a:r>
            <a:endParaRPr lang="en-US" sz="1800" b="1" dirty="0">
              <a:solidFill>
                <a:schemeClr val="accent4"/>
              </a:solidFill>
            </a:endParaRPr>
          </a:p>
        </p:txBody>
      </p:sp>
      <p:sp>
        <p:nvSpPr>
          <p:cNvPr id="79879" name="Text Box 6"/>
          <p:cNvSpPr txBox="1">
            <a:spLocks noChangeArrowheads="1"/>
          </p:cNvSpPr>
          <p:nvPr/>
        </p:nvSpPr>
        <p:spPr bwMode="auto">
          <a:xfrm>
            <a:off x="5105400" y="2971800"/>
            <a:ext cx="3657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</a:pPr>
            <a:endParaRPr lang="en-US" altLang="en-US"/>
          </a:p>
        </p:txBody>
      </p:sp>
      <p:sp>
        <p:nvSpPr>
          <p:cNvPr id="79880" name="Rectangle 7"/>
          <p:cNvSpPr>
            <a:spLocks noChangeArrowheads="1"/>
          </p:cNvSpPr>
          <p:nvPr/>
        </p:nvSpPr>
        <p:spPr bwMode="auto">
          <a:xfrm>
            <a:off x="3535363" y="4887913"/>
            <a:ext cx="2535237" cy="4572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79881" name="Line 8"/>
          <p:cNvSpPr>
            <a:spLocks noChangeShapeType="1"/>
          </p:cNvSpPr>
          <p:nvPr/>
        </p:nvSpPr>
        <p:spPr bwMode="auto">
          <a:xfrm>
            <a:off x="3916363" y="4887913"/>
            <a:ext cx="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9882" name="Text Box 9"/>
          <p:cNvSpPr txBox="1">
            <a:spLocks noChangeArrowheads="1"/>
          </p:cNvSpPr>
          <p:nvPr/>
        </p:nvSpPr>
        <p:spPr bwMode="auto">
          <a:xfrm>
            <a:off x="2468563" y="4964113"/>
            <a:ext cx="76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/>
              <a:t>list</a:t>
            </a:r>
          </a:p>
        </p:txBody>
      </p:sp>
      <p:sp>
        <p:nvSpPr>
          <p:cNvPr id="79883" name="Text Box 10"/>
          <p:cNvSpPr txBox="1">
            <a:spLocks noChangeArrowheads="1"/>
          </p:cNvSpPr>
          <p:nvPr/>
        </p:nvSpPr>
        <p:spPr bwMode="auto">
          <a:xfrm>
            <a:off x="2239963" y="5802313"/>
            <a:ext cx="1066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/>
              <a:t>result</a:t>
            </a:r>
          </a:p>
        </p:txBody>
      </p:sp>
      <p:sp>
        <p:nvSpPr>
          <p:cNvPr id="79884" name="Rectangle 11"/>
          <p:cNvSpPr>
            <a:spLocks noChangeArrowheads="1"/>
          </p:cNvSpPr>
          <p:nvPr/>
        </p:nvSpPr>
        <p:spPr bwMode="auto">
          <a:xfrm>
            <a:off x="3611563" y="4965700"/>
            <a:ext cx="2301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/>
              <a:t>1</a:t>
            </a:r>
          </a:p>
        </p:txBody>
      </p:sp>
      <p:sp>
        <p:nvSpPr>
          <p:cNvPr id="79885" name="Line 12"/>
          <p:cNvSpPr>
            <a:spLocks noChangeShapeType="1"/>
          </p:cNvSpPr>
          <p:nvPr/>
        </p:nvSpPr>
        <p:spPr bwMode="auto">
          <a:xfrm>
            <a:off x="4303713" y="4887913"/>
            <a:ext cx="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9886" name="Line 13"/>
          <p:cNvSpPr>
            <a:spLocks noChangeShapeType="1"/>
          </p:cNvSpPr>
          <p:nvPr/>
        </p:nvSpPr>
        <p:spPr bwMode="auto">
          <a:xfrm>
            <a:off x="4725988" y="4887913"/>
            <a:ext cx="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9887" name="Line 14"/>
          <p:cNvSpPr>
            <a:spLocks noChangeShapeType="1"/>
          </p:cNvSpPr>
          <p:nvPr/>
        </p:nvSpPr>
        <p:spPr bwMode="auto">
          <a:xfrm>
            <a:off x="5148263" y="4887913"/>
            <a:ext cx="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9888" name="Line 15"/>
          <p:cNvSpPr>
            <a:spLocks noChangeShapeType="1"/>
          </p:cNvSpPr>
          <p:nvPr/>
        </p:nvSpPr>
        <p:spPr bwMode="auto">
          <a:xfrm>
            <a:off x="5646738" y="4887913"/>
            <a:ext cx="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9889" name="Rectangle 16"/>
          <p:cNvSpPr>
            <a:spLocks noChangeArrowheads="1"/>
          </p:cNvSpPr>
          <p:nvPr/>
        </p:nvSpPr>
        <p:spPr bwMode="auto">
          <a:xfrm>
            <a:off x="3995738" y="4965700"/>
            <a:ext cx="2301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/>
              <a:t>2</a:t>
            </a:r>
          </a:p>
        </p:txBody>
      </p:sp>
      <p:sp>
        <p:nvSpPr>
          <p:cNvPr id="79890" name="Rectangle 17"/>
          <p:cNvSpPr>
            <a:spLocks noChangeArrowheads="1"/>
          </p:cNvSpPr>
          <p:nvPr/>
        </p:nvSpPr>
        <p:spPr bwMode="auto">
          <a:xfrm>
            <a:off x="4379913" y="4965700"/>
            <a:ext cx="2301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/>
              <a:t>3</a:t>
            </a:r>
          </a:p>
        </p:txBody>
      </p:sp>
      <p:sp>
        <p:nvSpPr>
          <p:cNvPr id="79891" name="Rectangle 18"/>
          <p:cNvSpPr>
            <a:spLocks noChangeArrowheads="1"/>
          </p:cNvSpPr>
          <p:nvPr/>
        </p:nvSpPr>
        <p:spPr bwMode="auto">
          <a:xfrm>
            <a:off x="4802188" y="4965700"/>
            <a:ext cx="2301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/>
              <a:t>4</a:t>
            </a:r>
          </a:p>
        </p:txBody>
      </p:sp>
      <p:sp>
        <p:nvSpPr>
          <p:cNvPr id="79892" name="Rectangle 19"/>
          <p:cNvSpPr>
            <a:spLocks noChangeArrowheads="1"/>
          </p:cNvSpPr>
          <p:nvPr/>
        </p:nvSpPr>
        <p:spPr bwMode="auto">
          <a:xfrm>
            <a:off x="5262563" y="4965700"/>
            <a:ext cx="2301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/>
              <a:t>5</a:t>
            </a:r>
          </a:p>
        </p:txBody>
      </p:sp>
      <p:sp>
        <p:nvSpPr>
          <p:cNvPr id="79893" name="Rectangle 20"/>
          <p:cNvSpPr>
            <a:spLocks noChangeArrowheads="1"/>
          </p:cNvSpPr>
          <p:nvPr/>
        </p:nvSpPr>
        <p:spPr bwMode="auto">
          <a:xfrm>
            <a:off x="5724525" y="4965700"/>
            <a:ext cx="23018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/>
              <a:t>6</a:t>
            </a:r>
          </a:p>
        </p:txBody>
      </p:sp>
      <p:sp>
        <p:nvSpPr>
          <p:cNvPr id="79894" name="Rectangle 21"/>
          <p:cNvSpPr>
            <a:spLocks noChangeArrowheads="1"/>
          </p:cNvSpPr>
          <p:nvPr/>
        </p:nvSpPr>
        <p:spPr bwMode="auto">
          <a:xfrm>
            <a:off x="3535363" y="5810250"/>
            <a:ext cx="2535237" cy="4572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79895" name="Line 22"/>
          <p:cNvSpPr>
            <a:spLocks noChangeShapeType="1"/>
          </p:cNvSpPr>
          <p:nvPr/>
        </p:nvSpPr>
        <p:spPr bwMode="auto">
          <a:xfrm>
            <a:off x="3916363" y="5810250"/>
            <a:ext cx="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9896" name="Rectangle 23"/>
          <p:cNvSpPr>
            <a:spLocks noChangeArrowheads="1"/>
          </p:cNvSpPr>
          <p:nvPr/>
        </p:nvSpPr>
        <p:spPr bwMode="auto">
          <a:xfrm>
            <a:off x="3611563" y="5888038"/>
            <a:ext cx="2301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/>
              <a:t>0</a:t>
            </a:r>
          </a:p>
        </p:txBody>
      </p:sp>
      <p:sp>
        <p:nvSpPr>
          <p:cNvPr id="79897" name="Line 24"/>
          <p:cNvSpPr>
            <a:spLocks noChangeShapeType="1"/>
          </p:cNvSpPr>
          <p:nvPr/>
        </p:nvSpPr>
        <p:spPr bwMode="auto">
          <a:xfrm>
            <a:off x="4303713" y="5810250"/>
            <a:ext cx="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9898" name="Line 25"/>
          <p:cNvSpPr>
            <a:spLocks noChangeShapeType="1"/>
          </p:cNvSpPr>
          <p:nvPr/>
        </p:nvSpPr>
        <p:spPr bwMode="auto">
          <a:xfrm>
            <a:off x="4725988" y="5810250"/>
            <a:ext cx="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9899" name="Line 26"/>
          <p:cNvSpPr>
            <a:spLocks noChangeShapeType="1"/>
          </p:cNvSpPr>
          <p:nvPr/>
        </p:nvSpPr>
        <p:spPr bwMode="auto">
          <a:xfrm>
            <a:off x="5148263" y="5810250"/>
            <a:ext cx="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9900" name="Line 27"/>
          <p:cNvSpPr>
            <a:spLocks noChangeShapeType="1"/>
          </p:cNvSpPr>
          <p:nvPr/>
        </p:nvSpPr>
        <p:spPr bwMode="auto">
          <a:xfrm>
            <a:off x="5646738" y="5810250"/>
            <a:ext cx="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9901" name="Rectangle 28"/>
          <p:cNvSpPr>
            <a:spLocks noChangeArrowheads="1"/>
          </p:cNvSpPr>
          <p:nvPr/>
        </p:nvSpPr>
        <p:spPr bwMode="auto">
          <a:xfrm>
            <a:off x="3995738" y="5888038"/>
            <a:ext cx="2301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/>
              <a:t>5</a:t>
            </a:r>
          </a:p>
        </p:txBody>
      </p:sp>
      <p:sp>
        <p:nvSpPr>
          <p:cNvPr id="79902" name="Rectangle 29"/>
          <p:cNvSpPr>
            <a:spLocks noChangeArrowheads="1"/>
          </p:cNvSpPr>
          <p:nvPr/>
        </p:nvSpPr>
        <p:spPr bwMode="auto">
          <a:xfrm>
            <a:off x="4379913" y="5888038"/>
            <a:ext cx="2301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/>
              <a:t>4</a:t>
            </a:r>
          </a:p>
        </p:txBody>
      </p:sp>
      <p:sp>
        <p:nvSpPr>
          <p:cNvPr id="79903" name="Rectangle 30"/>
          <p:cNvSpPr>
            <a:spLocks noChangeArrowheads="1"/>
          </p:cNvSpPr>
          <p:nvPr/>
        </p:nvSpPr>
        <p:spPr bwMode="auto">
          <a:xfrm>
            <a:off x="4802188" y="5888038"/>
            <a:ext cx="2301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/>
              <a:t>3</a:t>
            </a:r>
          </a:p>
        </p:txBody>
      </p:sp>
      <p:sp>
        <p:nvSpPr>
          <p:cNvPr id="79904" name="Rectangle 31"/>
          <p:cNvSpPr>
            <a:spLocks noChangeArrowheads="1"/>
          </p:cNvSpPr>
          <p:nvPr/>
        </p:nvSpPr>
        <p:spPr bwMode="auto">
          <a:xfrm>
            <a:off x="5262563" y="5888038"/>
            <a:ext cx="2301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/>
              <a:t>2</a:t>
            </a:r>
          </a:p>
        </p:txBody>
      </p:sp>
      <p:sp>
        <p:nvSpPr>
          <p:cNvPr id="79905" name="Rectangle 32"/>
          <p:cNvSpPr>
            <a:spLocks noChangeArrowheads="1"/>
          </p:cNvSpPr>
          <p:nvPr/>
        </p:nvSpPr>
        <p:spPr bwMode="auto">
          <a:xfrm>
            <a:off x="5724525" y="5888038"/>
            <a:ext cx="23018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/>
              <a:t>1</a:t>
            </a:r>
          </a:p>
        </p:txBody>
      </p:sp>
      <p:sp>
        <p:nvSpPr>
          <p:cNvPr id="79906" name="AutoShape 33"/>
          <p:cNvSpPr>
            <a:spLocks noChangeArrowheads="1"/>
          </p:cNvSpPr>
          <p:nvPr/>
        </p:nvSpPr>
        <p:spPr bwMode="auto">
          <a:xfrm>
            <a:off x="6291185" y="1428750"/>
            <a:ext cx="2843212" cy="806450"/>
          </a:xfrm>
          <a:prstGeom prst="wedgeRoundRectCallout">
            <a:avLst>
              <a:gd name="adj1" fmla="val 4755"/>
              <a:gd name="adj2" fmla="val 116451"/>
              <a:gd name="adj3" fmla="val 16667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n-US" altLang="en-US" sz="1800"/>
              <a:t>After this, i becomes 5 and j becomes 0</a:t>
            </a:r>
          </a:p>
        </p:txBody>
      </p:sp>
      <p:sp>
        <p:nvSpPr>
          <p:cNvPr id="79908" name="Rectangle 36"/>
          <p:cNvSpPr>
            <a:spLocks noChangeArrowheads="1"/>
          </p:cNvSpPr>
          <p:nvPr/>
        </p:nvSpPr>
        <p:spPr bwMode="auto">
          <a:xfrm>
            <a:off x="0" y="0"/>
            <a:ext cx="1524000" cy="381000"/>
          </a:xfrm>
          <a:prstGeom prst="rect">
            <a:avLst/>
          </a:prstGeom>
          <a:noFill/>
          <a:ln w="12700">
            <a:solidFill>
              <a:srgbClr val="FF0000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n-US" altLang="en-US" sz="1800">
                <a:solidFill>
                  <a:schemeClr val="bg2"/>
                </a:solidFill>
                <a:latin typeface="Forte" panose="03060902040502070203" pitchFamily="66" charset="0"/>
              </a:rPr>
              <a:t>animation</a:t>
            </a:r>
          </a:p>
        </p:txBody>
      </p:sp>
    </p:spTree>
    <p:extLst>
      <p:ext uri="{BB962C8B-B14F-4D97-AF65-F5344CB8AC3E}">
        <p14:creationId xmlns:p14="http://schemas.microsoft.com/office/powerpoint/2010/main" val="4038042841"/>
      </p:ext>
    </p:extLst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931" name="Rectangle 34"/>
          <p:cNvSpPr>
            <a:spLocks noChangeArrowheads="1"/>
          </p:cNvSpPr>
          <p:nvPr/>
        </p:nvSpPr>
        <p:spPr bwMode="auto">
          <a:xfrm>
            <a:off x="5569744" y="2774951"/>
            <a:ext cx="1882775" cy="231775"/>
          </a:xfrm>
          <a:prstGeom prst="rect">
            <a:avLst/>
          </a:prstGeom>
          <a:solidFill>
            <a:schemeClr val="accent1">
              <a:alpha val="45097"/>
            </a:schemeClr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80898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553200" y="6399213"/>
            <a:ext cx="1905000" cy="457200"/>
          </a:xfrm>
          <a:prstGeom prst="rect">
            <a:avLst/>
          </a:prstGeom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B4463F75-7AC5-4738-99BD-9750596FD32C}" type="slidenum">
              <a:rPr lang="en-US" altLang="en-US" sz="1400"/>
              <a:pPr/>
              <a:t>101</a:t>
            </a:fld>
            <a:endParaRPr lang="en-US" altLang="en-US" sz="1400"/>
          </a:p>
        </p:txBody>
      </p:sp>
      <p:sp>
        <p:nvSpPr>
          <p:cNvPr id="80899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7772400" cy="533400"/>
          </a:xfrm>
        </p:spPr>
        <p:txBody>
          <a:bodyPr/>
          <a:lstStyle/>
          <a:p>
            <a:r>
              <a:rPr lang="en-US" altLang="en-US" sz="4000"/>
              <a:t>Trace the reverse Method, cont.</a:t>
            </a:r>
            <a:endParaRPr lang="en-US" altLang="en-US" sz="3700">
              <a:solidFill>
                <a:schemeClr val="tx1"/>
              </a:solidFill>
              <a:latin typeface="Book Antiqua" panose="02040602050305030304" pitchFamily="18" charset="0"/>
              <a:hlinkClick r:id="rId2" action="ppaction://program"/>
            </a:endParaRPr>
          </a:p>
        </p:txBody>
      </p:sp>
      <p:sp>
        <p:nvSpPr>
          <p:cNvPr id="83972" name="Rectangle 3"/>
          <p:cNvSpPr>
            <a:spLocks noChangeArrowheads="1"/>
          </p:cNvSpPr>
          <p:nvPr/>
        </p:nvSpPr>
        <p:spPr bwMode="auto">
          <a:xfrm>
            <a:off x="501650" y="2008188"/>
            <a:ext cx="8642350" cy="2554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>
              <a:buClr>
                <a:schemeClr val="tx2"/>
              </a:buClr>
              <a:buSzPct val="75000"/>
              <a:buFont typeface="Monotype Sorts" pitchFamily="2" charset="2"/>
              <a:buNone/>
              <a:defRPr/>
            </a:pP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public static </a:t>
            </a:r>
            <a:r>
              <a:rPr lang="en-US" sz="1600" b="1" dirty="0" err="1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[] reverse(</a:t>
            </a:r>
            <a:r>
              <a:rPr lang="en-US" sz="1600" b="1" dirty="0" err="1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[] list) {</a:t>
            </a:r>
            <a:endParaRPr lang="en-US" sz="1600" b="1" dirty="0">
              <a:solidFill>
                <a:schemeClr val="accent4"/>
              </a:solidFill>
              <a:latin typeface="Courier"/>
              <a:cs typeface="Times New Roman" pitchFamily="18" charset="0"/>
            </a:endParaRPr>
          </a:p>
          <a:p>
            <a:pPr>
              <a:buClr>
                <a:schemeClr val="tx2"/>
              </a:buClr>
              <a:buSzPct val="75000"/>
              <a:buFont typeface="Monotype Sorts" pitchFamily="2" charset="2"/>
              <a:buNone/>
              <a:defRPr/>
            </a:pP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600" b="1" dirty="0" err="1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[] result = new </a:t>
            </a:r>
            <a:r>
              <a:rPr lang="en-US" sz="1600" b="1" dirty="0" err="1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[</a:t>
            </a:r>
            <a:r>
              <a:rPr lang="en-US" sz="1600" b="1" dirty="0" err="1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list.length</a:t>
            </a: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];</a:t>
            </a:r>
            <a:endParaRPr lang="en-US" sz="1600" b="1" dirty="0">
              <a:solidFill>
                <a:schemeClr val="accent4"/>
              </a:solidFill>
              <a:latin typeface="Courier"/>
              <a:cs typeface="Times New Roman" pitchFamily="18" charset="0"/>
            </a:endParaRPr>
          </a:p>
          <a:p>
            <a:pPr>
              <a:buClr>
                <a:schemeClr val="tx2"/>
              </a:buClr>
              <a:buSzPct val="75000"/>
              <a:buFont typeface="Monotype Sorts" pitchFamily="2" charset="2"/>
              <a:buNone/>
              <a:defRPr/>
            </a:pP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 </a:t>
            </a:r>
            <a:endParaRPr lang="en-US" sz="1600" b="1" dirty="0">
              <a:solidFill>
                <a:schemeClr val="accent4"/>
              </a:solidFill>
              <a:latin typeface="Courier"/>
              <a:cs typeface="Times New Roman" pitchFamily="18" charset="0"/>
            </a:endParaRPr>
          </a:p>
          <a:p>
            <a:pPr>
              <a:buClr>
                <a:schemeClr val="tx2"/>
              </a:buClr>
              <a:buSzPct val="75000"/>
              <a:buFont typeface="Monotype Sorts" pitchFamily="2" charset="2"/>
              <a:buNone/>
              <a:defRPr/>
            </a:pP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for (int </a:t>
            </a:r>
            <a:r>
              <a:rPr lang="en-US" b="1" dirty="0" err="1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i</a:t>
            </a:r>
            <a:r>
              <a:rPr lang="en-US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 = 0, j = </a:t>
            </a:r>
            <a:r>
              <a:rPr lang="en-US" b="1" dirty="0" err="1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result.length</a:t>
            </a:r>
            <a:r>
              <a:rPr lang="en-US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 - 1; </a:t>
            </a:r>
            <a:r>
              <a:rPr lang="en-US" b="1" dirty="0" err="1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i</a:t>
            </a:r>
            <a:r>
              <a:rPr lang="en-US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 &lt; </a:t>
            </a:r>
            <a:r>
              <a:rPr lang="en-US" b="1" dirty="0" err="1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list.length</a:t>
            </a:r>
            <a:r>
              <a:rPr lang="en-US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; </a:t>
            </a:r>
            <a:r>
              <a:rPr lang="en-US" b="1" dirty="0" err="1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i</a:t>
            </a:r>
            <a:r>
              <a:rPr lang="en-US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++, j--) </a:t>
            </a:r>
          </a:p>
          <a:p>
            <a:pPr>
              <a:buClr>
                <a:schemeClr val="tx2"/>
              </a:buClr>
              <a:buSzPct val="75000"/>
              <a:buFont typeface="Monotype Sorts" pitchFamily="2" charset="2"/>
              <a:buNone/>
              <a:defRPr/>
            </a:pPr>
            <a:r>
              <a:rPr lang="en-US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  {</a:t>
            </a:r>
            <a:endParaRPr lang="en-US" b="1" dirty="0">
              <a:solidFill>
                <a:schemeClr val="accent4"/>
              </a:solidFill>
              <a:latin typeface="Courier"/>
              <a:cs typeface="Times New Roman" pitchFamily="18" charset="0"/>
            </a:endParaRPr>
          </a:p>
          <a:p>
            <a:pPr>
              <a:buClr>
                <a:schemeClr val="tx2"/>
              </a:buClr>
              <a:buSzPct val="75000"/>
              <a:buFont typeface="Monotype Sorts" pitchFamily="2" charset="2"/>
              <a:buNone/>
              <a:defRPr/>
            </a:pP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    result[j] = list[</a:t>
            </a:r>
            <a:r>
              <a:rPr lang="en-US" sz="1600" b="1" dirty="0" err="1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];</a:t>
            </a:r>
            <a:endParaRPr lang="en-US" sz="1600" b="1" dirty="0">
              <a:solidFill>
                <a:schemeClr val="accent4"/>
              </a:solidFill>
              <a:latin typeface="Courier"/>
              <a:cs typeface="Times New Roman" pitchFamily="18" charset="0"/>
            </a:endParaRPr>
          </a:p>
          <a:p>
            <a:pPr>
              <a:buClr>
                <a:schemeClr val="tx2"/>
              </a:buClr>
              <a:buSzPct val="75000"/>
              <a:buFont typeface="Monotype Sorts" pitchFamily="2" charset="2"/>
              <a:buNone/>
              <a:defRPr/>
            </a:pP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  }</a:t>
            </a:r>
            <a:endParaRPr lang="en-US" sz="1600" b="1" dirty="0">
              <a:solidFill>
                <a:schemeClr val="accent4"/>
              </a:solidFill>
              <a:latin typeface="Courier"/>
              <a:cs typeface="Times New Roman" pitchFamily="18" charset="0"/>
            </a:endParaRPr>
          </a:p>
          <a:p>
            <a:pPr>
              <a:buClr>
                <a:schemeClr val="tx2"/>
              </a:buClr>
              <a:buSzPct val="75000"/>
              <a:buFont typeface="Monotype Sorts" pitchFamily="2" charset="2"/>
              <a:buNone/>
              <a:defRPr/>
            </a:pP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 </a:t>
            </a:r>
            <a:endParaRPr lang="en-US" sz="1600" b="1" dirty="0">
              <a:solidFill>
                <a:schemeClr val="accent4"/>
              </a:solidFill>
              <a:latin typeface="Courier"/>
              <a:cs typeface="Times New Roman" pitchFamily="18" charset="0"/>
            </a:endParaRPr>
          </a:p>
          <a:p>
            <a:pPr>
              <a:buClr>
                <a:schemeClr val="tx2"/>
              </a:buClr>
              <a:buSzPct val="75000"/>
              <a:buFont typeface="Monotype Sorts" pitchFamily="2" charset="2"/>
              <a:buNone/>
              <a:defRPr/>
            </a:pP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  return result;</a:t>
            </a:r>
            <a:endParaRPr lang="en-US" sz="1600" b="1" dirty="0">
              <a:solidFill>
                <a:schemeClr val="accent4"/>
              </a:solidFill>
              <a:latin typeface="Courier"/>
              <a:cs typeface="Times New Roman" pitchFamily="18" charset="0"/>
            </a:endParaRPr>
          </a:p>
          <a:p>
            <a:pPr>
              <a:buClr>
                <a:schemeClr val="tx2"/>
              </a:buClr>
              <a:buSzPct val="75000"/>
              <a:buFont typeface="Monotype Sorts" pitchFamily="2" charset="2"/>
              <a:buNone/>
              <a:defRPr/>
            </a:pP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}</a:t>
            </a:r>
          </a:p>
        </p:txBody>
      </p:sp>
      <p:sp>
        <p:nvSpPr>
          <p:cNvPr id="80901" name="Rectangle 4"/>
          <p:cNvSpPr>
            <a:spLocks noChangeArrowheads="1"/>
          </p:cNvSpPr>
          <p:nvPr/>
        </p:nvSpPr>
        <p:spPr bwMode="auto">
          <a:xfrm>
            <a:off x="2314575" y="25431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83974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193675" y="971550"/>
            <a:ext cx="6705600" cy="685800"/>
          </a:xfrm>
        </p:spPr>
        <p:txBody>
          <a:bodyPr/>
          <a:lstStyle/>
          <a:p>
            <a:pPr>
              <a:lnSpc>
                <a:spcPct val="90000"/>
              </a:lnSpc>
              <a:buFont typeface="Monotype Sorts" pitchFamily="2" charset="2"/>
              <a:buNone/>
              <a:defRPr/>
            </a:pPr>
            <a:r>
              <a:rPr lang="en-US" sz="1800" b="1" dirty="0" err="1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8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[] list1 = {1, 2, 3, 4, 5, 6};</a:t>
            </a:r>
            <a:endParaRPr lang="en-US" sz="1800" b="1" dirty="0">
              <a:solidFill>
                <a:schemeClr val="accent4"/>
              </a:solidFill>
              <a:latin typeface="Courier"/>
              <a:cs typeface="Times New Roman" pitchFamily="18" charset="0"/>
            </a:endParaRPr>
          </a:p>
          <a:p>
            <a:pPr>
              <a:lnSpc>
                <a:spcPct val="90000"/>
              </a:lnSpc>
              <a:buFont typeface="Monotype Sorts" pitchFamily="2" charset="2"/>
              <a:buNone/>
              <a:defRPr/>
            </a:pPr>
            <a:r>
              <a:rPr lang="en-US" sz="1800" b="1" dirty="0" err="1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8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[] list2 = reverse(list1);</a:t>
            </a:r>
            <a:endParaRPr lang="en-US" sz="1800" b="1" dirty="0">
              <a:solidFill>
                <a:schemeClr val="accent4"/>
              </a:solidFill>
            </a:endParaRPr>
          </a:p>
        </p:txBody>
      </p:sp>
      <p:sp>
        <p:nvSpPr>
          <p:cNvPr id="80903" name="Text Box 6"/>
          <p:cNvSpPr txBox="1">
            <a:spLocks noChangeArrowheads="1"/>
          </p:cNvSpPr>
          <p:nvPr/>
        </p:nvSpPr>
        <p:spPr bwMode="auto">
          <a:xfrm>
            <a:off x="5105400" y="2971800"/>
            <a:ext cx="3657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</a:pPr>
            <a:endParaRPr lang="en-US" altLang="en-US"/>
          </a:p>
        </p:txBody>
      </p:sp>
      <p:sp>
        <p:nvSpPr>
          <p:cNvPr id="80904" name="Rectangle 7"/>
          <p:cNvSpPr>
            <a:spLocks noChangeArrowheads="1"/>
          </p:cNvSpPr>
          <p:nvPr/>
        </p:nvSpPr>
        <p:spPr bwMode="auto">
          <a:xfrm>
            <a:off x="3535363" y="4887913"/>
            <a:ext cx="2535237" cy="4572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80905" name="Line 8"/>
          <p:cNvSpPr>
            <a:spLocks noChangeShapeType="1"/>
          </p:cNvSpPr>
          <p:nvPr/>
        </p:nvSpPr>
        <p:spPr bwMode="auto">
          <a:xfrm>
            <a:off x="3916363" y="4887913"/>
            <a:ext cx="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0906" name="Text Box 9"/>
          <p:cNvSpPr txBox="1">
            <a:spLocks noChangeArrowheads="1"/>
          </p:cNvSpPr>
          <p:nvPr/>
        </p:nvSpPr>
        <p:spPr bwMode="auto">
          <a:xfrm>
            <a:off x="2468563" y="4964113"/>
            <a:ext cx="76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/>
              <a:t>list</a:t>
            </a:r>
          </a:p>
        </p:txBody>
      </p:sp>
      <p:sp>
        <p:nvSpPr>
          <p:cNvPr id="80907" name="Text Box 10"/>
          <p:cNvSpPr txBox="1">
            <a:spLocks noChangeArrowheads="1"/>
          </p:cNvSpPr>
          <p:nvPr/>
        </p:nvSpPr>
        <p:spPr bwMode="auto">
          <a:xfrm>
            <a:off x="2239963" y="5802313"/>
            <a:ext cx="1066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/>
              <a:t>result</a:t>
            </a:r>
          </a:p>
        </p:txBody>
      </p:sp>
      <p:sp>
        <p:nvSpPr>
          <p:cNvPr id="80908" name="Rectangle 11"/>
          <p:cNvSpPr>
            <a:spLocks noChangeArrowheads="1"/>
          </p:cNvSpPr>
          <p:nvPr/>
        </p:nvSpPr>
        <p:spPr bwMode="auto">
          <a:xfrm>
            <a:off x="3611563" y="4965700"/>
            <a:ext cx="2301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/>
              <a:t>1</a:t>
            </a:r>
          </a:p>
        </p:txBody>
      </p:sp>
      <p:sp>
        <p:nvSpPr>
          <p:cNvPr id="80909" name="Line 12"/>
          <p:cNvSpPr>
            <a:spLocks noChangeShapeType="1"/>
          </p:cNvSpPr>
          <p:nvPr/>
        </p:nvSpPr>
        <p:spPr bwMode="auto">
          <a:xfrm>
            <a:off x="4303713" y="4887913"/>
            <a:ext cx="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0910" name="Line 13"/>
          <p:cNvSpPr>
            <a:spLocks noChangeShapeType="1"/>
          </p:cNvSpPr>
          <p:nvPr/>
        </p:nvSpPr>
        <p:spPr bwMode="auto">
          <a:xfrm>
            <a:off x="4725988" y="4887913"/>
            <a:ext cx="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0911" name="Line 14"/>
          <p:cNvSpPr>
            <a:spLocks noChangeShapeType="1"/>
          </p:cNvSpPr>
          <p:nvPr/>
        </p:nvSpPr>
        <p:spPr bwMode="auto">
          <a:xfrm>
            <a:off x="5148263" y="4887913"/>
            <a:ext cx="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0912" name="Line 15"/>
          <p:cNvSpPr>
            <a:spLocks noChangeShapeType="1"/>
          </p:cNvSpPr>
          <p:nvPr/>
        </p:nvSpPr>
        <p:spPr bwMode="auto">
          <a:xfrm>
            <a:off x="5646738" y="4887913"/>
            <a:ext cx="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0913" name="Rectangle 16"/>
          <p:cNvSpPr>
            <a:spLocks noChangeArrowheads="1"/>
          </p:cNvSpPr>
          <p:nvPr/>
        </p:nvSpPr>
        <p:spPr bwMode="auto">
          <a:xfrm>
            <a:off x="3995738" y="4965700"/>
            <a:ext cx="2301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/>
              <a:t>2</a:t>
            </a:r>
          </a:p>
        </p:txBody>
      </p:sp>
      <p:sp>
        <p:nvSpPr>
          <p:cNvPr id="80914" name="Rectangle 17"/>
          <p:cNvSpPr>
            <a:spLocks noChangeArrowheads="1"/>
          </p:cNvSpPr>
          <p:nvPr/>
        </p:nvSpPr>
        <p:spPr bwMode="auto">
          <a:xfrm>
            <a:off x="4379913" y="4965700"/>
            <a:ext cx="2301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/>
              <a:t>3</a:t>
            </a:r>
          </a:p>
        </p:txBody>
      </p:sp>
      <p:sp>
        <p:nvSpPr>
          <p:cNvPr id="80915" name="Rectangle 18"/>
          <p:cNvSpPr>
            <a:spLocks noChangeArrowheads="1"/>
          </p:cNvSpPr>
          <p:nvPr/>
        </p:nvSpPr>
        <p:spPr bwMode="auto">
          <a:xfrm>
            <a:off x="4802188" y="4965700"/>
            <a:ext cx="2301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/>
              <a:t>4</a:t>
            </a:r>
          </a:p>
        </p:txBody>
      </p:sp>
      <p:sp>
        <p:nvSpPr>
          <p:cNvPr id="80916" name="Rectangle 19"/>
          <p:cNvSpPr>
            <a:spLocks noChangeArrowheads="1"/>
          </p:cNvSpPr>
          <p:nvPr/>
        </p:nvSpPr>
        <p:spPr bwMode="auto">
          <a:xfrm>
            <a:off x="5262563" y="4965700"/>
            <a:ext cx="2301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/>
              <a:t>5</a:t>
            </a:r>
          </a:p>
        </p:txBody>
      </p:sp>
      <p:sp>
        <p:nvSpPr>
          <p:cNvPr id="80917" name="Rectangle 20"/>
          <p:cNvSpPr>
            <a:spLocks noChangeArrowheads="1"/>
          </p:cNvSpPr>
          <p:nvPr/>
        </p:nvSpPr>
        <p:spPr bwMode="auto">
          <a:xfrm>
            <a:off x="5724525" y="4965700"/>
            <a:ext cx="23018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/>
              <a:t>6</a:t>
            </a:r>
          </a:p>
        </p:txBody>
      </p:sp>
      <p:sp>
        <p:nvSpPr>
          <p:cNvPr id="80918" name="Rectangle 21"/>
          <p:cNvSpPr>
            <a:spLocks noChangeArrowheads="1"/>
          </p:cNvSpPr>
          <p:nvPr/>
        </p:nvSpPr>
        <p:spPr bwMode="auto">
          <a:xfrm>
            <a:off x="3535363" y="5810250"/>
            <a:ext cx="2535237" cy="4572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80919" name="Line 22"/>
          <p:cNvSpPr>
            <a:spLocks noChangeShapeType="1"/>
          </p:cNvSpPr>
          <p:nvPr/>
        </p:nvSpPr>
        <p:spPr bwMode="auto">
          <a:xfrm>
            <a:off x="3916363" y="5810250"/>
            <a:ext cx="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0920" name="Rectangle 23"/>
          <p:cNvSpPr>
            <a:spLocks noChangeArrowheads="1"/>
          </p:cNvSpPr>
          <p:nvPr/>
        </p:nvSpPr>
        <p:spPr bwMode="auto">
          <a:xfrm>
            <a:off x="3611563" y="5888038"/>
            <a:ext cx="2301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/>
              <a:t>0</a:t>
            </a:r>
          </a:p>
        </p:txBody>
      </p:sp>
      <p:sp>
        <p:nvSpPr>
          <p:cNvPr id="80921" name="Line 24"/>
          <p:cNvSpPr>
            <a:spLocks noChangeShapeType="1"/>
          </p:cNvSpPr>
          <p:nvPr/>
        </p:nvSpPr>
        <p:spPr bwMode="auto">
          <a:xfrm>
            <a:off x="4303713" y="5810250"/>
            <a:ext cx="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0922" name="Line 25"/>
          <p:cNvSpPr>
            <a:spLocks noChangeShapeType="1"/>
          </p:cNvSpPr>
          <p:nvPr/>
        </p:nvSpPr>
        <p:spPr bwMode="auto">
          <a:xfrm>
            <a:off x="4725988" y="5810250"/>
            <a:ext cx="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0923" name="Line 26"/>
          <p:cNvSpPr>
            <a:spLocks noChangeShapeType="1"/>
          </p:cNvSpPr>
          <p:nvPr/>
        </p:nvSpPr>
        <p:spPr bwMode="auto">
          <a:xfrm>
            <a:off x="5148263" y="5810250"/>
            <a:ext cx="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0924" name="Line 27"/>
          <p:cNvSpPr>
            <a:spLocks noChangeShapeType="1"/>
          </p:cNvSpPr>
          <p:nvPr/>
        </p:nvSpPr>
        <p:spPr bwMode="auto">
          <a:xfrm>
            <a:off x="5646738" y="5810250"/>
            <a:ext cx="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0925" name="Rectangle 28"/>
          <p:cNvSpPr>
            <a:spLocks noChangeArrowheads="1"/>
          </p:cNvSpPr>
          <p:nvPr/>
        </p:nvSpPr>
        <p:spPr bwMode="auto">
          <a:xfrm>
            <a:off x="3995738" y="5888038"/>
            <a:ext cx="2301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/>
              <a:t>5</a:t>
            </a:r>
          </a:p>
        </p:txBody>
      </p:sp>
      <p:sp>
        <p:nvSpPr>
          <p:cNvPr id="80926" name="Rectangle 29"/>
          <p:cNvSpPr>
            <a:spLocks noChangeArrowheads="1"/>
          </p:cNvSpPr>
          <p:nvPr/>
        </p:nvSpPr>
        <p:spPr bwMode="auto">
          <a:xfrm>
            <a:off x="4379913" y="5888038"/>
            <a:ext cx="2301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/>
              <a:t>4</a:t>
            </a:r>
          </a:p>
        </p:txBody>
      </p:sp>
      <p:sp>
        <p:nvSpPr>
          <p:cNvPr id="80927" name="Rectangle 30"/>
          <p:cNvSpPr>
            <a:spLocks noChangeArrowheads="1"/>
          </p:cNvSpPr>
          <p:nvPr/>
        </p:nvSpPr>
        <p:spPr bwMode="auto">
          <a:xfrm>
            <a:off x="4802188" y="5888038"/>
            <a:ext cx="2301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/>
              <a:t>3</a:t>
            </a:r>
          </a:p>
        </p:txBody>
      </p:sp>
      <p:sp>
        <p:nvSpPr>
          <p:cNvPr id="80928" name="Rectangle 31"/>
          <p:cNvSpPr>
            <a:spLocks noChangeArrowheads="1"/>
          </p:cNvSpPr>
          <p:nvPr/>
        </p:nvSpPr>
        <p:spPr bwMode="auto">
          <a:xfrm>
            <a:off x="5262563" y="5888038"/>
            <a:ext cx="2301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/>
              <a:t>2</a:t>
            </a:r>
          </a:p>
        </p:txBody>
      </p:sp>
      <p:sp>
        <p:nvSpPr>
          <p:cNvPr id="80929" name="Rectangle 32"/>
          <p:cNvSpPr>
            <a:spLocks noChangeArrowheads="1"/>
          </p:cNvSpPr>
          <p:nvPr/>
        </p:nvSpPr>
        <p:spPr bwMode="auto">
          <a:xfrm>
            <a:off x="5724525" y="5888038"/>
            <a:ext cx="23018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/>
              <a:t>1</a:t>
            </a:r>
          </a:p>
        </p:txBody>
      </p:sp>
      <p:sp>
        <p:nvSpPr>
          <p:cNvPr id="80930" name="AutoShape 33"/>
          <p:cNvSpPr>
            <a:spLocks noChangeArrowheads="1"/>
          </p:cNvSpPr>
          <p:nvPr/>
        </p:nvSpPr>
        <p:spPr bwMode="auto">
          <a:xfrm>
            <a:off x="6300788" y="1496220"/>
            <a:ext cx="2843212" cy="806450"/>
          </a:xfrm>
          <a:prstGeom prst="wedgeRoundRectCallout">
            <a:avLst>
              <a:gd name="adj1" fmla="val -53046"/>
              <a:gd name="adj2" fmla="val 106742"/>
              <a:gd name="adj3" fmla="val 16667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n-US" altLang="en-US" sz="1800"/>
              <a:t>i (=5) is still less than 6</a:t>
            </a:r>
          </a:p>
        </p:txBody>
      </p:sp>
      <p:sp>
        <p:nvSpPr>
          <p:cNvPr id="80932" name="Rectangle 36"/>
          <p:cNvSpPr>
            <a:spLocks noChangeArrowheads="1"/>
          </p:cNvSpPr>
          <p:nvPr/>
        </p:nvSpPr>
        <p:spPr bwMode="auto">
          <a:xfrm>
            <a:off x="0" y="0"/>
            <a:ext cx="1524000" cy="381000"/>
          </a:xfrm>
          <a:prstGeom prst="rect">
            <a:avLst/>
          </a:prstGeom>
          <a:noFill/>
          <a:ln w="12700">
            <a:solidFill>
              <a:srgbClr val="FF0000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n-US" altLang="en-US" sz="1800">
                <a:solidFill>
                  <a:schemeClr val="bg2"/>
                </a:solidFill>
                <a:latin typeface="Forte" panose="03060902040502070203" pitchFamily="66" charset="0"/>
              </a:rPr>
              <a:t>animation</a:t>
            </a:r>
          </a:p>
        </p:txBody>
      </p:sp>
    </p:spTree>
    <p:extLst>
      <p:ext uri="{BB962C8B-B14F-4D97-AF65-F5344CB8AC3E}">
        <p14:creationId xmlns:p14="http://schemas.microsoft.com/office/powerpoint/2010/main" val="2362564949"/>
      </p:ext>
    </p:extLst>
  </p:cSld>
  <p:clrMapOvr>
    <a:masterClrMapping/>
  </p:clrMapOvr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5" name="Rectangle 34"/>
          <p:cNvSpPr>
            <a:spLocks noChangeArrowheads="1"/>
          </p:cNvSpPr>
          <p:nvPr/>
        </p:nvSpPr>
        <p:spPr bwMode="auto">
          <a:xfrm>
            <a:off x="1038225" y="3275013"/>
            <a:ext cx="3802063" cy="231775"/>
          </a:xfrm>
          <a:prstGeom prst="rect">
            <a:avLst/>
          </a:prstGeom>
          <a:solidFill>
            <a:schemeClr val="accent1">
              <a:alpha val="45097"/>
            </a:schemeClr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81922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553200" y="6399213"/>
            <a:ext cx="1905000" cy="457200"/>
          </a:xfrm>
          <a:prstGeom prst="rect">
            <a:avLst/>
          </a:prstGeom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E9332887-0CDD-44EC-B5EB-73FBBD45C0FA}" type="slidenum">
              <a:rPr lang="en-US" altLang="en-US" sz="1400"/>
              <a:pPr/>
              <a:t>102</a:t>
            </a:fld>
            <a:endParaRPr lang="en-US" altLang="en-US" sz="1400"/>
          </a:p>
        </p:txBody>
      </p:sp>
      <p:sp>
        <p:nvSpPr>
          <p:cNvPr id="81923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7772400" cy="533400"/>
          </a:xfrm>
        </p:spPr>
        <p:txBody>
          <a:bodyPr/>
          <a:lstStyle/>
          <a:p>
            <a:r>
              <a:rPr lang="en-US" altLang="en-US" sz="4000"/>
              <a:t>Trace the reverse Method, cont.</a:t>
            </a:r>
            <a:endParaRPr lang="en-US" altLang="en-US" sz="3700">
              <a:solidFill>
                <a:schemeClr val="tx1"/>
              </a:solidFill>
              <a:latin typeface="Book Antiqua" panose="02040602050305030304" pitchFamily="18" charset="0"/>
              <a:hlinkClick r:id="rId2" action="ppaction://program"/>
            </a:endParaRPr>
          </a:p>
        </p:txBody>
      </p:sp>
      <p:sp>
        <p:nvSpPr>
          <p:cNvPr id="84996" name="Rectangle 3"/>
          <p:cNvSpPr>
            <a:spLocks noChangeArrowheads="1"/>
          </p:cNvSpPr>
          <p:nvPr/>
        </p:nvSpPr>
        <p:spPr bwMode="auto">
          <a:xfrm>
            <a:off x="501650" y="2008188"/>
            <a:ext cx="8642350" cy="2554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>
              <a:buClr>
                <a:schemeClr val="tx2"/>
              </a:buClr>
              <a:buSzPct val="75000"/>
              <a:buFont typeface="Monotype Sorts" pitchFamily="2" charset="2"/>
              <a:buNone/>
              <a:defRPr/>
            </a:pP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public static </a:t>
            </a:r>
            <a:r>
              <a:rPr lang="en-US" sz="1600" b="1" dirty="0" err="1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[] reverse(</a:t>
            </a:r>
            <a:r>
              <a:rPr lang="en-US" sz="1600" b="1" dirty="0" err="1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[] list) {</a:t>
            </a:r>
            <a:endParaRPr lang="en-US" sz="1600" b="1" dirty="0">
              <a:solidFill>
                <a:schemeClr val="accent4"/>
              </a:solidFill>
              <a:latin typeface="Courier"/>
              <a:cs typeface="Times New Roman" pitchFamily="18" charset="0"/>
            </a:endParaRPr>
          </a:p>
          <a:p>
            <a:pPr>
              <a:buClr>
                <a:schemeClr val="tx2"/>
              </a:buClr>
              <a:buSzPct val="75000"/>
              <a:buFont typeface="Monotype Sorts" pitchFamily="2" charset="2"/>
              <a:buNone/>
              <a:defRPr/>
            </a:pP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600" b="1" dirty="0" err="1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[] result = new </a:t>
            </a:r>
            <a:r>
              <a:rPr lang="en-US" sz="1600" b="1" dirty="0" err="1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[</a:t>
            </a:r>
            <a:r>
              <a:rPr lang="en-US" sz="1600" b="1" dirty="0" err="1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list.length</a:t>
            </a: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];</a:t>
            </a:r>
            <a:endParaRPr lang="en-US" sz="1600" b="1" dirty="0">
              <a:solidFill>
                <a:schemeClr val="accent4"/>
              </a:solidFill>
              <a:latin typeface="Courier"/>
              <a:cs typeface="Times New Roman" pitchFamily="18" charset="0"/>
            </a:endParaRPr>
          </a:p>
          <a:p>
            <a:pPr>
              <a:buClr>
                <a:schemeClr val="tx2"/>
              </a:buClr>
              <a:buSzPct val="75000"/>
              <a:buFont typeface="Monotype Sorts" pitchFamily="2" charset="2"/>
              <a:buNone/>
              <a:defRPr/>
            </a:pP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 </a:t>
            </a:r>
            <a:endParaRPr lang="en-US" sz="1600" b="1" dirty="0">
              <a:solidFill>
                <a:schemeClr val="accent4"/>
              </a:solidFill>
              <a:latin typeface="Courier"/>
              <a:cs typeface="Times New Roman" pitchFamily="18" charset="0"/>
            </a:endParaRPr>
          </a:p>
          <a:p>
            <a:pPr>
              <a:buClr>
                <a:schemeClr val="tx2"/>
              </a:buClr>
              <a:buSzPct val="75000"/>
              <a:buFont typeface="Monotype Sorts" pitchFamily="2" charset="2"/>
              <a:buNone/>
              <a:defRPr/>
            </a:pPr>
            <a:r>
              <a:rPr lang="en-US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for (int </a:t>
            </a:r>
            <a:r>
              <a:rPr lang="en-US" b="1" dirty="0" err="1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i</a:t>
            </a:r>
            <a:r>
              <a:rPr lang="en-US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 = 0, j = </a:t>
            </a:r>
            <a:r>
              <a:rPr lang="en-US" b="1" dirty="0" err="1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result.length</a:t>
            </a:r>
            <a:r>
              <a:rPr lang="en-US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 - 1; </a:t>
            </a:r>
            <a:r>
              <a:rPr lang="en-US" b="1" dirty="0" err="1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i</a:t>
            </a:r>
            <a:r>
              <a:rPr lang="en-US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 &lt; </a:t>
            </a:r>
            <a:r>
              <a:rPr lang="en-US" b="1" dirty="0" err="1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list.length</a:t>
            </a:r>
            <a:r>
              <a:rPr lang="en-US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; </a:t>
            </a:r>
            <a:r>
              <a:rPr lang="en-US" b="1" dirty="0" err="1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i</a:t>
            </a:r>
            <a:r>
              <a:rPr lang="en-US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++, j--) </a:t>
            </a:r>
          </a:p>
          <a:p>
            <a:pPr>
              <a:buClr>
                <a:schemeClr val="tx2"/>
              </a:buClr>
              <a:buSzPct val="75000"/>
              <a:buFont typeface="Monotype Sorts" pitchFamily="2" charset="2"/>
              <a:buNone/>
              <a:defRPr/>
            </a:pPr>
            <a:r>
              <a:rPr lang="en-US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  {</a:t>
            </a:r>
            <a:endParaRPr lang="en-US" b="1" dirty="0">
              <a:solidFill>
                <a:schemeClr val="accent4"/>
              </a:solidFill>
              <a:latin typeface="Courier"/>
              <a:cs typeface="Times New Roman" pitchFamily="18" charset="0"/>
            </a:endParaRPr>
          </a:p>
          <a:p>
            <a:pPr>
              <a:buClr>
                <a:schemeClr val="tx2"/>
              </a:buClr>
              <a:buSzPct val="75000"/>
              <a:buFont typeface="Monotype Sorts" pitchFamily="2" charset="2"/>
              <a:buNone/>
              <a:defRPr/>
            </a:pP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    result[j] = list[</a:t>
            </a:r>
            <a:r>
              <a:rPr lang="en-US" sz="1600" b="1" dirty="0" err="1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];</a:t>
            </a:r>
            <a:endParaRPr lang="en-US" sz="1600" b="1" dirty="0">
              <a:solidFill>
                <a:schemeClr val="accent4"/>
              </a:solidFill>
              <a:latin typeface="Courier"/>
              <a:cs typeface="Times New Roman" pitchFamily="18" charset="0"/>
            </a:endParaRPr>
          </a:p>
          <a:p>
            <a:pPr>
              <a:buClr>
                <a:schemeClr val="tx2"/>
              </a:buClr>
              <a:buSzPct val="75000"/>
              <a:buFont typeface="Monotype Sorts" pitchFamily="2" charset="2"/>
              <a:buNone/>
              <a:defRPr/>
            </a:pP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  }</a:t>
            </a:r>
            <a:endParaRPr lang="en-US" sz="1600" b="1" dirty="0">
              <a:solidFill>
                <a:schemeClr val="accent4"/>
              </a:solidFill>
              <a:latin typeface="Courier"/>
              <a:cs typeface="Times New Roman" pitchFamily="18" charset="0"/>
            </a:endParaRPr>
          </a:p>
          <a:p>
            <a:pPr>
              <a:buClr>
                <a:schemeClr val="tx2"/>
              </a:buClr>
              <a:buSzPct val="75000"/>
              <a:buFont typeface="Monotype Sorts" pitchFamily="2" charset="2"/>
              <a:buNone/>
              <a:defRPr/>
            </a:pP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 </a:t>
            </a:r>
            <a:endParaRPr lang="en-US" sz="1600" b="1" dirty="0">
              <a:solidFill>
                <a:schemeClr val="accent4"/>
              </a:solidFill>
              <a:latin typeface="Courier"/>
              <a:cs typeface="Times New Roman" pitchFamily="18" charset="0"/>
            </a:endParaRPr>
          </a:p>
          <a:p>
            <a:pPr>
              <a:buClr>
                <a:schemeClr val="tx2"/>
              </a:buClr>
              <a:buSzPct val="75000"/>
              <a:buFont typeface="Monotype Sorts" pitchFamily="2" charset="2"/>
              <a:buNone/>
              <a:defRPr/>
            </a:pP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  return result;</a:t>
            </a:r>
            <a:endParaRPr lang="en-US" sz="1600" b="1" dirty="0">
              <a:solidFill>
                <a:schemeClr val="accent4"/>
              </a:solidFill>
              <a:latin typeface="Courier"/>
              <a:cs typeface="Times New Roman" pitchFamily="18" charset="0"/>
            </a:endParaRPr>
          </a:p>
          <a:p>
            <a:pPr>
              <a:buClr>
                <a:schemeClr val="tx2"/>
              </a:buClr>
              <a:buSzPct val="75000"/>
              <a:buFont typeface="Monotype Sorts" pitchFamily="2" charset="2"/>
              <a:buNone/>
              <a:defRPr/>
            </a:pP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}</a:t>
            </a:r>
          </a:p>
        </p:txBody>
      </p:sp>
      <p:sp>
        <p:nvSpPr>
          <p:cNvPr id="81925" name="Rectangle 4"/>
          <p:cNvSpPr>
            <a:spLocks noChangeArrowheads="1"/>
          </p:cNvSpPr>
          <p:nvPr/>
        </p:nvSpPr>
        <p:spPr bwMode="auto">
          <a:xfrm>
            <a:off x="2314575" y="25431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84998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193675" y="971550"/>
            <a:ext cx="6705600" cy="685800"/>
          </a:xfrm>
        </p:spPr>
        <p:txBody>
          <a:bodyPr/>
          <a:lstStyle/>
          <a:p>
            <a:pPr>
              <a:lnSpc>
                <a:spcPct val="90000"/>
              </a:lnSpc>
              <a:buFont typeface="Monotype Sorts" pitchFamily="2" charset="2"/>
              <a:buNone/>
              <a:defRPr/>
            </a:pPr>
            <a:r>
              <a:rPr lang="en-US" sz="1800" b="1" dirty="0" err="1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8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[] list1 = {1, 2, 3, 4, 5, 6};</a:t>
            </a:r>
            <a:endParaRPr lang="en-US" sz="1800" b="1" dirty="0">
              <a:solidFill>
                <a:schemeClr val="accent4"/>
              </a:solidFill>
              <a:latin typeface="Courier"/>
              <a:cs typeface="Times New Roman" pitchFamily="18" charset="0"/>
            </a:endParaRPr>
          </a:p>
          <a:p>
            <a:pPr>
              <a:lnSpc>
                <a:spcPct val="90000"/>
              </a:lnSpc>
              <a:buFont typeface="Monotype Sorts" pitchFamily="2" charset="2"/>
              <a:buNone/>
              <a:defRPr/>
            </a:pPr>
            <a:r>
              <a:rPr lang="en-US" sz="1800" b="1" dirty="0" err="1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8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[] list2 = reverse(list1);</a:t>
            </a:r>
            <a:endParaRPr lang="en-US" sz="1800" b="1" dirty="0">
              <a:solidFill>
                <a:schemeClr val="accent4"/>
              </a:solidFill>
            </a:endParaRPr>
          </a:p>
        </p:txBody>
      </p:sp>
      <p:sp>
        <p:nvSpPr>
          <p:cNvPr id="81927" name="Text Box 6"/>
          <p:cNvSpPr txBox="1">
            <a:spLocks noChangeArrowheads="1"/>
          </p:cNvSpPr>
          <p:nvPr/>
        </p:nvSpPr>
        <p:spPr bwMode="auto">
          <a:xfrm>
            <a:off x="5105400" y="2971800"/>
            <a:ext cx="3657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</a:pPr>
            <a:endParaRPr lang="en-US" altLang="en-US"/>
          </a:p>
        </p:txBody>
      </p:sp>
      <p:sp>
        <p:nvSpPr>
          <p:cNvPr id="81928" name="Rectangle 7"/>
          <p:cNvSpPr>
            <a:spLocks noChangeArrowheads="1"/>
          </p:cNvSpPr>
          <p:nvPr/>
        </p:nvSpPr>
        <p:spPr bwMode="auto">
          <a:xfrm>
            <a:off x="3535363" y="4887913"/>
            <a:ext cx="2535237" cy="4572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81929" name="Line 8"/>
          <p:cNvSpPr>
            <a:spLocks noChangeShapeType="1"/>
          </p:cNvSpPr>
          <p:nvPr/>
        </p:nvSpPr>
        <p:spPr bwMode="auto">
          <a:xfrm>
            <a:off x="3916363" y="4887913"/>
            <a:ext cx="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1930" name="Text Box 9"/>
          <p:cNvSpPr txBox="1">
            <a:spLocks noChangeArrowheads="1"/>
          </p:cNvSpPr>
          <p:nvPr/>
        </p:nvSpPr>
        <p:spPr bwMode="auto">
          <a:xfrm>
            <a:off x="2468563" y="4964113"/>
            <a:ext cx="76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/>
              <a:t>list</a:t>
            </a:r>
          </a:p>
        </p:txBody>
      </p:sp>
      <p:sp>
        <p:nvSpPr>
          <p:cNvPr id="81931" name="Text Box 10"/>
          <p:cNvSpPr txBox="1">
            <a:spLocks noChangeArrowheads="1"/>
          </p:cNvSpPr>
          <p:nvPr/>
        </p:nvSpPr>
        <p:spPr bwMode="auto">
          <a:xfrm>
            <a:off x="2239963" y="5802313"/>
            <a:ext cx="1066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/>
              <a:t>result</a:t>
            </a:r>
          </a:p>
        </p:txBody>
      </p:sp>
      <p:sp>
        <p:nvSpPr>
          <p:cNvPr id="81932" name="Rectangle 11"/>
          <p:cNvSpPr>
            <a:spLocks noChangeArrowheads="1"/>
          </p:cNvSpPr>
          <p:nvPr/>
        </p:nvSpPr>
        <p:spPr bwMode="auto">
          <a:xfrm>
            <a:off x="3611563" y="4965700"/>
            <a:ext cx="2301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/>
              <a:t>1</a:t>
            </a:r>
          </a:p>
        </p:txBody>
      </p:sp>
      <p:sp>
        <p:nvSpPr>
          <p:cNvPr id="81933" name="Line 12"/>
          <p:cNvSpPr>
            <a:spLocks noChangeShapeType="1"/>
          </p:cNvSpPr>
          <p:nvPr/>
        </p:nvSpPr>
        <p:spPr bwMode="auto">
          <a:xfrm>
            <a:off x="4303713" y="4887913"/>
            <a:ext cx="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1934" name="Line 13"/>
          <p:cNvSpPr>
            <a:spLocks noChangeShapeType="1"/>
          </p:cNvSpPr>
          <p:nvPr/>
        </p:nvSpPr>
        <p:spPr bwMode="auto">
          <a:xfrm>
            <a:off x="4725988" y="4887913"/>
            <a:ext cx="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1935" name="Line 14"/>
          <p:cNvSpPr>
            <a:spLocks noChangeShapeType="1"/>
          </p:cNvSpPr>
          <p:nvPr/>
        </p:nvSpPr>
        <p:spPr bwMode="auto">
          <a:xfrm>
            <a:off x="5148263" y="4887913"/>
            <a:ext cx="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1936" name="Line 15"/>
          <p:cNvSpPr>
            <a:spLocks noChangeShapeType="1"/>
          </p:cNvSpPr>
          <p:nvPr/>
        </p:nvSpPr>
        <p:spPr bwMode="auto">
          <a:xfrm>
            <a:off x="5646738" y="4887913"/>
            <a:ext cx="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1937" name="Rectangle 16"/>
          <p:cNvSpPr>
            <a:spLocks noChangeArrowheads="1"/>
          </p:cNvSpPr>
          <p:nvPr/>
        </p:nvSpPr>
        <p:spPr bwMode="auto">
          <a:xfrm>
            <a:off x="3995738" y="4965700"/>
            <a:ext cx="2301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/>
              <a:t>2</a:t>
            </a:r>
          </a:p>
        </p:txBody>
      </p:sp>
      <p:sp>
        <p:nvSpPr>
          <p:cNvPr id="81938" name="Rectangle 17"/>
          <p:cNvSpPr>
            <a:spLocks noChangeArrowheads="1"/>
          </p:cNvSpPr>
          <p:nvPr/>
        </p:nvSpPr>
        <p:spPr bwMode="auto">
          <a:xfrm>
            <a:off x="4379913" y="4965700"/>
            <a:ext cx="2301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/>
              <a:t>3</a:t>
            </a:r>
          </a:p>
        </p:txBody>
      </p:sp>
      <p:sp>
        <p:nvSpPr>
          <p:cNvPr id="81939" name="Rectangle 18"/>
          <p:cNvSpPr>
            <a:spLocks noChangeArrowheads="1"/>
          </p:cNvSpPr>
          <p:nvPr/>
        </p:nvSpPr>
        <p:spPr bwMode="auto">
          <a:xfrm>
            <a:off x="4802188" y="4965700"/>
            <a:ext cx="2301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/>
              <a:t>4</a:t>
            </a:r>
          </a:p>
        </p:txBody>
      </p:sp>
      <p:sp>
        <p:nvSpPr>
          <p:cNvPr id="81940" name="Rectangle 19"/>
          <p:cNvSpPr>
            <a:spLocks noChangeArrowheads="1"/>
          </p:cNvSpPr>
          <p:nvPr/>
        </p:nvSpPr>
        <p:spPr bwMode="auto">
          <a:xfrm>
            <a:off x="5262563" y="4965700"/>
            <a:ext cx="2301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/>
              <a:t>5</a:t>
            </a:r>
          </a:p>
        </p:txBody>
      </p:sp>
      <p:sp>
        <p:nvSpPr>
          <p:cNvPr id="81941" name="Rectangle 20"/>
          <p:cNvSpPr>
            <a:spLocks noChangeArrowheads="1"/>
          </p:cNvSpPr>
          <p:nvPr/>
        </p:nvSpPr>
        <p:spPr bwMode="auto">
          <a:xfrm>
            <a:off x="5724525" y="4965700"/>
            <a:ext cx="23018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/>
              <a:t>6</a:t>
            </a:r>
          </a:p>
        </p:txBody>
      </p:sp>
      <p:sp>
        <p:nvSpPr>
          <p:cNvPr id="81942" name="Rectangle 21"/>
          <p:cNvSpPr>
            <a:spLocks noChangeArrowheads="1"/>
          </p:cNvSpPr>
          <p:nvPr/>
        </p:nvSpPr>
        <p:spPr bwMode="auto">
          <a:xfrm>
            <a:off x="3535363" y="5810250"/>
            <a:ext cx="2535237" cy="4572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81943" name="Line 22"/>
          <p:cNvSpPr>
            <a:spLocks noChangeShapeType="1"/>
          </p:cNvSpPr>
          <p:nvPr/>
        </p:nvSpPr>
        <p:spPr bwMode="auto">
          <a:xfrm>
            <a:off x="3916363" y="5810250"/>
            <a:ext cx="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1944" name="Rectangle 23"/>
          <p:cNvSpPr>
            <a:spLocks noChangeArrowheads="1"/>
          </p:cNvSpPr>
          <p:nvPr/>
        </p:nvSpPr>
        <p:spPr bwMode="auto">
          <a:xfrm>
            <a:off x="3611563" y="5888038"/>
            <a:ext cx="2301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/>
              <a:t>6</a:t>
            </a:r>
          </a:p>
        </p:txBody>
      </p:sp>
      <p:sp>
        <p:nvSpPr>
          <p:cNvPr id="81945" name="Line 24"/>
          <p:cNvSpPr>
            <a:spLocks noChangeShapeType="1"/>
          </p:cNvSpPr>
          <p:nvPr/>
        </p:nvSpPr>
        <p:spPr bwMode="auto">
          <a:xfrm>
            <a:off x="4303713" y="5810250"/>
            <a:ext cx="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1946" name="Line 25"/>
          <p:cNvSpPr>
            <a:spLocks noChangeShapeType="1"/>
          </p:cNvSpPr>
          <p:nvPr/>
        </p:nvSpPr>
        <p:spPr bwMode="auto">
          <a:xfrm>
            <a:off x="4725988" y="5810250"/>
            <a:ext cx="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1947" name="Line 26"/>
          <p:cNvSpPr>
            <a:spLocks noChangeShapeType="1"/>
          </p:cNvSpPr>
          <p:nvPr/>
        </p:nvSpPr>
        <p:spPr bwMode="auto">
          <a:xfrm>
            <a:off x="5148263" y="5810250"/>
            <a:ext cx="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1948" name="Line 27"/>
          <p:cNvSpPr>
            <a:spLocks noChangeShapeType="1"/>
          </p:cNvSpPr>
          <p:nvPr/>
        </p:nvSpPr>
        <p:spPr bwMode="auto">
          <a:xfrm>
            <a:off x="5646738" y="5810250"/>
            <a:ext cx="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1949" name="Rectangle 28"/>
          <p:cNvSpPr>
            <a:spLocks noChangeArrowheads="1"/>
          </p:cNvSpPr>
          <p:nvPr/>
        </p:nvSpPr>
        <p:spPr bwMode="auto">
          <a:xfrm>
            <a:off x="3995738" y="5888038"/>
            <a:ext cx="2301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/>
              <a:t>5</a:t>
            </a:r>
          </a:p>
        </p:txBody>
      </p:sp>
      <p:sp>
        <p:nvSpPr>
          <p:cNvPr id="81950" name="Rectangle 29"/>
          <p:cNvSpPr>
            <a:spLocks noChangeArrowheads="1"/>
          </p:cNvSpPr>
          <p:nvPr/>
        </p:nvSpPr>
        <p:spPr bwMode="auto">
          <a:xfrm>
            <a:off x="4379913" y="5888038"/>
            <a:ext cx="2301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/>
              <a:t>4</a:t>
            </a:r>
          </a:p>
        </p:txBody>
      </p:sp>
      <p:sp>
        <p:nvSpPr>
          <p:cNvPr id="81951" name="Rectangle 30"/>
          <p:cNvSpPr>
            <a:spLocks noChangeArrowheads="1"/>
          </p:cNvSpPr>
          <p:nvPr/>
        </p:nvSpPr>
        <p:spPr bwMode="auto">
          <a:xfrm>
            <a:off x="4802188" y="5888038"/>
            <a:ext cx="2301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/>
              <a:t>3</a:t>
            </a:r>
          </a:p>
        </p:txBody>
      </p:sp>
      <p:sp>
        <p:nvSpPr>
          <p:cNvPr id="81952" name="Rectangle 31"/>
          <p:cNvSpPr>
            <a:spLocks noChangeArrowheads="1"/>
          </p:cNvSpPr>
          <p:nvPr/>
        </p:nvSpPr>
        <p:spPr bwMode="auto">
          <a:xfrm>
            <a:off x="5262563" y="5888038"/>
            <a:ext cx="2301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/>
              <a:t>2</a:t>
            </a:r>
          </a:p>
        </p:txBody>
      </p:sp>
      <p:sp>
        <p:nvSpPr>
          <p:cNvPr id="81953" name="Rectangle 32"/>
          <p:cNvSpPr>
            <a:spLocks noChangeArrowheads="1"/>
          </p:cNvSpPr>
          <p:nvPr/>
        </p:nvSpPr>
        <p:spPr bwMode="auto">
          <a:xfrm>
            <a:off x="5724525" y="5888038"/>
            <a:ext cx="23018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/>
              <a:t>1</a:t>
            </a:r>
          </a:p>
        </p:txBody>
      </p:sp>
      <p:sp>
        <p:nvSpPr>
          <p:cNvPr id="81954" name="AutoShape 33"/>
          <p:cNvSpPr>
            <a:spLocks noChangeArrowheads="1"/>
          </p:cNvSpPr>
          <p:nvPr/>
        </p:nvSpPr>
        <p:spPr bwMode="auto">
          <a:xfrm>
            <a:off x="6237909" y="3285331"/>
            <a:ext cx="2843212" cy="806450"/>
          </a:xfrm>
          <a:prstGeom prst="wedgeRoundRectCallout">
            <a:avLst>
              <a:gd name="adj1" fmla="val -97143"/>
              <a:gd name="adj2" fmla="val -29885"/>
              <a:gd name="adj3" fmla="val 16667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n-US" altLang="en-US" sz="1800"/>
              <a:t>i = 5 and j = 0 </a:t>
            </a:r>
          </a:p>
          <a:p>
            <a:pPr algn="ctr"/>
            <a:r>
              <a:rPr lang="en-US" altLang="en-US" sz="1800"/>
              <a:t>Assign list[i] to result[j]</a:t>
            </a:r>
          </a:p>
        </p:txBody>
      </p:sp>
      <p:sp>
        <p:nvSpPr>
          <p:cNvPr id="81956" name="Line 35"/>
          <p:cNvSpPr>
            <a:spLocks noChangeShapeType="1"/>
          </p:cNvSpPr>
          <p:nvPr/>
        </p:nvSpPr>
        <p:spPr bwMode="auto">
          <a:xfrm flipH="1">
            <a:off x="3765550" y="5272088"/>
            <a:ext cx="1997075" cy="614362"/>
          </a:xfrm>
          <a:prstGeom prst="line">
            <a:avLst/>
          </a:prstGeom>
          <a:noFill/>
          <a:ln w="44450">
            <a:solidFill>
              <a:srgbClr val="FF0000"/>
            </a:solidFill>
            <a:round/>
            <a:headEnd type="none" w="sm" len="sm"/>
            <a:tailEnd type="stealth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1957" name="Rectangle 36"/>
          <p:cNvSpPr>
            <a:spLocks noChangeArrowheads="1"/>
          </p:cNvSpPr>
          <p:nvPr/>
        </p:nvSpPr>
        <p:spPr bwMode="auto">
          <a:xfrm>
            <a:off x="0" y="0"/>
            <a:ext cx="1524000" cy="381000"/>
          </a:xfrm>
          <a:prstGeom prst="rect">
            <a:avLst/>
          </a:prstGeom>
          <a:noFill/>
          <a:ln w="12700">
            <a:solidFill>
              <a:srgbClr val="FF0000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n-US" altLang="en-US" sz="1800">
                <a:solidFill>
                  <a:schemeClr val="bg2"/>
                </a:solidFill>
                <a:latin typeface="Forte" panose="03060902040502070203" pitchFamily="66" charset="0"/>
              </a:rPr>
              <a:t>animation</a:t>
            </a:r>
          </a:p>
        </p:txBody>
      </p:sp>
    </p:spTree>
    <p:extLst>
      <p:ext uri="{BB962C8B-B14F-4D97-AF65-F5344CB8AC3E}">
        <p14:creationId xmlns:p14="http://schemas.microsoft.com/office/powerpoint/2010/main" val="180768501"/>
      </p:ext>
    </p:extLst>
  </p:cSld>
  <p:clrMapOvr>
    <a:masterClrMapping/>
  </p:clrMapOvr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79" name="Rectangle 34"/>
          <p:cNvSpPr>
            <a:spLocks noChangeArrowheads="1"/>
          </p:cNvSpPr>
          <p:nvPr/>
        </p:nvSpPr>
        <p:spPr bwMode="auto">
          <a:xfrm>
            <a:off x="7605713" y="2788755"/>
            <a:ext cx="1036637" cy="231775"/>
          </a:xfrm>
          <a:prstGeom prst="rect">
            <a:avLst/>
          </a:prstGeom>
          <a:solidFill>
            <a:schemeClr val="accent1">
              <a:alpha val="45097"/>
            </a:schemeClr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82946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553200" y="6399213"/>
            <a:ext cx="1905000" cy="457200"/>
          </a:xfrm>
          <a:prstGeom prst="rect">
            <a:avLst/>
          </a:prstGeom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19682B21-68AB-415F-A890-8757B07F23A4}" type="slidenum">
              <a:rPr lang="en-US" altLang="en-US" sz="1400"/>
              <a:pPr/>
              <a:t>103</a:t>
            </a:fld>
            <a:endParaRPr lang="en-US" altLang="en-US" sz="1400"/>
          </a:p>
        </p:txBody>
      </p:sp>
      <p:sp>
        <p:nvSpPr>
          <p:cNvPr id="82947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7772400" cy="533400"/>
          </a:xfrm>
        </p:spPr>
        <p:txBody>
          <a:bodyPr/>
          <a:lstStyle/>
          <a:p>
            <a:r>
              <a:rPr lang="en-US" altLang="en-US" sz="4000"/>
              <a:t>Trace the reverse Method, cont.</a:t>
            </a:r>
            <a:endParaRPr lang="en-US" altLang="en-US" sz="3700">
              <a:solidFill>
                <a:schemeClr val="tx1"/>
              </a:solidFill>
              <a:latin typeface="Book Antiqua" panose="02040602050305030304" pitchFamily="18" charset="0"/>
              <a:hlinkClick r:id="rId2" action="ppaction://program"/>
            </a:endParaRPr>
          </a:p>
        </p:txBody>
      </p:sp>
      <p:sp>
        <p:nvSpPr>
          <p:cNvPr id="86020" name="Rectangle 3"/>
          <p:cNvSpPr>
            <a:spLocks noChangeArrowheads="1"/>
          </p:cNvSpPr>
          <p:nvPr/>
        </p:nvSpPr>
        <p:spPr bwMode="auto">
          <a:xfrm>
            <a:off x="501650" y="2008188"/>
            <a:ext cx="8642350" cy="2554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>
              <a:buClr>
                <a:schemeClr val="tx2"/>
              </a:buClr>
              <a:buSzPct val="75000"/>
              <a:buFont typeface="Monotype Sorts" pitchFamily="2" charset="2"/>
              <a:buNone/>
              <a:defRPr/>
            </a:pP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public static </a:t>
            </a:r>
            <a:r>
              <a:rPr lang="en-US" sz="1600" b="1" dirty="0" err="1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[] reverse(</a:t>
            </a:r>
            <a:r>
              <a:rPr lang="en-US" sz="1600" b="1" dirty="0" err="1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[] list) {</a:t>
            </a:r>
            <a:endParaRPr lang="en-US" sz="1600" b="1" dirty="0">
              <a:solidFill>
                <a:schemeClr val="accent4"/>
              </a:solidFill>
              <a:latin typeface="Courier"/>
              <a:cs typeface="Times New Roman" pitchFamily="18" charset="0"/>
            </a:endParaRPr>
          </a:p>
          <a:p>
            <a:pPr>
              <a:buClr>
                <a:schemeClr val="tx2"/>
              </a:buClr>
              <a:buSzPct val="75000"/>
              <a:buFont typeface="Monotype Sorts" pitchFamily="2" charset="2"/>
              <a:buNone/>
              <a:defRPr/>
            </a:pP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600" b="1" dirty="0" err="1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[] result = new </a:t>
            </a:r>
            <a:r>
              <a:rPr lang="en-US" sz="1600" b="1" dirty="0" err="1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[</a:t>
            </a:r>
            <a:r>
              <a:rPr lang="en-US" sz="1600" b="1" dirty="0" err="1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list.length</a:t>
            </a: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];</a:t>
            </a:r>
            <a:endParaRPr lang="en-US" sz="1600" b="1" dirty="0">
              <a:solidFill>
                <a:schemeClr val="accent4"/>
              </a:solidFill>
              <a:latin typeface="Courier"/>
              <a:cs typeface="Times New Roman" pitchFamily="18" charset="0"/>
            </a:endParaRPr>
          </a:p>
          <a:p>
            <a:pPr>
              <a:buClr>
                <a:schemeClr val="tx2"/>
              </a:buClr>
              <a:buSzPct val="75000"/>
              <a:buFont typeface="Monotype Sorts" pitchFamily="2" charset="2"/>
              <a:buNone/>
              <a:defRPr/>
            </a:pP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 </a:t>
            </a:r>
            <a:endParaRPr lang="en-US" sz="1600" b="1" dirty="0">
              <a:solidFill>
                <a:schemeClr val="accent4"/>
              </a:solidFill>
              <a:latin typeface="Courier"/>
              <a:cs typeface="Times New Roman" pitchFamily="18" charset="0"/>
            </a:endParaRPr>
          </a:p>
          <a:p>
            <a:pPr>
              <a:buClr>
                <a:schemeClr val="tx2"/>
              </a:buClr>
              <a:buSzPct val="75000"/>
              <a:buFont typeface="Monotype Sorts" pitchFamily="2" charset="2"/>
              <a:buNone/>
              <a:defRPr/>
            </a:pP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for (int </a:t>
            </a:r>
            <a:r>
              <a:rPr lang="en-US" b="1" dirty="0" err="1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i</a:t>
            </a:r>
            <a:r>
              <a:rPr lang="en-US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 = 0, j = </a:t>
            </a:r>
            <a:r>
              <a:rPr lang="en-US" b="1" dirty="0" err="1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result.length</a:t>
            </a:r>
            <a:r>
              <a:rPr lang="en-US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 - 1; </a:t>
            </a:r>
            <a:r>
              <a:rPr lang="en-US" b="1" dirty="0" err="1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i</a:t>
            </a:r>
            <a:r>
              <a:rPr lang="en-US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 &lt; </a:t>
            </a:r>
            <a:r>
              <a:rPr lang="en-US" b="1" dirty="0" err="1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list.length</a:t>
            </a:r>
            <a:r>
              <a:rPr lang="en-US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; </a:t>
            </a:r>
            <a:r>
              <a:rPr lang="en-US" b="1" dirty="0" err="1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i</a:t>
            </a:r>
            <a:r>
              <a:rPr lang="en-US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++, j--) </a:t>
            </a:r>
          </a:p>
          <a:p>
            <a:pPr>
              <a:buClr>
                <a:schemeClr val="tx2"/>
              </a:buClr>
              <a:buSzPct val="75000"/>
              <a:buFont typeface="Monotype Sorts" pitchFamily="2" charset="2"/>
              <a:buNone/>
              <a:defRPr/>
            </a:pPr>
            <a:r>
              <a:rPr lang="en-US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  {</a:t>
            </a:r>
            <a:endParaRPr lang="en-US" b="1" dirty="0">
              <a:solidFill>
                <a:schemeClr val="accent4"/>
              </a:solidFill>
              <a:latin typeface="Courier"/>
              <a:cs typeface="Times New Roman" pitchFamily="18" charset="0"/>
            </a:endParaRPr>
          </a:p>
          <a:p>
            <a:pPr>
              <a:buClr>
                <a:schemeClr val="tx2"/>
              </a:buClr>
              <a:buSzPct val="75000"/>
              <a:buFont typeface="Monotype Sorts" pitchFamily="2" charset="2"/>
              <a:buNone/>
              <a:defRPr/>
            </a:pP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    result[j] = list[</a:t>
            </a:r>
            <a:r>
              <a:rPr lang="en-US" sz="1600" b="1" dirty="0" err="1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];</a:t>
            </a:r>
            <a:endParaRPr lang="en-US" sz="1600" b="1" dirty="0">
              <a:solidFill>
                <a:schemeClr val="accent4"/>
              </a:solidFill>
              <a:latin typeface="Courier"/>
              <a:cs typeface="Times New Roman" pitchFamily="18" charset="0"/>
            </a:endParaRPr>
          </a:p>
          <a:p>
            <a:pPr>
              <a:buClr>
                <a:schemeClr val="tx2"/>
              </a:buClr>
              <a:buSzPct val="75000"/>
              <a:buFont typeface="Monotype Sorts" pitchFamily="2" charset="2"/>
              <a:buNone/>
              <a:defRPr/>
            </a:pP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  }</a:t>
            </a:r>
            <a:endParaRPr lang="en-US" sz="1600" b="1" dirty="0">
              <a:solidFill>
                <a:schemeClr val="accent4"/>
              </a:solidFill>
              <a:latin typeface="Courier"/>
              <a:cs typeface="Times New Roman" pitchFamily="18" charset="0"/>
            </a:endParaRPr>
          </a:p>
          <a:p>
            <a:pPr>
              <a:buClr>
                <a:schemeClr val="tx2"/>
              </a:buClr>
              <a:buSzPct val="75000"/>
              <a:buFont typeface="Monotype Sorts" pitchFamily="2" charset="2"/>
              <a:buNone/>
              <a:defRPr/>
            </a:pP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 </a:t>
            </a:r>
            <a:endParaRPr lang="en-US" sz="1600" b="1" dirty="0">
              <a:solidFill>
                <a:schemeClr val="accent4"/>
              </a:solidFill>
              <a:latin typeface="Courier"/>
              <a:cs typeface="Times New Roman" pitchFamily="18" charset="0"/>
            </a:endParaRPr>
          </a:p>
          <a:p>
            <a:pPr>
              <a:buClr>
                <a:schemeClr val="tx2"/>
              </a:buClr>
              <a:buSzPct val="75000"/>
              <a:buFont typeface="Monotype Sorts" pitchFamily="2" charset="2"/>
              <a:buNone/>
              <a:defRPr/>
            </a:pP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  return result;</a:t>
            </a:r>
            <a:endParaRPr lang="en-US" sz="1600" b="1" dirty="0">
              <a:solidFill>
                <a:schemeClr val="accent4"/>
              </a:solidFill>
              <a:latin typeface="Courier"/>
              <a:cs typeface="Times New Roman" pitchFamily="18" charset="0"/>
            </a:endParaRPr>
          </a:p>
          <a:p>
            <a:pPr>
              <a:buClr>
                <a:schemeClr val="tx2"/>
              </a:buClr>
              <a:buSzPct val="75000"/>
              <a:buFont typeface="Monotype Sorts" pitchFamily="2" charset="2"/>
              <a:buNone/>
              <a:defRPr/>
            </a:pP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}</a:t>
            </a:r>
          </a:p>
        </p:txBody>
      </p:sp>
      <p:sp>
        <p:nvSpPr>
          <p:cNvPr id="82949" name="Rectangle 4"/>
          <p:cNvSpPr>
            <a:spLocks noChangeArrowheads="1"/>
          </p:cNvSpPr>
          <p:nvPr/>
        </p:nvSpPr>
        <p:spPr bwMode="auto">
          <a:xfrm>
            <a:off x="2314575" y="25431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86022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193675" y="971550"/>
            <a:ext cx="6705600" cy="685800"/>
          </a:xfrm>
        </p:spPr>
        <p:txBody>
          <a:bodyPr/>
          <a:lstStyle/>
          <a:p>
            <a:pPr>
              <a:lnSpc>
                <a:spcPct val="90000"/>
              </a:lnSpc>
              <a:buFont typeface="Monotype Sorts" pitchFamily="2" charset="2"/>
              <a:buNone/>
              <a:defRPr/>
            </a:pPr>
            <a:r>
              <a:rPr lang="en-US" sz="1800" b="1" dirty="0" err="1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8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[] list1 = {1, 2, 3, 4, 5, 6};</a:t>
            </a:r>
            <a:endParaRPr lang="en-US" sz="1800" b="1" dirty="0">
              <a:solidFill>
                <a:schemeClr val="accent4"/>
              </a:solidFill>
              <a:latin typeface="Courier"/>
              <a:cs typeface="Times New Roman" pitchFamily="18" charset="0"/>
            </a:endParaRPr>
          </a:p>
          <a:p>
            <a:pPr>
              <a:lnSpc>
                <a:spcPct val="90000"/>
              </a:lnSpc>
              <a:buFont typeface="Monotype Sorts" pitchFamily="2" charset="2"/>
              <a:buNone/>
              <a:defRPr/>
            </a:pPr>
            <a:r>
              <a:rPr lang="en-US" sz="1800" b="1" dirty="0" err="1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8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[] list2 = reverse(list1);</a:t>
            </a:r>
            <a:endParaRPr lang="en-US" sz="1800" b="1" dirty="0">
              <a:solidFill>
                <a:schemeClr val="accent4"/>
              </a:solidFill>
            </a:endParaRPr>
          </a:p>
        </p:txBody>
      </p:sp>
      <p:sp>
        <p:nvSpPr>
          <p:cNvPr id="82951" name="Text Box 6"/>
          <p:cNvSpPr txBox="1">
            <a:spLocks noChangeArrowheads="1"/>
          </p:cNvSpPr>
          <p:nvPr/>
        </p:nvSpPr>
        <p:spPr bwMode="auto">
          <a:xfrm>
            <a:off x="5105400" y="2971800"/>
            <a:ext cx="3657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</a:pPr>
            <a:endParaRPr lang="en-US" altLang="en-US"/>
          </a:p>
        </p:txBody>
      </p:sp>
      <p:sp>
        <p:nvSpPr>
          <p:cNvPr id="82952" name="Rectangle 7"/>
          <p:cNvSpPr>
            <a:spLocks noChangeArrowheads="1"/>
          </p:cNvSpPr>
          <p:nvPr/>
        </p:nvSpPr>
        <p:spPr bwMode="auto">
          <a:xfrm>
            <a:off x="3535363" y="4887913"/>
            <a:ext cx="2535237" cy="4572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82953" name="Line 8"/>
          <p:cNvSpPr>
            <a:spLocks noChangeShapeType="1"/>
          </p:cNvSpPr>
          <p:nvPr/>
        </p:nvSpPr>
        <p:spPr bwMode="auto">
          <a:xfrm>
            <a:off x="3916363" y="4887913"/>
            <a:ext cx="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2954" name="Text Box 9"/>
          <p:cNvSpPr txBox="1">
            <a:spLocks noChangeArrowheads="1"/>
          </p:cNvSpPr>
          <p:nvPr/>
        </p:nvSpPr>
        <p:spPr bwMode="auto">
          <a:xfrm>
            <a:off x="2468563" y="4964113"/>
            <a:ext cx="76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/>
              <a:t>list</a:t>
            </a:r>
          </a:p>
        </p:txBody>
      </p:sp>
      <p:sp>
        <p:nvSpPr>
          <p:cNvPr id="82955" name="Text Box 10"/>
          <p:cNvSpPr txBox="1">
            <a:spLocks noChangeArrowheads="1"/>
          </p:cNvSpPr>
          <p:nvPr/>
        </p:nvSpPr>
        <p:spPr bwMode="auto">
          <a:xfrm>
            <a:off x="2239963" y="5802313"/>
            <a:ext cx="1066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/>
              <a:t>result</a:t>
            </a:r>
          </a:p>
        </p:txBody>
      </p:sp>
      <p:sp>
        <p:nvSpPr>
          <p:cNvPr id="82956" name="Rectangle 11"/>
          <p:cNvSpPr>
            <a:spLocks noChangeArrowheads="1"/>
          </p:cNvSpPr>
          <p:nvPr/>
        </p:nvSpPr>
        <p:spPr bwMode="auto">
          <a:xfrm>
            <a:off x="3611563" y="4965700"/>
            <a:ext cx="2301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/>
              <a:t>1</a:t>
            </a:r>
          </a:p>
        </p:txBody>
      </p:sp>
      <p:sp>
        <p:nvSpPr>
          <p:cNvPr id="82957" name="Line 12"/>
          <p:cNvSpPr>
            <a:spLocks noChangeShapeType="1"/>
          </p:cNvSpPr>
          <p:nvPr/>
        </p:nvSpPr>
        <p:spPr bwMode="auto">
          <a:xfrm>
            <a:off x="4303713" y="4887913"/>
            <a:ext cx="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2958" name="Line 13"/>
          <p:cNvSpPr>
            <a:spLocks noChangeShapeType="1"/>
          </p:cNvSpPr>
          <p:nvPr/>
        </p:nvSpPr>
        <p:spPr bwMode="auto">
          <a:xfrm>
            <a:off x="4725988" y="4887913"/>
            <a:ext cx="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2959" name="Line 14"/>
          <p:cNvSpPr>
            <a:spLocks noChangeShapeType="1"/>
          </p:cNvSpPr>
          <p:nvPr/>
        </p:nvSpPr>
        <p:spPr bwMode="auto">
          <a:xfrm>
            <a:off x="5148263" y="4887913"/>
            <a:ext cx="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2960" name="Line 15"/>
          <p:cNvSpPr>
            <a:spLocks noChangeShapeType="1"/>
          </p:cNvSpPr>
          <p:nvPr/>
        </p:nvSpPr>
        <p:spPr bwMode="auto">
          <a:xfrm>
            <a:off x="5646738" y="4887913"/>
            <a:ext cx="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2961" name="Rectangle 16"/>
          <p:cNvSpPr>
            <a:spLocks noChangeArrowheads="1"/>
          </p:cNvSpPr>
          <p:nvPr/>
        </p:nvSpPr>
        <p:spPr bwMode="auto">
          <a:xfrm>
            <a:off x="3995738" y="4965700"/>
            <a:ext cx="2301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/>
              <a:t>2</a:t>
            </a:r>
          </a:p>
        </p:txBody>
      </p:sp>
      <p:sp>
        <p:nvSpPr>
          <p:cNvPr id="82962" name="Rectangle 17"/>
          <p:cNvSpPr>
            <a:spLocks noChangeArrowheads="1"/>
          </p:cNvSpPr>
          <p:nvPr/>
        </p:nvSpPr>
        <p:spPr bwMode="auto">
          <a:xfrm>
            <a:off x="4379913" y="4965700"/>
            <a:ext cx="2301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/>
              <a:t>3</a:t>
            </a:r>
          </a:p>
        </p:txBody>
      </p:sp>
      <p:sp>
        <p:nvSpPr>
          <p:cNvPr id="82963" name="Rectangle 18"/>
          <p:cNvSpPr>
            <a:spLocks noChangeArrowheads="1"/>
          </p:cNvSpPr>
          <p:nvPr/>
        </p:nvSpPr>
        <p:spPr bwMode="auto">
          <a:xfrm>
            <a:off x="4802188" y="4965700"/>
            <a:ext cx="2301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/>
              <a:t>4</a:t>
            </a:r>
          </a:p>
        </p:txBody>
      </p:sp>
      <p:sp>
        <p:nvSpPr>
          <p:cNvPr id="82964" name="Rectangle 19"/>
          <p:cNvSpPr>
            <a:spLocks noChangeArrowheads="1"/>
          </p:cNvSpPr>
          <p:nvPr/>
        </p:nvSpPr>
        <p:spPr bwMode="auto">
          <a:xfrm>
            <a:off x="5262563" y="4965700"/>
            <a:ext cx="2301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/>
              <a:t>5</a:t>
            </a:r>
          </a:p>
        </p:txBody>
      </p:sp>
      <p:sp>
        <p:nvSpPr>
          <p:cNvPr id="82965" name="Rectangle 20"/>
          <p:cNvSpPr>
            <a:spLocks noChangeArrowheads="1"/>
          </p:cNvSpPr>
          <p:nvPr/>
        </p:nvSpPr>
        <p:spPr bwMode="auto">
          <a:xfrm>
            <a:off x="5724525" y="4965700"/>
            <a:ext cx="23018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/>
              <a:t>6</a:t>
            </a:r>
          </a:p>
        </p:txBody>
      </p:sp>
      <p:sp>
        <p:nvSpPr>
          <p:cNvPr id="82966" name="Rectangle 21"/>
          <p:cNvSpPr>
            <a:spLocks noChangeArrowheads="1"/>
          </p:cNvSpPr>
          <p:nvPr/>
        </p:nvSpPr>
        <p:spPr bwMode="auto">
          <a:xfrm>
            <a:off x="3535363" y="5810250"/>
            <a:ext cx="2535237" cy="4572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82967" name="Line 22"/>
          <p:cNvSpPr>
            <a:spLocks noChangeShapeType="1"/>
          </p:cNvSpPr>
          <p:nvPr/>
        </p:nvSpPr>
        <p:spPr bwMode="auto">
          <a:xfrm>
            <a:off x="3916363" y="5810250"/>
            <a:ext cx="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2968" name="Rectangle 23"/>
          <p:cNvSpPr>
            <a:spLocks noChangeArrowheads="1"/>
          </p:cNvSpPr>
          <p:nvPr/>
        </p:nvSpPr>
        <p:spPr bwMode="auto">
          <a:xfrm>
            <a:off x="3611563" y="5888038"/>
            <a:ext cx="2301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/>
              <a:t>6</a:t>
            </a:r>
          </a:p>
        </p:txBody>
      </p:sp>
      <p:sp>
        <p:nvSpPr>
          <p:cNvPr id="82969" name="Line 24"/>
          <p:cNvSpPr>
            <a:spLocks noChangeShapeType="1"/>
          </p:cNvSpPr>
          <p:nvPr/>
        </p:nvSpPr>
        <p:spPr bwMode="auto">
          <a:xfrm>
            <a:off x="4303713" y="5810250"/>
            <a:ext cx="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2970" name="Line 25"/>
          <p:cNvSpPr>
            <a:spLocks noChangeShapeType="1"/>
          </p:cNvSpPr>
          <p:nvPr/>
        </p:nvSpPr>
        <p:spPr bwMode="auto">
          <a:xfrm>
            <a:off x="4725988" y="5810250"/>
            <a:ext cx="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2971" name="Line 26"/>
          <p:cNvSpPr>
            <a:spLocks noChangeShapeType="1"/>
          </p:cNvSpPr>
          <p:nvPr/>
        </p:nvSpPr>
        <p:spPr bwMode="auto">
          <a:xfrm>
            <a:off x="5148263" y="5810250"/>
            <a:ext cx="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2972" name="Line 27"/>
          <p:cNvSpPr>
            <a:spLocks noChangeShapeType="1"/>
          </p:cNvSpPr>
          <p:nvPr/>
        </p:nvSpPr>
        <p:spPr bwMode="auto">
          <a:xfrm>
            <a:off x="5646738" y="5810250"/>
            <a:ext cx="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2973" name="Rectangle 28"/>
          <p:cNvSpPr>
            <a:spLocks noChangeArrowheads="1"/>
          </p:cNvSpPr>
          <p:nvPr/>
        </p:nvSpPr>
        <p:spPr bwMode="auto">
          <a:xfrm>
            <a:off x="3995738" y="5888038"/>
            <a:ext cx="2301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/>
              <a:t>5</a:t>
            </a:r>
          </a:p>
        </p:txBody>
      </p:sp>
      <p:sp>
        <p:nvSpPr>
          <p:cNvPr id="82974" name="Rectangle 29"/>
          <p:cNvSpPr>
            <a:spLocks noChangeArrowheads="1"/>
          </p:cNvSpPr>
          <p:nvPr/>
        </p:nvSpPr>
        <p:spPr bwMode="auto">
          <a:xfrm>
            <a:off x="4379913" y="5888038"/>
            <a:ext cx="2301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/>
              <a:t>4</a:t>
            </a:r>
          </a:p>
        </p:txBody>
      </p:sp>
      <p:sp>
        <p:nvSpPr>
          <p:cNvPr id="82975" name="Rectangle 30"/>
          <p:cNvSpPr>
            <a:spLocks noChangeArrowheads="1"/>
          </p:cNvSpPr>
          <p:nvPr/>
        </p:nvSpPr>
        <p:spPr bwMode="auto">
          <a:xfrm>
            <a:off x="4802188" y="5888038"/>
            <a:ext cx="2301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/>
              <a:t>3</a:t>
            </a:r>
          </a:p>
        </p:txBody>
      </p:sp>
      <p:sp>
        <p:nvSpPr>
          <p:cNvPr id="82976" name="Rectangle 31"/>
          <p:cNvSpPr>
            <a:spLocks noChangeArrowheads="1"/>
          </p:cNvSpPr>
          <p:nvPr/>
        </p:nvSpPr>
        <p:spPr bwMode="auto">
          <a:xfrm>
            <a:off x="5262563" y="5888038"/>
            <a:ext cx="2301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/>
              <a:t>2</a:t>
            </a:r>
          </a:p>
        </p:txBody>
      </p:sp>
      <p:sp>
        <p:nvSpPr>
          <p:cNvPr id="82977" name="Rectangle 32"/>
          <p:cNvSpPr>
            <a:spLocks noChangeArrowheads="1"/>
          </p:cNvSpPr>
          <p:nvPr/>
        </p:nvSpPr>
        <p:spPr bwMode="auto">
          <a:xfrm>
            <a:off x="5724525" y="5888038"/>
            <a:ext cx="23018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/>
              <a:t>1</a:t>
            </a:r>
          </a:p>
        </p:txBody>
      </p:sp>
      <p:sp>
        <p:nvSpPr>
          <p:cNvPr id="82978" name="AutoShape 33"/>
          <p:cNvSpPr>
            <a:spLocks noChangeArrowheads="1"/>
          </p:cNvSpPr>
          <p:nvPr/>
        </p:nvSpPr>
        <p:spPr bwMode="auto">
          <a:xfrm>
            <a:off x="6300788" y="1428750"/>
            <a:ext cx="2843212" cy="806450"/>
          </a:xfrm>
          <a:prstGeom prst="wedgeRoundRectCallout">
            <a:avLst>
              <a:gd name="adj1" fmla="val 3916"/>
              <a:gd name="adj2" fmla="val 116451"/>
              <a:gd name="adj3" fmla="val 16667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n-US" altLang="en-US" sz="1800"/>
              <a:t>After this, i becomes 6 and j becomes -1</a:t>
            </a:r>
          </a:p>
        </p:txBody>
      </p:sp>
      <p:sp>
        <p:nvSpPr>
          <p:cNvPr id="82980" name="Rectangle 36"/>
          <p:cNvSpPr>
            <a:spLocks noChangeArrowheads="1"/>
          </p:cNvSpPr>
          <p:nvPr/>
        </p:nvSpPr>
        <p:spPr bwMode="auto">
          <a:xfrm>
            <a:off x="0" y="0"/>
            <a:ext cx="1524000" cy="381000"/>
          </a:xfrm>
          <a:prstGeom prst="rect">
            <a:avLst/>
          </a:prstGeom>
          <a:noFill/>
          <a:ln w="12700">
            <a:solidFill>
              <a:srgbClr val="FF0000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n-US" altLang="en-US" sz="1800">
                <a:solidFill>
                  <a:schemeClr val="bg2"/>
                </a:solidFill>
                <a:latin typeface="Forte" panose="03060902040502070203" pitchFamily="66" charset="0"/>
              </a:rPr>
              <a:t>animation</a:t>
            </a:r>
          </a:p>
        </p:txBody>
      </p:sp>
    </p:spTree>
    <p:extLst>
      <p:ext uri="{BB962C8B-B14F-4D97-AF65-F5344CB8AC3E}">
        <p14:creationId xmlns:p14="http://schemas.microsoft.com/office/powerpoint/2010/main" val="1429888859"/>
      </p:ext>
    </p:extLst>
  </p:cSld>
  <p:clrMapOvr>
    <a:masterClrMapping/>
  </p:clrMapOvr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003" name="Rectangle 34"/>
          <p:cNvSpPr>
            <a:spLocks noChangeArrowheads="1"/>
          </p:cNvSpPr>
          <p:nvPr/>
        </p:nvSpPr>
        <p:spPr bwMode="auto">
          <a:xfrm>
            <a:off x="5262563" y="2815432"/>
            <a:ext cx="1920875" cy="231775"/>
          </a:xfrm>
          <a:prstGeom prst="rect">
            <a:avLst/>
          </a:prstGeom>
          <a:solidFill>
            <a:schemeClr val="accent1">
              <a:alpha val="45097"/>
            </a:schemeClr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83970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553200" y="6399213"/>
            <a:ext cx="1905000" cy="457200"/>
          </a:xfrm>
          <a:prstGeom prst="rect">
            <a:avLst/>
          </a:prstGeom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42295C0A-9C65-4095-BDF7-0ED0CD4E5C72}" type="slidenum">
              <a:rPr lang="en-US" altLang="en-US" sz="1400"/>
              <a:pPr/>
              <a:t>104</a:t>
            </a:fld>
            <a:endParaRPr lang="en-US" altLang="en-US" sz="1400"/>
          </a:p>
        </p:txBody>
      </p:sp>
      <p:sp>
        <p:nvSpPr>
          <p:cNvPr id="83971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7772400" cy="533400"/>
          </a:xfrm>
        </p:spPr>
        <p:txBody>
          <a:bodyPr/>
          <a:lstStyle/>
          <a:p>
            <a:r>
              <a:rPr lang="en-US" altLang="en-US" sz="4000"/>
              <a:t>Trace the reverse Method, cont.</a:t>
            </a:r>
            <a:endParaRPr lang="en-US" altLang="en-US" sz="3700">
              <a:solidFill>
                <a:schemeClr val="tx1"/>
              </a:solidFill>
              <a:latin typeface="Book Antiqua" panose="02040602050305030304" pitchFamily="18" charset="0"/>
              <a:hlinkClick r:id="rId2" action="ppaction://program"/>
            </a:endParaRPr>
          </a:p>
        </p:txBody>
      </p:sp>
      <p:sp>
        <p:nvSpPr>
          <p:cNvPr id="87044" name="Rectangle 3"/>
          <p:cNvSpPr>
            <a:spLocks noChangeArrowheads="1"/>
          </p:cNvSpPr>
          <p:nvPr/>
        </p:nvSpPr>
        <p:spPr bwMode="auto">
          <a:xfrm>
            <a:off x="501650" y="2008188"/>
            <a:ext cx="8642350" cy="2554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>
              <a:buClr>
                <a:schemeClr val="tx2"/>
              </a:buClr>
              <a:buSzPct val="75000"/>
              <a:buFont typeface="Monotype Sorts" pitchFamily="2" charset="2"/>
              <a:buNone/>
              <a:defRPr/>
            </a:pP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public static </a:t>
            </a:r>
            <a:r>
              <a:rPr lang="en-US" sz="1600" b="1" dirty="0" err="1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[] reverse(</a:t>
            </a:r>
            <a:r>
              <a:rPr lang="en-US" sz="1600" b="1" dirty="0" err="1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[] list) {</a:t>
            </a:r>
            <a:endParaRPr lang="en-US" sz="1600" b="1" dirty="0">
              <a:solidFill>
                <a:schemeClr val="accent4"/>
              </a:solidFill>
              <a:latin typeface="Courier"/>
              <a:cs typeface="Times New Roman" pitchFamily="18" charset="0"/>
            </a:endParaRPr>
          </a:p>
          <a:p>
            <a:pPr>
              <a:buClr>
                <a:schemeClr val="tx2"/>
              </a:buClr>
              <a:buSzPct val="75000"/>
              <a:buFont typeface="Monotype Sorts" pitchFamily="2" charset="2"/>
              <a:buNone/>
              <a:defRPr/>
            </a:pP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600" b="1" dirty="0" err="1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[] result = new </a:t>
            </a:r>
            <a:r>
              <a:rPr lang="en-US" sz="1600" b="1" dirty="0" err="1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[</a:t>
            </a:r>
            <a:r>
              <a:rPr lang="en-US" sz="1600" b="1" dirty="0" err="1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list.length</a:t>
            </a: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];</a:t>
            </a:r>
            <a:endParaRPr lang="en-US" sz="1600" b="1" dirty="0">
              <a:solidFill>
                <a:schemeClr val="accent4"/>
              </a:solidFill>
              <a:latin typeface="Courier"/>
              <a:cs typeface="Times New Roman" pitchFamily="18" charset="0"/>
            </a:endParaRPr>
          </a:p>
          <a:p>
            <a:pPr>
              <a:buClr>
                <a:schemeClr val="tx2"/>
              </a:buClr>
              <a:buSzPct val="75000"/>
              <a:buFont typeface="Monotype Sorts" pitchFamily="2" charset="2"/>
              <a:buNone/>
              <a:defRPr/>
            </a:pP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 </a:t>
            </a:r>
            <a:endParaRPr lang="en-US" sz="1600" b="1" dirty="0">
              <a:solidFill>
                <a:schemeClr val="accent4"/>
              </a:solidFill>
              <a:latin typeface="Courier"/>
              <a:cs typeface="Times New Roman" pitchFamily="18" charset="0"/>
            </a:endParaRPr>
          </a:p>
          <a:p>
            <a:pPr>
              <a:buClr>
                <a:schemeClr val="tx2"/>
              </a:buClr>
              <a:buSzPct val="75000"/>
              <a:buFont typeface="Monotype Sorts" pitchFamily="2" charset="2"/>
              <a:buNone/>
              <a:defRPr/>
            </a:pPr>
            <a:r>
              <a:rPr lang="en-US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for (int </a:t>
            </a:r>
            <a:r>
              <a:rPr lang="en-US" b="1" dirty="0" err="1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i</a:t>
            </a:r>
            <a:r>
              <a:rPr lang="en-US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 = 0, j = </a:t>
            </a:r>
            <a:r>
              <a:rPr lang="en-US" b="1" dirty="0" err="1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result.length</a:t>
            </a:r>
            <a:r>
              <a:rPr lang="en-US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 - 1; </a:t>
            </a:r>
            <a:r>
              <a:rPr lang="en-US" b="1" dirty="0" err="1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i</a:t>
            </a:r>
            <a:r>
              <a:rPr lang="en-US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 &lt; </a:t>
            </a:r>
            <a:r>
              <a:rPr lang="en-US" b="1" dirty="0" err="1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list.length</a:t>
            </a:r>
            <a:r>
              <a:rPr lang="en-US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; </a:t>
            </a:r>
            <a:r>
              <a:rPr lang="en-US" b="1" dirty="0" err="1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i</a:t>
            </a:r>
            <a:r>
              <a:rPr lang="en-US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++, j--) </a:t>
            </a:r>
          </a:p>
          <a:p>
            <a:pPr>
              <a:buClr>
                <a:schemeClr val="tx2"/>
              </a:buClr>
              <a:buSzPct val="75000"/>
              <a:buFont typeface="Monotype Sorts" pitchFamily="2" charset="2"/>
              <a:buNone/>
              <a:defRPr/>
            </a:pPr>
            <a:r>
              <a:rPr lang="en-US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  {</a:t>
            </a:r>
            <a:endParaRPr lang="en-US" b="1" dirty="0">
              <a:solidFill>
                <a:schemeClr val="accent4"/>
              </a:solidFill>
              <a:latin typeface="Courier"/>
              <a:cs typeface="Times New Roman" pitchFamily="18" charset="0"/>
            </a:endParaRPr>
          </a:p>
          <a:p>
            <a:pPr>
              <a:buClr>
                <a:schemeClr val="tx2"/>
              </a:buClr>
              <a:buSzPct val="75000"/>
              <a:buFont typeface="Monotype Sorts" pitchFamily="2" charset="2"/>
              <a:buNone/>
              <a:defRPr/>
            </a:pP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    result[j] = list[</a:t>
            </a:r>
            <a:r>
              <a:rPr lang="en-US" sz="1600" b="1" dirty="0" err="1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];</a:t>
            </a:r>
            <a:endParaRPr lang="en-US" sz="1600" b="1" dirty="0">
              <a:solidFill>
                <a:schemeClr val="accent4"/>
              </a:solidFill>
              <a:latin typeface="Courier"/>
              <a:cs typeface="Times New Roman" pitchFamily="18" charset="0"/>
            </a:endParaRPr>
          </a:p>
          <a:p>
            <a:pPr>
              <a:buClr>
                <a:schemeClr val="tx2"/>
              </a:buClr>
              <a:buSzPct val="75000"/>
              <a:buFont typeface="Monotype Sorts" pitchFamily="2" charset="2"/>
              <a:buNone/>
              <a:defRPr/>
            </a:pP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  }</a:t>
            </a:r>
            <a:endParaRPr lang="en-US" sz="1600" b="1" dirty="0">
              <a:solidFill>
                <a:schemeClr val="accent4"/>
              </a:solidFill>
              <a:latin typeface="Courier"/>
              <a:cs typeface="Times New Roman" pitchFamily="18" charset="0"/>
            </a:endParaRPr>
          </a:p>
          <a:p>
            <a:pPr>
              <a:buClr>
                <a:schemeClr val="tx2"/>
              </a:buClr>
              <a:buSzPct val="75000"/>
              <a:buFont typeface="Monotype Sorts" pitchFamily="2" charset="2"/>
              <a:buNone/>
              <a:defRPr/>
            </a:pP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 </a:t>
            </a:r>
            <a:endParaRPr lang="en-US" sz="1600" b="1" dirty="0">
              <a:solidFill>
                <a:schemeClr val="accent4"/>
              </a:solidFill>
              <a:latin typeface="Courier"/>
              <a:cs typeface="Times New Roman" pitchFamily="18" charset="0"/>
            </a:endParaRPr>
          </a:p>
          <a:p>
            <a:pPr>
              <a:buClr>
                <a:schemeClr val="tx2"/>
              </a:buClr>
              <a:buSzPct val="75000"/>
              <a:buFont typeface="Monotype Sorts" pitchFamily="2" charset="2"/>
              <a:buNone/>
              <a:defRPr/>
            </a:pP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  return result;</a:t>
            </a:r>
            <a:endParaRPr lang="en-US" sz="1600" b="1" dirty="0">
              <a:solidFill>
                <a:schemeClr val="accent4"/>
              </a:solidFill>
              <a:latin typeface="Courier"/>
              <a:cs typeface="Times New Roman" pitchFamily="18" charset="0"/>
            </a:endParaRPr>
          </a:p>
          <a:p>
            <a:pPr>
              <a:buClr>
                <a:schemeClr val="tx2"/>
              </a:buClr>
              <a:buSzPct val="75000"/>
              <a:buFont typeface="Monotype Sorts" pitchFamily="2" charset="2"/>
              <a:buNone/>
              <a:defRPr/>
            </a:pP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}</a:t>
            </a:r>
          </a:p>
        </p:txBody>
      </p:sp>
      <p:sp>
        <p:nvSpPr>
          <p:cNvPr id="83973" name="Rectangle 4"/>
          <p:cNvSpPr>
            <a:spLocks noChangeArrowheads="1"/>
          </p:cNvSpPr>
          <p:nvPr/>
        </p:nvSpPr>
        <p:spPr bwMode="auto">
          <a:xfrm>
            <a:off x="2314575" y="25431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87046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193675" y="971550"/>
            <a:ext cx="6705600" cy="685800"/>
          </a:xfrm>
        </p:spPr>
        <p:txBody>
          <a:bodyPr/>
          <a:lstStyle/>
          <a:p>
            <a:pPr>
              <a:lnSpc>
                <a:spcPct val="90000"/>
              </a:lnSpc>
              <a:buFont typeface="Monotype Sorts" pitchFamily="2" charset="2"/>
              <a:buNone/>
              <a:defRPr/>
            </a:pPr>
            <a:r>
              <a:rPr lang="en-US" sz="1800" b="1" dirty="0" err="1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8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[] list1 = {1, 2, 3, 4, 5, 6};</a:t>
            </a:r>
            <a:endParaRPr lang="en-US" sz="1800" b="1" dirty="0">
              <a:solidFill>
                <a:schemeClr val="accent4"/>
              </a:solidFill>
              <a:latin typeface="Courier"/>
              <a:cs typeface="Times New Roman" pitchFamily="18" charset="0"/>
            </a:endParaRPr>
          </a:p>
          <a:p>
            <a:pPr>
              <a:lnSpc>
                <a:spcPct val="90000"/>
              </a:lnSpc>
              <a:buFont typeface="Monotype Sorts" pitchFamily="2" charset="2"/>
              <a:buNone/>
              <a:defRPr/>
            </a:pPr>
            <a:r>
              <a:rPr lang="en-US" sz="1800" b="1" dirty="0" err="1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8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[] list2 = reverse(list1);</a:t>
            </a:r>
            <a:endParaRPr lang="en-US" sz="1800" b="1" dirty="0">
              <a:solidFill>
                <a:schemeClr val="accent4"/>
              </a:solidFill>
            </a:endParaRPr>
          </a:p>
        </p:txBody>
      </p:sp>
      <p:sp>
        <p:nvSpPr>
          <p:cNvPr id="83975" name="Text Box 6"/>
          <p:cNvSpPr txBox="1">
            <a:spLocks noChangeArrowheads="1"/>
          </p:cNvSpPr>
          <p:nvPr/>
        </p:nvSpPr>
        <p:spPr bwMode="auto">
          <a:xfrm>
            <a:off x="5105400" y="2971800"/>
            <a:ext cx="3657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</a:pPr>
            <a:endParaRPr lang="en-US" altLang="en-US"/>
          </a:p>
        </p:txBody>
      </p:sp>
      <p:sp>
        <p:nvSpPr>
          <p:cNvPr id="83976" name="Rectangle 7"/>
          <p:cNvSpPr>
            <a:spLocks noChangeArrowheads="1"/>
          </p:cNvSpPr>
          <p:nvPr/>
        </p:nvSpPr>
        <p:spPr bwMode="auto">
          <a:xfrm>
            <a:off x="3535363" y="4887913"/>
            <a:ext cx="2535237" cy="4572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83977" name="Line 8"/>
          <p:cNvSpPr>
            <a:spLocks noChangeShapeType="1"/>
          </p:cNvSpPr>
          <p:nvPr/>
        </p:nvSpPr>
        <p:spPr bwMode="auto">
          <a:xfrm>
            <a:off x="3916363" y="4887913"/>
            <a:ext cx="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3978" name="Text Box 9"/>
          <p:cNvSpPr txBox="1">
            <a:spLocks noChangeArrowheads="1"/>
          </p:cNvSpPr>
          <p:nvPr/>
        </p:nvSpPr>
        <p:spPr bwMode="auto">
          <a:xfrm>
            <a:off x="2468563" y="4964113"/>
            <a:ext cx="76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/>
              <a:t>list</a:t>
            </a:r>
          </a:p>
        </p:txBody>
      </p:sp>
      <p:sp>
        <p:nvSpPr>
          <p:cNvPr id="83979" name="Text Box 10"/>
          <p:cNvSpPr txBox="1">
            <a:spLocks noChangeArrowheads="1"/>
          </p:cNvSpPr>
          <p:nvPr/>
        </p:nvSpPr>
        <p:spPr bwMode="auto">
          <a:xfrm>
            <a:off x="2239963" y="5802313"/>
            <a:ext cx="1066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/>
              <a:t>result</a:t>
            </a:r>
          </a:p>
        </p:txBody>
      </p:sp>
      <p:sp>
        <p:nvSpPr>
          <p:cNvPr id="83980" name="Rectangle 11"/>
          <p:cNvSpPr>
            <a:spLocks noChangeArrowheads="1"/>
          </p:cNvSpPr>
          <p:nvPr/>
        </p:nvSpPr>
        <p:spPr bwMode="auto">
          <a:xfrm>
            <a:off x="3611563" y="4965700"/>
            <a:ext cx="2301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/>
              <a:t>1</a:t>
            </a:r>
          </a:p>
        </p:txBody>
      </p:sp>
      <p:sp>
        <p:nvSpPr>
          <p:cNvPr id="83981" name="Line 12"/>
          <p:cNvSpPr>
            <a:spLocks noChangeShapeType="1"/>
          </p:cNvSpPr>
          <p:nvPr/>
        </p:nvSpPr>
        <p:spPr bwMode="auto">
          <a:xfrm>
            <a:off x="4303713" y="4887913"/>
            <a:ext cx="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3982" name="Line 13"/>
          <p:cNvSpPr>
            <a:spLocks noChangeShapeType="1"/>
          </p:cNvSpPr>
          <p:nvPr/>
        </p:nvSpPr>
        <p:spPr bwMode="auto">
          <a:xfrm>
            <a:off x="4725988" y="4887913"/>
            <a:ext cx="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3983" name="Line 14"/>
          <p:cNvSpPr>
            <a:spLocks noChangeShapeType="1"/>
          </p:cNvSpPr>
          <p:nvPr/>
        </p:nvSpPr>
        <p:spPr bwMode="auto">
          <a:xfrm>
            <a:off x="5148263" y="4887913"/>
            <a:ext cx="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3984" name="Line 15"/>
          <p:cNvSpPr>
            <a:spLocks noChangeShapeType="1"/>
          </p:cNvSpPr>
          <p:nvPr/>
        </p:nvSpPr>
        <p:spPr bwMode="auto">
          <a:xfrm>
            <a:off x="5646738" y="4887913"/>
            <a:ext cx="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3985" name="Rectangle 16"/>
          <p:cNvSpPr>
            <a:spLocks noChangeArrowheads="1"/>
          </p:cNvSpPr>
          <p:nvPr/>
        </p:nvSpPr>
        <p:spPr bwMode="auto">
          <a:xfrm>
            <a:off x="3995738" y="4965700"/>
            <a:ext cx="2301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/>
              <a:t>2</a:t>
            </a:r>
          </a:p>
        </p:txBody>
      </p:sp>
      <p:sp>
        <p:nvSpPr>
          <p:cNvPr id="83986" name="Rectangle 17"/>
          <p:cNvSpPr>
            <a:spLocks noChangeArrowheads="1"/>
          </p:cNvSpPr>
          <p:nvPr/>
        </p:nvSpPr>
        <p:spPr bwMode="auto">
          <a:xfrm>
            <a:off x="4379913" y="4965700"/>
            <a:ext cx="2301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/>
              <a:t>3</a:t>
            </a:r>
          </a:p>
        </p:txBody>
      </p:sp>
      <p:sp>
        <p:nvSpPr>
          <p:cNvPr id="83987" name="Rectangle 18"/>
          <p:cNvSpPr>
            <a:spLocks noChangeArrowheads="1"/>
          </p:cNvSpPr>
          <p:nvPr/>
        </p:nvSpPr>
        <p:spPr bwMode="auto">
          <a:xfrm>
            <a:off x="4802188" y="4965700"/>
            <a:ext cx="2301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/>
              <a:t>4</a:t>
            </a:r>
          </a:p>
        </p:txBody>
      </p:sp>
      <p:sp>
        <p:nvSpPr>
          <p:cNvPr id="83988" name="Rectangle 19"/>
          <p:cNvSpPr>
            <a:spLocks noChangeArrowheads="1"/>
          </p:cNvSpPr>
          <p:nvPr/>
        </p:nvSpPr>
        <p:spPr bwMode="auto">
          <a:xfrm>
            <a:off x="5262563" y="4965700"/>
            <a:ext cx="2301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/>
              <a:t>5</a:t>
            </a:r>
          </a:p>
        </p:txBody>
      </p:sp>
      <p:sp>
        <p:nvSpPr>
          <p:cNvPr id="83989" name="Rectangle 20"/>
          <p:cNvSpPr>
            <a:spLocks noChangeArrowheads="1"/>
          </p:cNvSpPr>
          <p:nvPr/>
        </p:nvSpPr>
        <p:spPr bwMode="auto">
          <a:xfrm>
            <a:off x="5724525" y="4965700"/>
            <a:ext cx="23018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/>
              <a:t>6</a:t>
            </a:r>
          </a:p>
        </p:txBody>
      </p:sp>
      <p:sp>
        <p:nvSpPr>
          <p:cNvPr id="83990" name="Rectangle 21"/>
          <p:cNvSpPr>
            <a:spLocks noChangeArrowheads="1"/>
          </p:cNvSpPr>
          <p:nvPr/>
        </p:nvSpPr>
        <p:spPr bwMode="auto">
          <a:xfrm>
            <a:off x="3535363" y="5810250"/>
            <a:ext cx="2535237" cy="4572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83991" name="Line 22"/>
          <p:cNvSpPr>
            <a:spLocks noChangeShapeType="1"/>
          </p:cNvSpPr>
          <p:nvPr/>
        </p:nvSpPr>
        <p:spPr bwMode="auto">
          <a:xfrm>
            <a:off x="3916363" y="5810250"/>
            <a:ext cx="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3992" name="Rectangle 23"/>
          <p:cNvSpPr>
            <a:spLocks noChangeArrowheads="1"/>
          </p:cNvSpPr>
          <p:nvPr/>
        </p:nvSpPr>
        <p:spPr bwMode="auto">
          <a:xfrm>
            <a:off x="3611563" y="5888038"/>
            <a:ext cx="2301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/>
              <a:t>6</a:t>
            </a:r>
          </a:p>
        </p:txBody>
      </p:sp>
      <p:sp>
        <p:nvSpPr>
          <p:cNvPr id="83993" name="Line 24"/>
          <p:cNvSpPr>
            <a:spLocks noChangeShapeType="1"/>
          </p:cNvSpPr>
          <p:nvPr/>
        </p:nvSpPr>
        <p:spPr bwMode="auto">
          <a:xfrm>
            <a:off x="4303713" y="5810250"/>
            <a:ext cx="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3994" name="Line 25"/>
          <p:cNvSpPr>
            <a:spLocks noChangeShapeType="1"/>
          </p:cNvSpPr>
          <p:nvPr/>
        </p:nvSpPr>
        <p:spPr bwMode="auto">
          <a:xfrm>
            <a:off x="4725988" y="5810250"/>
            <a:ext cx="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3995" name="Line 26"/>
          <p:cNvSpPr>
            <a:spLocks noChangeShapeType="1"/>
          </p:cNvSpPr>
          <p:nvPr/>
        </p:nvSpPr>
        <p:spPr bwMode="auto">
          <a:xfrm>
            <a:off x="5148263" y="5810250"/>
            <a:ext cx="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3996" name="Line 27"/>
          <p:cNvSpPr>
            <a:spLocks noChangeShapeType="1"/>
          </p:cNvSpPr>
          <p:nvPr/>
        </p:nvSpPr>
        <p:spPr bwMode="auto">
          <a:xfrm>
            <a:off x="5646738" y="5810250"/>
            <a:ext cx="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3997" name="Rectangle 28"/>
          <p:cNvSpPr>
            <a:spLocks noChangeArrowheads="1"/>
          </p:cNvSpPr>
          <p:nvPr/>
        </p:nvSpPr>
        <p:spPr bwMode="auto">
          <a:xfrm>
            <a:off x="3995738" y="5888038"/>
            <a:ext cx="2301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/>
              <a:t>5</a:t>
            </a:r>
          </a:p>
        </p:txBody>
      </p:sp>
      <p:sp>
        <p:nvSpPr>
          <p:cNvPr id="83998" name="Rectangle 29"/>
          <p:cNvSpPr>
            <a:spLocks noChangeArrowheads="1"/>
          </p:cNvSpPr>
          <p:nvPr/>
        </p:nvSpPr>
        <p:spPr bwMode="auto">
          <a:xfrm>
            <a:off x="4379913" y="5888038"/>
            <a:ext cx="2301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/>
              <a:t>4</a:t>
            </a:r>
          </a:p>
        </p:txBody>
      </p:sp>
      <p:sp>
        <p:nvSpPr>
          <p:cNvPr id="83999" name="Rectangle 30"/>
          <p:cNvSpPr>
            <a:spLocks noChangeArrowheads="1"/>
          </p:cNvSpPr>
          <p:nvPr/>
        </p:nvSpPr>
        <p:spPr bwMode="auto">
          <a:xfrm>
            <a:off x="4802188" y="5888038"/>
            <a:ext cx="2301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/>
              <a:t>3</a:t>
            </a:r>
          </a:p>
        </p:txBody>
      </p:sp>
      <p:sp>
        <p:nvSpPr>
          <p:cNvPr id="84000" name="Rectangle 31"/>
          <p:cNvSpPr>
            <a:spLocks noChangeArrowheads="1"/>
          </p:cNvSpPr>
          <p:nvPr/>
        </p:nvSpPr>
        <p:spPr bwMode="auto">
          <a:xfrm>
            <a:off x="5262563" y="5888038"/>
            <a:ext cx="2301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/>
              <a:t>2</a:t>
            </a:r>
          </a:p>
        </p:txBody>
      </p:sp>
      <p:sp>
        <p:nvSpPr>
          <p:cNvPr id="84001" name="Rectangle 32"/>
          <p:cNvSpPr>
            <a:spLocks noChangeArrowheads="1"/>
          </p:cNvSpPr>
          <p:nvPr/>
        </p:nvSpPr>
        <p:spPr bwMode="auto">
          <a:xfrm>
            <a:off x="5724525" y="5888038"/>
            <a:ext cx="23018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/>
              <a:t>1</a:t>
            </a:r>
          </a:p>
        </p:txBody>
      </p:sp>
      <p:sp>
        <p:nvSpPr>
          <p:cNvPr id="84002" name="AutoShape 33"/>
          <p:cNvSpPr>
            <a:spLocks noChangeArrowheads="1"/>
          </p:cNvSpPr>
          <p:nvPr/>
        </p:nvSpPr>
        <p:spPr bwMode="auto">
          <a:xfrm>
            <a:off x="6302391" y="1366044"/>
            <a:ext cx="2843212" cy="806450"/>
          </a:xfrm>
          <a:prstGeom prst="wedgeRoundRectCallout">
            <a:avLst>
              <a:gd name="adj1" fmla="val -61885"/>
              <a:gd name="adj2" fmla="val 125130"/>
              <a:gd name="adj3" fmla="val 16667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n-US" altLang="en-US" sz="1800"/>
              <a:t>i (=6) &lt; 6 is false. So exit the loop.</a:t>
            </a:r>
          </a:p>
        </p:txBody>
      </p:sp>
      <p:sp>
        <p:nvSpPr>
          <p:cNvPr id="84004" name="Rectangle 36"/>
          <p:cNvSpPr>
            <a:spLocks noChangeArrowheads="1"/>
          </p:cNvSpPr>
          <p:nvPr/>
        </p:nvSpPr>
        <p:spPr bwMode="auto">
          <a:xfrm>
            <a:off x="0" y="0"/>
            <a:ext cx="1524000" cy="381000"/>
          </a:xfrm>
          <a:prstGeom prst="rect">
            <a:avLst/>
          </a:prstGeom>
          <a:noFill/>
          <a:ln w="12700">
            <a:solidFill>
              <a:srgbClr val="FF0000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n-US" altLang="en-US" sz="1800">
                <a:solidFill>
                  <a:schemeClr val="bg2"/>
                </a:solidFill>
                <a:latin typeface="Forte" panose="03060902040502070203" pitchFamily="66" charset="0"/>
              </a:rPr>
              <a:t>animation</a:t>
            </a:r>
          </a:p>
        </p:txBody>
      </p:sp>
    </p:spTree>
    <p:extLst>
      <p:ext uri="{BB962C8B-B14F-4D97-AF65-F5344CB8AC3E}">
        <p14:creationId xmlns:p14="http://schemas.microsoft.com/office/powerpoint/2010/main" val="1665153667"/>
      </p:ext>
    </p:extLst>
  </p:cSld>
  <p:clrMapOvr>
    <a:masterClrMapping/>
  </p:clrMapOvr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553200" y="6399213"/>
            <a:ext cx="1905000" cy="457200"/>
          </a:xfrm>
          <a:prstGeom prst="rect">
            <a:avLst/>
          </a:prstGeom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4C5C7F79-DC80-4955-881D-5AC097E60A1A}" type="slidenum">
              <a:rPr lang="en-US" altLang="en-US" sz="1400"/>
              <a:pPr/>
              <a:t>105</a:t>
            </a:fld>
            <a:endParaRPr lang="en-US" altLang="en-US" sz="1400"/>
          </a:p>
        </p:txBody>
      </p:sp>
      <p:sp>
        <p:nvSpPr>
          <p:cNvPr id="85027" name="Rectangle 36"/>
          <p:cNvSpPr>
            <a:spLocks noChangeArrowheads="1"/>
          </p:cNvSpPr>
          <p:nvPr/>
        </p:nvSpPr>
        <p:spPr bwMode="auto">
          <a:xfrm>
            <a:off x="808038" y="4005263"/>
            <a:ext cx="2420937" cy="268287"/>
          </a:xfrm>
          <a:prstGeom prst="rect">
            <a:avLst/>
          </a:prstGeom>
          <a:solidFill>
            <a:schemeClr val="accent1">
              <a:alpha val="45097"/>
            </a:schemeClr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84995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7772400" cy="533400"/>
          </a:xfrm>
        </p:spPr>
        <p:txBody>
          <a:bodyPr/>
          <a:lstStyle/>
          <a:p>
            <a:r>
              <a:rPr lang="en-US" altLang="en-US" sz="4000"/>
              <a:t>Trace the reverse Method, cont.</a:t>
            </a:r>
            <a:endParaRPr lang="en-US" altLang="en-US" sz="3700">
              <a:solidFill>
                <a:schemeClr val="tx1"/>
              </a:solidFill>
              <a:latin typeface="Book Antiqua" panose="02040602050305030304" pitchFamily="18" charset="0"/>
              <a:hlinkClick r:id="rId2" action="ppaction://program"/>
            </a:endParaRPr>
          </a:p>
        </p:txBody>
      </p:sp>
      <p:sp>
        <p:nvSpPr>
          <p:cNvPr id="88068" name="Rectangle 3"/>
          <p:cNvSpPr>
            <a:spLocks noChangeArrowheads="1"/>
          </p:cNvSpPr>
          <p:nvPr/>
        </p:nvSpPr>
        <p:spPr bwMode="auto">
          <a:xfrm>
            <a:off x="501650" y="2008188"/>
            <a:ext cx="8525330" cy="2554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>
              <a:buClr>
                <a:schemeClr val="tx2"/>
              </a:buClr>
              <a:buSzPct val="75000"/>
              <a:buFont typeface="Monotype Sorts" pitchFamily="2" charset="2"/>
              <a:buNone/>
              <a:defRPr/>
            </a:pP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public static </a:t>
            </a:r>
            <a:r>
              <a:rPr lang="en-US" sz="1600" b="1" dirty="0" err="1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[] reverse(</a:t>
            </a:r>
            <a:r>
              <a:rPr lang="en-US" sz="1600" b="1" dirty="0" err="1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[] list) {</a:t>
            </a:r>
            <a:endParaRPr lang="en-US" sz="1600" b="1" dirty="0">
              <a:solidFill>
                <a:schemeClr val="accent4"/>
              </a:solidFill>
              <a:latin typeface="Courier"/>
              <a:cs typeface="Times New Roman" pitchFamily="18" charset="0"/>
            </a:endParaRPr>
          </a:p>
          <a:p>
            <a:pPr>
              <a:buClr>
                <a:schemeClr val="tx2"/>
              </a:buClr>
              <a:buSzPct val="75000"/>
              <a:buFont typeface="Monotype Sorts" pitchFamily="2" charset="2"/>
              <a:buNone/>
              <a:defRPr/>
            </a:pP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600" b="1" dirty="0" err="1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[] result = new </a:t>
            </a:r>
            <a:r>
              <a:rPr lang="en-US" sz="1600" b="1" dirty="0" err="1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[</a:t>
            </a:r>
            <a:r>
              <a:rPr lang="en-US" sz="1600" b="1" dirty="0" err="1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list.length</a:t>
            </a: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];</a:t>
            </a:r>
            <a:endParaRPr lang="en-US" sz="1600" b="1" dirty="0">
              <a:solidFill>
                <a:schemeClr val="accent4"/>
              </a:solidFill>
              <a:latin typeface="Courier"/>
              <a:cs typeface="Times New Roman" pitchFamily="18" charset="0"/>
            </a:endParaRPr>
          </a:p>
          <a:p>
            <a:pPr>
              <a:buClr>
                <a:schemeClr val="tx2"/>
              </a:buClr>
              <a:buSzPct val="75000"/>
              <a:buFont typeface="Monotype Sorts" pitchFamily="2" charset="2"/>
              <a:buNone/>
              <a:defRPr/>
            </a:pP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 </a:t>
            </a:r>
            <a:endParaRPr lang="en-US" sz="1600" b="1" dirty="0">
              <a:solidFill>
                <a:schemeClr val="accent4"/>
              </a:solidFill>
              <a:latin typeface="Courier"/>
              <a:cs typeface="Times New Roman" pitchFamily="18" charset="0"/>
            </a:endParaRPr>
          </a:p>
          <a:p>
            <a:pPr>
              <a:buClr>
                <a:schemeClr val="tx2"/>
              </a:buClr>
              <a:buSzPct val="75000"/>
              <a:buFont typeface="Monotype Sorts" pitchFamily="2" charset="2"/>
              <a:buNone/>
              <a:defRPr/>
            </a:pPr>
            <a:r>
              <a:rPr lang="en-US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for (int </a:t>
            </a:r>
            <a:r>
              <a:rPr lang="en-US" b="1" dirty="0" err="1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i</a:t>
            </a:r>
            <a:r>
              <a:rPr lang="en-US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 = 0, j = </a:t>
            </a:r>
            <a:r>
              <a:rPr lang="en-US" b="1" dirty="0" err="1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result.length</a:t>
            </a:r>
            <a:r>
              <a:rPr lang="en-US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 - 1; </a:t>
            </a:r>
            <a:r>
              <a:rPr lang="en-US" b="1" dirty="0" err="1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i</a:t>
            </a:r>
            <a:r>
              <a:rPr lang="en-US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 &lt; </a:t>
            </a:r>
            <a:r>
              <a:rPr lang="en-US" b="1" dirty="0" err="1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list.length</a:t>
            </a:r>
            <a:r>
              <a:rPr lang="en-US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; </a:t>
            </a:r>
            <a:r>
              <a:rPr lang="en-US" b="1" dirty="0" err="1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i</a:t>
            </a:r>
            <a:r>
              <a:rPr lang="en-US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++, j--) </a:t>
            </a:r>
          </a:p>
          <a:p>
            <a:pPr>
              <a:buClr>
                <a:schemeClr val="tx2"/>
              </a:buClr>
              <a:buSzPct val="75000"/>
              <a:buFont typeface="Monotype Sorts" pitchFamily="2" charset="2"/>
              <a:buNone/>
              <a:defRPr/>
            </a:pPr>
            <a:r>
              <a:rPr lang="en-US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  {</a:t>
            </a:r>
            <a:endParaRPr lang="en-US" b="1" dirty="0">
              <a:solidFill>
                <a:schemeClr val="accent4"/>
              </a:solidFill>
              <a:latin typeface="Courier"/>
              <a:cs typeface="Times New Roman" pitchFamily="18" charset="0"/>
            </a:endParaRPr>
          </a:p>
          <a:p>
            <a:pPr>
              <a:buClr>
                <a:schemeClr val="tx2"/>
              </a:buClr>
              <a:buSzPct val="75000"/>
              <a:buFont typeface="Monotype Sorts" pitchFamily="2" charset="2"/>
              <a:buNone/>
              <a:defRPr/>
            </a:pP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    result[j] = list[</a:t>
            </a:r>
            <a:r>
              <a:rPr lang="en-US" sz="1600" b="1" dirty="0" err="1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];</a:t>
            </a:r>
            <a:endParaRPr lang="en-US" sz="1600" b="1" dirty="0">
              <a:solidFill>
                <a:schemeClr val="accent4"/>
              </a:solidFill>
              <a:latin typeface="Courier"/>
              <a:cs typeface="Times New Roman" pitchFamily="18" charset="0"/>
            </a:endParaRPr>
          </a:p>
          <a:p>
            <a:pPr>
              <a:buClr>
                <a:schemeClr val="tx2"/>
              </a:buClr>
              <a:buSzPct val="75000"/>
              <a:buFont typeface="Monotype Sorts" pitchFamily="2" charset="2"/>
              <a:buNone/>
              <a:defRPr/>
            </a:pP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  }</a:t>
            </a:r>
            <a:endParaRPr lang="en-US" sz="1600" b="1" dirty="0">
              <a:solidFill>
                <a:schemeClr val="accent4"/>
              </a:solidFill>
              <a:latin typeface="Courier"/>
              <a:cs typeface="Times New Roman" pitchFamily="18" charset="0"/>
            </a:endParaRPr>
          </a:p>
          <a:p>
            <a:pPr>
              <a:buClr>
                <a:schemeClr val="tx2"/>
              </a:buClr>
              <a:buSzPct val="75000"/>
              <a:buFont typeface="Monotype Sorts" pitchFamily="2" charset="2"/>
              <a:buNone/>
              <a:defRPr/>
            </a:pP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 </a:t>
            </a:r>
            <a:endParaRPr lang="en-US" sz="1600" b="1" dirty="0">
              <a:solidFill>
                <a:schemeClr val="accent4"/>
              </a:solidFill>
              <a:latin typeface="Courier"/>
              <a:cs typeface="Times New Roman" pitchFamily="18" charset="0"/>
            </a:endParaRPr>
          </a:p>
          <a:p>
            <a:pPr>
              <a:buClr>
                <a:schemeClr val="tx2"/>
              </a:buClr>
              <a:buSzPct val="75000"/>
              <a:buFont typeface="Monotype Sorts" pitchFamily="2" charset="2"/>
              <a:buNone/>
              <a:defRPr/>
            </a:pP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  return result;</a:t>
            </a:r>
            <a:endParaRPr lang="en-US" sz="1600" b="1" dirty="0">
              <a:solidFill>
                <a:schemeClr val="accent4"/>
              </a:solidFill>
              <a:latin typeface="Courier"/>
              <a:cs typeface="Times New Roman" pitchFamily="18" charset="0"/>
            </a:endParaRPr>
          </a:p>
          <a:p>
            <a:pPr>
              <a:buClr>
                <a:schemeClr val="tx2"/>
              </a:buClr>
              <a:buSzPct val="75000"/>
              <a:buFont typeface="Monotype Sorts" pitchFamily="2" charset="2"/>
              <a:buNone/>
              <a:defRPr/>
            </a:pP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}</a:t>
            </a:r>
          </a:p>
        </p:txBody>
      </p:sp>
      <p:sp>
        <p:nvSpPr>
          <p:cNvPr id="84997" name="Rectangle 4"/>
          <p:cNvSpPr>
            <a:spLocks noChangeArrowheads="1"/>
          </p:cNvSpPr>
          <p:nvPr/>
        </p:nvSpPr>
        <p:spPr bwMode="auto">
          <a:xfrm>
            <a:off x="2314575" y="25431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88070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193675" y="971550"/>
            <a:ext cx="6705600" cy="685800"/>
          </a:xfrm>
        </p:spPr>
        <p:txBody>
          <a:bodyPr/>
          <a:lstStyle/>
          <a:p>
            <a:pPr>
              <a:lnSpc>
                <a:spcPct val="90000"/>
              </a:lnSpc>
              <a:buFont typeface="Monotype Sorts" pitchFamily="2" charset="2"/>
              <a:buNone/>
              <a:defRPr/>
            </a:pPr>
            <a:r>
              <a:rPr lang="en-US" sz="1800" b="1" dirty="0" err="1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8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[] list1 = {1, 2, 3, 4, 5, 6};</a:t>
            </a:r>
            <a:endParaRPr lang="en-US" sz="1800" b="1" dirty="0">
              <a:solidFill>
                <a:schemeClr val="accent4"/>
              </a:solidFill>
              <a:latin typeface="Courier"/>
              <a:cs typeface="Times New Roman" pitchFamily="18" charset="0"/>
            </a:endParaRPr>
          </a:p>
          <a:p>
            <a:pPr>
              <a:lnSpc>
                <a:spcPct val="90000"/>
              </a:lnSpc>
              <a:buFont typeface="Monotype Sorts" pitchFamily="2" charset="2"/>
              <a:buNone/>
              <a:defRPr/>
            </a:pPr>
            <a:r>
              <a:rPr lang="en-US" sz="1800" b="1" dirty="0" err="1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8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[] list2 = reverse(list1);</a:t>
            </a:r>
            <a:endParaRPr lang="en-US" sz="1800" b="1" dirty="0">
              <a:solidFill>
                <a:schemeClr val="accent4"/>
              </a:solidFill>
            </a:endParaRPr>
          </a:p>
        </p:txBody>
      </p:sp>
      <p:sp>
        <p:nvSpPr>
          <p:cNvPr id="84999" name="Text Box 6"/>
          <p:cNvSpPr txBox="1">
            <a:spLocks noChangeArrowheads="1"/>
          </p:cNvSpPr>
          <p:nvPr/>
        </p:nvSpPr>
        <p:spPr bwMode="auto">
          <a:xfrm>
            <a:off x="5105400" y="2971800"/>
            <a:ext cx="3657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</a:pPr>
            <a:endParaRPr lang="en-US" altLang="en-US"/>
          </a:p>
        </p:txBody>
      </p:sp>
      <p:sp>
        <p:nvSpPr>
          <p:cNvPr id="85000" name="Rectangle 7"/>
          <p:cNvSpPr>
            <a:spLocks noChangeArrowheads="1"/>
          </p:cNvSpPr>
          <p:nvPr/>
        </p:nvSpPr>
        <p:spPr bwMode="auto">
          <a:xfrm>
            <a:off x="3535363" y="4887913"/>
            <a:ext cx="2535237" cy="4572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85001" name="Line 8"/>
          <p:cNvSpPr>
            <a:spLocks noChangeShapeType="1"/>
          </p:cNvSpPr>
          <p:nvPr/>
        </p:nvSpPr>
        <p:spPr bwMode="auto">
          <a:xfrm>
            <a:off x="3916363" y="4887913"/>
            <a:ext cx="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5002" name="Text Box 9"/>
          <p:cNvSpPr txBox="1">
            <a:spLocks noChangeArrowheads="1"/>
          </p:cNvSpPr>
          <p:nvPr/>
        </p:nvSpPr>
        <p:spPr bwMode="auto">
          <a:xfrm>
            <a:off x="2468563" y="4964113"/>
            <a:ext cx="762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2000"/>
              <a:t>list</a:t>
            </a:r>
          </a:p>
        </p:txBody>
      </p:sp>
      <p:sp>
        <p:nvSpPr>
          <p:cNvPr id="85003" name="Text Box 10"/>
          <p:cNvSpPr txBox="1">
            <a:spLocks noChangeArrowheads="1"/>
          </p:cNvSpPr>
          <p:nvPr/>
        </p:nvSpPr>
        <p:spPr bwMode="auto">
          <a:xfrm>
            <a:off x="1652588" y="5848350"/>
            <a:ext cx="7683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2000"/>
              <a:t>result</a:t>
            </a:r>
          </a:p>
        </p:txBody>
      </p:sp>
      <p:sp>
        <p:nvSpPr>
          <p:cNvPr id="85004" name="Rectangle 11"/>
          <p:cNvSpPr>
            <a:spLocks noChangeArrowheads="1"/>
          </p:cNvSpPr>
          <p:nvPr/>
        </p:nvSpPr>
        <p:spPr bwMode="auto">
          <a:xfrm>
            <a:off x="3611563" y="4965700"/>
            <a:ext cx="2301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/>
              <a:t>1</a:t>
            </a:r>
          </a:p>
        </p:txBody>
      </p:sp>
      <p:sp>
        <p:nvSpPr>
          <p:cNvPr id="85005" name="Line 12"/>
          <p:cNvSpPr>
            <a:spLocks noChangeShapeType="1"/>
          </p:cNvSpPr>
          <p:nvPr/>
        </p:nvSpPr>
        <p:spPr bwMode="auto">
          <a:xfrm>
            <a:off x="4303713" y="4887913"/>
            <a:ext cx="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5006" name="Line 13"/>
          <p:cNvSpPr>
            <a:spLocks noChangeShapeType="1"/>
          </p:cNvSpPr>
          <p:nvPr/>
        </p:nvSpPr>
        <p:spPr bwMode="auto">
          <a:xfrm>
            <a:off x="4725988" y="4887913"/>
            <a:ext cx="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5007" name="Line 14"/>
          <p:cNvSpPr>
            <a:spLocks noChangeShapeType="1"/>
          </p:cNvSpPr>
          <p:nvPr/>
        </p:nvSpPr>
        <p:spPr bwMode="auto">
          <a:xfrm>
            <a:off x="5148263" y="4887913"/>
            <a:ext cx="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5008" name="Line 15"/>
          <p:cNvSpPr>
            <a:spLocks noChangeShapeType="1"/>
          </p:cNvSpPr>
          <p:nvPr/>
        </p:nvSpPr>
        <p:spPr bwMode="auto">
          <a:xfrm>
            <a:off x="5646738" y="4887913"/>
            <a:ext cx="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5009" name="Rectangle 16"/>
          <p:cNvSpPr>
            <a:spLocks noChangeArrowheads="1"/>
          </p:cNvSpPr>
          <p:nvPr/>
        </p:nvSpPr>
        <p:spPr bwMode="auto">
          <a:xfrm>
            <a:off x="3995738" y="4965700"/>
            <a:ext cx="2301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/>
              <a:t>2</a:t>
            </a:r>
          </a:p>
        </p:txBody>
      </p:sp>
      <p:sp>
        <p:nvSpPr>
          <p:cNvPr id="85010" name="Rectangle 17"/>
          <p:cNvSpPr>
            <a:spLocks noChangeArrowheads="1"/>
          </p:cNvSpPr>
          <p:nvPr/>
        </p:nvSpPr>
        <p:spPr bwMode="auto">
          <a:xfrm>
            <a:off x="4379913" y="4965700"/>
            <a:ext cx="2301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/>
              <a:t>3</a:t>
            </a:r>
          </a:p>
        </p:txBody>
      </p:sp>
      <p:sp>
        <p:nvSpPr>
          <p:cNvPr id="85011" name="Rectangle 18"/>
          <p:cNvSpPr>
            <a:spLocks noChangeArrowheads="1"/>
          </p:cNvSpPr>
          <p:nvPr/>
        </p:nvSpPr>
        <p:spPr bwMode="auto">
          <a:xfrm>
            <a:off x="4802188" y="4965700"/>
            <a:ext cx="2301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/>
              <a:t>4</a:t>
            </a:r>
          </a:p>
        </p:txBody>
      </p:sp>
      <p:sp>
        <p:nvSpPr>
          <p:cNvPr id="85012" name="Rectangle 19"/>
          <p:cNvSpPr>
            <a:spLocks noChangeArrowheads="1"/>
          </p:cNvSpPr>
          <p:nvPr/>
        </p:nvSpPr>
        <p:spPr bwMode="auto">
          <a:xfrm>
            <a:off x="5262563" y="4965700"/>
            <a:ext cx="2301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/>
              <a:t>5</a:t>
            </a:r>
          </a:p>
        </p:txBody>
      </p:sp>
      <p:sp>
        <p:nvSpPr>
          <p:cNvPr id="85013" name="Rectangle 20"/>
          <p:cNvSpPr>
            <a:spLocks noChangeArrowheads="1"/>
          </p:cNvSpPr>
          <p:nvPr/>
        </p:nvSpPr>
        <p:spPr bwMode="auto">
          <a:xfrm>
            <a:off x="5724525" y="4965700"/>
            <a:ext cx="23018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/>
              <a:t>6</a:t>
            </a:r>
          </a:p>
        </p:txBody>
      </p:sp>
      <p:sp>
        <p:nvSpPr>
          <p:cNvPr id="85014" name="Rectangle 21"/>
          <p:cNvSpPr>
            <a:spLocks noChangeArrowheads="1"/>
          </p:cNvSpPr>
          <p:nvPr/>
        </p:nvSpPr>
        <p:spPr bwMode="auto">
          <a:xfrm>
            <a:off x="3535363" y="5810250"/>
            <a:ext cx="2535237" cy="4572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85015" name="Line 22"/>
          <p:cNvSpPr>
            <a:spLocks noChangeShapeType="1"/>
          </p:cNvSpPr>
          <p:nvPr/>
        </p:nvSpPr>
        <p:spPr bwMode="auto">
          <a:xfrm>
            <a:off x="3916363" y="5810250"/>
            <a:ext cx="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5016" name="Rectangle 23"/>
          <p:cNvSpPr>
            <a:spLocks noChangeArrowheads="1"/>
          </p:cNvSpPr>
          <p:nvPr/>
        </p:nvSpPr>
        <p:spPr bwMode="auto">
          <a:xfrm>
            <a:off x="3611563" y="5888038"/>
            <a:ext cx="2301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/>
              <a:t>6</a:t>
            </a:r>
          </a:p>
        </p:txBody>
      </p:sp>
      <p:sp>
        <p:nvSpPr>
          <p:cNvPr id="85017" name="Line 24"/>
          <p:cNvSpPr>
            <a:spLocks noChangeShapeType="1"/>
          </p:cNvSpPr>
          <p:nvPr/>
        </p:nvSpPr>
        <p:spPr bwMode="auto">
          <a:xfrm>
            <a:off x="4303713" y="5810250"/>
            <a:ext cx="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5018" name="Line 25"/>
          <p:cNvSpPr>
            <a:spLocks noChangeShapeType="1"/>
          </p:cNvSpPr>
          <p:nvPr/>
        </p:nvSpPr>
        <p:spPr bwMode="auto">
          <a:xfrm>
            <a:off x="4725988" y="5810250"/>
            <a:ext cx="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5019" name="Line 26"/>
          <p:cNvSpPr>
            <a:spLocks noChangeShapeType="1"/>
          </p:cNvSpPr>
          <p:nvPr/>
        </p:nvSpPr>
        <p:spPr bwMode="auto">
          <a:xfrm>
            <a:off x="5148263" y="5810250"/>
            <a:ext cx="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5020" name="Line 27"/>
          <p:cNvSpPr>
            <a:spLocks noChangeShapeType="1"/>
          </p:cNvSpPr>
          <p:nvPr/>
        </p:nvSpPr>
        <p:spPr bwMode="auto">
          <a:xfrm>
            <a:off x="5646738" y="5810250"/>
            <a:ext cx="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5021" name="Rectangle 28"/>
          <p:cNvSpPr>
            <a:spLocks noChangeArrowheads="1"/>
          </p:cNvSpPr>
          <p:nvPr/>
        </p:nvSpPr>
        <p:spPr bwMode="auto">
          <a:xfrm>
            <a:off x="3995738" y="5888038"/>
            <a:ext cx="2301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/>
              <a:t>5</a:t>
            </a:r>
          </a:p>
        </p:txBody>
      </p:sp>
      <p:sp>
        <p:nvSpPr>
          <p:cNvPr id="85022" name="Rectangle 29"/>
          <p:cNvSpPr>
            <a:spLocks noChangeArrowheads="1"/>
          </p:cNvSpPr>
          <p:nvPr/>
        </p:nvSpPr>
        <p:spPr bwMode="auto">
          <a:xfrm>
            <a:off x="4379913" y="5888038"/>
            <a:ext cx="2301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/>
              <a:t>4</a:t>
            </a:r>
          </a:p>
        </p:txBody>
      </p:sp>
      <p:sp>
        <p:nvSpPr>
          <p:cNvPr id="85023" name="Rectangle 30"/>
          <p:cNvSpPr>
            <a:spLocks noChangeArrowheads="1"/>
          </p:cNvSpPr>
          <p:nvPr/>
        </p:nvSpPr>
        <p:spPr bwMode="auto">
          <a:xfrm>
            <a:off x="4802188" y="5888038"/>
            <a:ext cx="2301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/>
              <a:t>3</a:t>
            </a:r>
          </a:p>
        </p:txBody>
      </p:sp>
      <p:sp>
        <p:nvSpPr>
          <p:cNvPr id="85024" name="Rectangle 31"/>
          <p:cNvSpPr>
            <a:spLocks noChangeArrowheads="1"/>
          </p:cNvSpPr>
          <p:nvPr/>
        </p:nvSpPr>
        <p:spPr bwMode="auto">
          <a:xfrm>
            <a:off x="5262563" y="5888038"/>
            <a:ext cx="2301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/>
              <a:t>2</a:t>
            </a:r>
          </a:p>
        </p:txBody>
      </p:sp>
      <p:sp>
        <p:nvSpPr>
          <p:cNvPr id="85025" name="Rectangle 32"/>
          <p:cNvSpPr>
            <a:spLocks noChangeArrowheads="1"/>
          </p:cNvSpPr>
          <p:nvPr/>
        </p:nvSpPr>
        <p:spPr bwMode="auto">
          <a:xfrm>
            <a:off x="5724525" y="5888038"/>
            <a:ext cx="23018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/>
              <a:t>1</a:t>
            </a:r>
          </a:p>
        </p:txBody>
      </p:sp>
      <p:sp>
        <p:nvSpPr>
          <p:cNvPr id="85026" name="AutoShape 33"/>
          <p:cNvSpPr>
            <a:spLocks noChangeArrowheads="1"/>
          </p:cNvSpPr>
          <p:nvPr/>
        </p:nvSpPr>
        <p:spPr bwMode="auto">
          <a:xfrm>
            <a:off x="4576869" y="3240881"/>
            <a:ext cx="2843212" cy="806450"/>
          </a:xfrm>
          <a:prstGeom prst="wedgeRoundRectCallout">
            <a:avLst>
              <a:gd name="adj1" fmla="val -97153"/>
              <a:gd name="adj2" fmla="val 57859"/>
              <a:gd name="adj3" fmla="val 16667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n-US" altLang="en-US" sz="1800"/>
              <a:t>Return result</a:t>
            </a:r>
          </a:p>
        </p:txBody>
      </p:sp>
      <p:sp>
        <p:nvSpPr>
          <p:cNvPr id="85028" name="Text Box 37"/>
          <p:cNvSpPr txBox="1">
            <a:spLocks noChangeArrowheads="1"/>
          </p:cNvSpPr>
          <p:nvPr/>
        </p:nvSpPr>
        <p:spPr bwMode="auto">
          <a:xfrm>
            <a:off x="693738" y="5310188"/>
            <a:ext cx="1066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/>
              <a:t>list2</a:t>
            </a:r>
          </a:p>
        </p:txBody>
      </p:sp>
      <p:sp>
        <p:nvSpPr>
          <p:cNvPr id="85029" name="Rectangle 40"/>
          <p:cNvSpPr>
            <a:spLocks noChangeArrowheads="1"/>
          </p:cNvSpPr>
          <p:nvPr/>
        </p:nvSpPr>
        <p:spPr bwMode="auto">
          <a:xfrm>
            <a:off x="1346200" y="5426075"/>
            <a:ext cx="498475" cy="23177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85030" name="Rectangle 41"/>
          <p:cNvSpPr>
            <a:spLocks noChangeArrowheads="1"/>
          </p:cNvSpPr>
          <p:nvPr/>
        </p:nvSpPr>
        <p:spPr bwMode="auto">
          <a:xfrm>
            <a:off x="2382838" y="5926138"/>
            <a:ext cx="498475" cy="23177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85031" name="Line 42"/>
          <p:cNvSpPr>
            <a:spLocks noChangeShapeType="1"/>
          </p:cNvSpPr>
          <p:nvPr/>
        </p:nvSpPr>
        <p:spPr bwMode="auto">
          <a:xfrm flipV="1">
            <a:off x="2690813" y="5848350"/>
            <a:ext cx="806450" cy="192088"/>
          </a:xfrm>
          <a:prstGeom prst="line">
            <a:avLst/>
          </a:prstGeom>
          <a:noFill/>
          <a:ln w="44450">
            <a:solidFill>
              <a:srgbClr val="FF0000"/>
            </a:solidFill>
            <a:round/>
            <a:headEnd type="none" w="sm" len="sm"/>
            <a:tailEnd type="stealth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5032" name="Rectangle 43"/>
          <p:cNvSpPr>
            <a:spLocks noChangeArrowheads="1"/>
          </p:cNvSpPr>
          <p:nvPr/>
        </p:nvSpPr>
        <p:spPr bwMode="auto">
          <a:xfrm>
            <a:off x="2921000" y="5041900"/>
            <a:ext cx="498475" cy="23177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85033" name="Line 44"/>
          <p:cNvSpPr>
            <a:spLocks noChangeShapeType="1"/>
          </p:cNvSpPr>
          <p:nvPr/>
        </p:nvSpPr>
        <p:spPr bwMode="auto">
          <a:xfrm flipV="1">
            <a:off x="3228975" y="4927600"/>
            <a:ext cx="306388" cy="228600"/>
          </a:xfrm>
          <a:prstGeom prst="line">
            <a:avLst/>
          </a:prstGeom>
          <a:noFill/>
          <a:ln w="44450">
            <a:solidFill>
              <a:srgbClr val="FF0000"/>
            </a:solidFill>
            <a:round/>
            <a:headEnd type="none" w="sm" len="sm"/>
            <a:tailEnd type="stealth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5034" name="Rectangle 45"/>
          <p:cNvSpPr>
            <a:spLocks noChangeArrowheads="1"/>
          </p:cNvSpPr>
          <p:nvPr/>
        </p:nvSpPr>
        <p:spPr bwMode="auto">
          <a:xfrm>
            <a:off x="0" y="0"/>
            <a:ext cx="1524000" cy="381000"/>
          </a:xfrm>
          <a:prstGeom prst="rect">
            <a:avLst/>
          </a:prstGeom>
          <a:noFill/>
          <a:ln w="12700">
            <a:solidFill>
              <a:srgbClr val="FF0000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n-US" altLang="en-US" sz="1800">
                <a:solidFill>
                  <a:schemeClr val="bg2"/>
                </a:solidFill>
                <a:latin typeface="Forte" panose="03060902040502070203" pitchFamily="66" charset="0"/>
              </a:rPr>
              <a:t>animation</a:t>
            </a:r>
          </a:p>
        </p:txBody>
      </p:sp>
      <p:sp>
        <p:nvSpPr>
          <p:cNvPr id="85035" name="Line 38"/>
          <p:cNvSpPr>
            <a:spLocks noChangeShapeType="1"/>
          </p:cNvSpPr>
          <p:nvPr/>
        </p:nvSpPr>
        <p:spPr bwMode="auto">
          <a:xfrm flipH="1" flipV="1">
            <a:off x="1652588" y="5580063"/>
            <a:ext cx="960437" cy="498475"/>
          </a:xfrm>
          <a:prstGeom prst="line">
            <a:avLst/>
          </a:prstGeom>
          <a:noFill/>
          <a:ln w="44450">
            <a:solidFill>
              <a:srgbClr val="FF0000"/>
            </a:solidFill>
            <a:round/>
            <a:headEnd type="none" w="sm" len="sm"/>
            <a:tailEnd type="stealth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8536102"/>
      </p:ext>
    </p:extLst>
  </p:cSld>
  <p:clrMapOvr>
    <a:masterClrMapping/>
  </p:clrMapOvr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46041"/>
            <a:ext cx="9144000" cy="1121300"/>
          </a:xfrm>
        </p:spPr>
        <p:txBody>
          <a:bodyPr/>
          <a:lstStyle/>
          <a:p>
            <a:r>
              <a:rPr lang="en-US" dirty="0"/>
              <a:t>Program 3: Count Letters In Array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270640" y="1341437"/>
            <a:ext cx="8873359" cy="5121557"/>
          </a:xfrm>
        </p:spPr>
        <p:txBody>
          <a:bodyPr/>
          <a:lstStyle/>
          <a:p>
            <a:r>
              <a:rPr lang="en-US" altLang="en-US" dirty="0">
                <a:cs typeface="Times New Roman" panose="02020603050405020304" pitchFamily="18" charset="0"/>
              </a:rPr>
              <a:t>Given an array of letters, count the number of times each letter appears in the array.</a:t>
            </a:r>
          </a:p>
          <a:p>
            <a:pPr lvl="1"/>
            <a:r>
              <a:rPr lang="en-US" dirty="0">
                <a:cs typeface="Times New Roman" panose="02020603050405020304" pitchFamily="18" charset="0"/>
              </a:rPr>
              <a:t>Generate an array of 100 lowercase letters (randomly)</a:t>
            </a:r>
          </a:p>
          <a:p>
            <a:pPr lvl="1"/>
            <a:r>
              <a:rPr lang="en-US" dirty="0">
                <a:cs typeface="Times New Roman" panose="02020603050405020304" pitchFamily="18" charset="0"/>
              </a:rPr>
              <a:t>Count the occurrence of each letter in the array</a:t>
            </a:r>
          </a:p>
          <a:p>
            <a:pPr lvl="1"/>
            <a:endParaRPr lang="en-US" dirty="0"/>
          </a:p>
          <a:p>
            <a:r>
              <a:rPr lang="en-US" dirty="0"/>
              <a:t>Remember:</a:t>
            </a:r>
          </a:p>
          <a:p>
            <a:pPr lvl="1"/>
            <a:r>
              <a:rPr lang="en-US" dirty="0"/>
              <a:t>Step 1: Problem-solving Phase</a:t>
            </a:r>
          </a:p>
          <a:p>
            <a:pPr lvl="1"/>
            <a:r>
              <a:rPr lang="en-US" dirty="0"/>
              <a:t>Step 2: Implementation Phase</a:t>
            </a:r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8463981"/>
      </p:ext>
    </p:extLst>
  </p:cSld>
  <p:clrMapOvr>
    <a:masterClrMapping/>
  </p:clrMapOvr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46041"/>
            <a:ext cx="9144000" cy="1121300"/>
          </a:xfrm>
        </p:spPr>
        <p:txBody>
          <a:bodyPr/>
          <a:lstStyle/>
          <a:p>
            <a:r>
              <a:rPr lang="en-US" dirty="0"/>
              <a:t>Program 3: Count Letters In Array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309045" y="1341437"/>
            <a:ext cx="8834955" cy="5121557"/>
          </a:xfrm>
        </p:spPr>
        <p:txBody>
          <a:bodyPr/>
          <a:lstStyle/>
          <a:p>
            <a:r>
              <a:rPr lang="en-US" b="1" dirty="0">
                <a:cs typeface="Times New Roman" panose="02020603050405020304" pitchFamily="18" charset="0"/>
              </a:rPr>
              <a:t>St</a:t>
            </a:r>
            <a:r>
              <a:rPr lang="en-US" b="1" dirty="0"/>
              <a:t>ep 1</a:t>
            </a:r>
            <a:r>
              <a:rPr lang="en-US" dirty="0"/>
              <a:t>: Problem-solving Phase</a:t>
            </a:r>
          </a:p>
          <a:p>
            <a:pPr lvl="1"/>
            <a:r>
              <a:rPr lang="en-US" altLang="en-US" dirty="0">
                <a:cs typeface="Times New Roman" panose="02020603050405020304" pitchFamily="18" charset="0"/>
              </a:rPr>
              <a:t>Details:</a:t>
            </a:r>
          </a:p>
          <a:p>
            <a:pPr lvl="2"/>
            <a:r>
              <a:rPr lang="en-US" altLang="en-US" dirty="0">
                <a:cs typeface="Times New Roman" panose="02020603050405020304" pitchFamily="18" charset="0"/>
              </a:rPr>
              <a:t>How can we generate a random lowercase letter?</a:t>
            </a:r>
          </a:p>
          <a:p>
            <a:pPr lvl="2"/>
            <a:r>
              <a:rPr lang="en-US" altLang="en-US" dirty="0">
                <a:cs typeface="Times New Roman" panose="02020603050405020304" pitchFamily="18" charset="0"/>
              </a:rPr>
              <a:t>We did this in Chapter 6</a:t>
            </a:r>
          </a:p>
          <a:p>
            <a:pPr lvl="3"/>
            <a:r>
              <a:rPr lang="en-US" altLang="en-US" b="1" dirty="0" err="1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getRandomLowerCaseLetter</a:t>
            </a:r>
            <a:r>
              <a:rPr lang="en-US" altLang="en-US" b="1" dirty="0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()</a:t>
            </a:r>
            <a:r>
              <a:rPr lang="en-US" altLang="en-US" dirty="0">
                <a:cs typeface="Times New Roman" panose="02020603050405020304" pitchFamily="18" charset="0"/>
              </a:rPr>
              <a:t> method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849968" y="3907223"/>
            <a:ext cx="7444064" cy="2308324"/>
          </a:xfrm>
          <a:prstGeom prst="rect">
            <a:avLst/>
          </a:prstGeom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b="1" dirty="0">
                <a:latin typeface="Courier"/>
              </a:rPr>
              <a:t>/** Generate a random character between ch1 and ch2 */</a:t>
            </a:r>
          </a:p>
          <a:p>
            <a:r>
              <a:rPr lang="en-US" b="1" dirty="0">
                <a:latin typeface="Courier"/>
              </a:rPr>
              <a:t>public static char </a:t>
            </a:r>
            <a:r>
              <a:rPr lang="en-US" b="1" dirty="0" err="1">
                <a:latin typeface="Courier"/>
              </a:rPr>
              <a:t>getRandomCharacter</a:t>
            </a:r>
            <a:r>
              <a:rPr lang="en-US" b="1" dirty="0">
                <a:latin typeface="Courier"/>
              </a:rPr>
              <a:t>(char ch1, char ch2) {</a:t>
            </a:r>
          </a:p>
          <a:p>
            <a:r>
              <a:rPr lang="en-US" b="1" dirty="0">
                <a:latin typeface="Courier"/>
              </a:rPr>
              <a:t>   return (char)(ch1 + </a:t>
            </a:r>
            <a:r>
              <a:rPr lang="en-US" b="1" dirty="0" err="1">
                <a:latin typeface="Courier"/>
              </a:rPr>
              <a:t>Math.random</a:t>
            </a:r>
            <a:r>
              <a:rPr lang="en-US" b="1" dirty="0">
                <a:latin typeface="Courier"/>
              </a:rPr>
              <a:t>() * (ch2 - ch1 + 1));</a:t>
            </a:r>
          </a:p>
          <a:p>
            <a:r>
              <a:rPr lang="en-US" b="1" dirty="0">
                <a:latin typeface="Courier"/>
              </a:rPr>
              <a:t>}</a:t>
            </a:r>
          </a:p>
          <a:p>
            <a:endParaRPr lang="en-US" b="1" dirty="0">
              <a:latin typeface="Courier"/>
            </a:endParaRPr>
          </a:p>
          <a:p>
            <a:r>
              <a:rPr lang="en-US" b="1" dirty="0">
                <a:latin typeface="Courier"/>
              </a:rPr>
              <a:t>/** Generate a random lowercase letter */</a:t>
            </a:r>
          </a:p>
          <a:p>
            <a:r>
              <a:rPr lang="en-US" b="1" dirty="0">
                <a:latin typeface="Courier"/>
              </a:rPr>
              <a:t>public static char </a:t>
            </a:r>
            <a:r>
              <a:rPr lang="en-US" b="1" dirty="0" err="1">
                <a:latin typeface="Courier"/>
              </a:rPr>
              <a:t>getRandomLowerCaseLetter</a:t>
            </a:r>
            <a:r>
              <a:rPr lang="en-US" b="1" dirty="0">
                <a:latin typeface="Courier"/>
              </a:rPr>
              <a:t>() {</a:t>
            </a:r>
          </a:p>
          <a:p>
            <a:r>
              <a:rPr lang="en-US" b="1" dirty="0">
                <a:latin typeface="Courier"/>
              </a:rPr>
              <a:t>   return </a:t>
            </a:r>
            <a:r>
              <a:rPr lang="en-US" b="1" dirty="0" err="1">
                <a:latin typeface="Courier"/>
              </a:rPr>
              <a:t>getRandomCharacter</a:t>
            </a:r>
            <a:r>
              <a:rPr lang="en-US" b="1" dirty="0">
                <a:latin typeface="Courier"/>
              </a:rPr>
              <a:t>('a', 'z');</a:t>
            </a:r>
          </a:p>
          <a:p>
            <a:r>
              <a:rPr lang="en-US" b="1" dirty="0">
                <a:latin typeface="Courier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3723194323"/>
      </p:ext>
    </p:extLst>
  </p:cSld>
  <p:clrMapOvr>
    <a:masterClrMapping/>
  </p:clrMapOvr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46041"/>
            <a:ext cx="9144000" cy="1121300"/>
          </a:xfrm>
        </p:spPr>
        <p:txBody>
          <a:bodyPr/>
          <a:lstStyle/>
          <a:p>
            <a:r>
              <a:rPr lang="en-US" dirty="0"/>
              <a:t>Program 3: Count  Letters In Array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309045" y="1341437"/>
            <a:ext cx="8834955" cy="5121557"/>
          </a:xfrm>
        </p:spPr>
        <p:txBody>
          <a:bodyPr/>
          <a:lstStyle/>
          <a:p>
            <a:r>
              <a:rPr lang="en-US" b="1" dirty="0">
                <a:cs typeface="Times New Roman" panose="02020603050405020304" pitchFamily="18" charset="0"/>
              </a:rPr>
              <a:t>St</a:t>
            </a:r>
            <a:r>
              <a:rPr lang="en-US" b="1" dirty="0"/>
              <a:t>ep 1</a:t>
            </a:r>
            <a:r>
              <a:rPr lang="en-US" dirty="0"/>
              <a:t>: Problem-solving Phase</a:t>
            </a:r>
          </a:p>
          <a:p>
            <a:pPr lvl="1"/>
            <a:r>
              <a:rPr lang="en-US" altLang="en-US" dirty="0">
                <a:cs typeface="Times New Roman" panose="02020603050405020304" pitchFamily="18" charset="0"/>
              </a:rPr>
              <a:t>Details:</a:t>
            </a:r>
          </a:p>
          <a:p>
            <a:pPr lvl="2"/>
            <a:r>
              <a:rPr lang="en-US" altLang="en-US" dirty="0">
                <a:cs typeface="Times New Roman" panose="02020603050405020304" pitchFamily="18" charset="0"/>
              </a:rPr>
              <a:t>Now that you have the random array of lowercase letters, how can we count the numbers of each letter?</a:t>
            </a:r>
          </a:p>
          <a:p>
            <a:pPr lvl="3"/>
            <a:r>
              <a:rPr lang="en-US" altLang="en-US" dirty="0">
                <a:cs typeface="Times New Roman" panose="02020603050405020304" pitchFamily="18" charset="0"/>
              </a:rPr>
              <a:t>Create an array, called </a:t>
            </a:r>
            <a:r>
              <a:rPr lang="en-US" altLang="en-US" b="1" dirty="0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counts</a:t>
            </a:r>
            <a:r>
              <a:rPr lang="en-US" altLang="en-US" dirty="0">
                <a:cs typeface="Times New Roman" panose="02020603050405020304" pitchFamily="18" charset="0"/>
              </a:rPr>
              <a:t>, of 26 </a:t>
            </a:r>
            <a:r>
              <a:rPr lang="en-US" altLang="en-US" b="1" dirty="0" err="1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int</a:t>
            </a:r>
            <a:r>
              <a:rPr lang="en-US" altLang="en-US" dirty="0">
                <a:solidFill>
                  <a:srgbClr val="00B0F0"/>
                </a:solidFill>
                <a:cs typeface="Times New Roman" panose="02020603050405020304" pitchFamily="18" charset="0"/>
              </a:rPr>
              <a:t> </a:t>
            </a:r>
            <a:r>
              <a:rPr lang="en-US" altLang="en-US" dirty="0">
                <a:cs typeface="Times New Roman" panose="02020603050405020304" pitchFamily="18" charset="0"/>
              </a:rPr>
              <a:t>values</a:t>
            </a:r>
          </a:p>
          <a:p>
            <a:pPr lvl="3"/>
            <a:r>
              <a:rPr lang="en-US" altLang="en-US" dirty="0">
                <a:cs typeface="Times New Roman" panose="02020603050405020304" pitchFamily="18" charset="0"/>
              </a:rPr>
              <a:t>Each index of this array represents one alphabetical character</a:t>
            </a:r>
          </a:p>
          <a:p>
            <a:pPr lvl="4"/>
            <a:r>
              <a:rPr lang="en-US" altLang="en-US" b="1" dirty="0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counts[0]</a:t>
            </a:r>
            <a:r>
              <a:rPr lang="en-US" altLang="en-US" dirty="0">
                <a:cs typeface="Times New Roman" panose="02020603050405020304" pitchFamily="18" charset="0"/>
              </a:rPr>
              <a:t> represents the number of  "a"</a:t>
            </a:r>
          </a:p>
          <a:p>
            <a:pPr lvl="4"/>
            <a:r>
              <a:rPr lang="en-US" altLang="en-US" b="1" dirty="0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counts[1]</a:t>
            </a:r>
            <a:r>
              <a:rPr lang="en-US" altLang="en-US" dirty="0">
                <a:cs typeface="Times New Roman" panose="02020603050405020304" pitchFamily="18" charset="0"/>
              </a:rPr>
              <a:t> represents the number "b"</a:t>
            </a:r>
          </a:p>
          <a:p>
            <a:pPr lvl="4"/>
            <a:r>
              <a:rPr lang="en-US" altLang="en-US" dirty="0">
                <a:cs typeface="Times New Roman" panose="02020603050405020304" pitchFamily="18" charset="0"/>
              </a:rPr>
              <a:t>…</a:t>
            </a:r>
          </a:p>
          <a:p>
            <a:pPr lvl="4"/>
            <a:r>
              <a:rPr lang="en-US" altLang="en-US" b="1" dirty="0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counts[25]</a:t>
            </a:r>
            <a:r>
              <a:rPr lang="en-US" altLang="en-US" dirty="0">
                <a:cs typeface="Times New Roman" panose="02020603050405020304" pitchFamily="18" charset="0"/>
              </a:rPr>
              <a:t> represents the number "z"</a:t>
            </a:r>
          </a:p>
        </p:txBody>
      </p:sp>
    </p:spTree>
    <p:extLst>
      <p:ext uri="{BB962C8B-B14F-4D97-AF65-F5344CB8AC3E}">
        <p14:creationId xmlns:p14="http://schemas.microsoft.com/office/powerpoint/2010/main" val="1687605392"/>
      </p:ext>
    </p:extLst>
  </p:cSld>
  <p:clrMapOvr>
    <a:masterClrMapping/>
  </p:clrMapOvr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6195" y="87765"/>
            <a:ext cx="8571610" cy="1121300"/>
          </a:xfrm>
        </p:spPr>
        <p:txBody>
          <a:bodyPr/>
          <a:lstStyle/>
          <a:p>
            <a:r>
              <a:rPr lang="en-US" dirty="0"/>
              <a:t>Program 3: Count  Letters In Array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309045" y="1341437"/>
            <a:ext cx="8834955" cy="5121557"/>
          </a:xfrm>
        </p:spPr>
        <p:txBody>
          <a:bodyPr/>
          <a:lstStyle/>
          <a:p>
            <a:r>
              <a:rPr lang="en-US" b="1" dirty="0">
                <a:cs typeface="Times New Roman" panose="02020603050405020304" pitchFamily="18" charset="0"/>
              </a:rPr>
              <a:t>St</a:t>
            </a:r>
            <a:r>
              <a:rPr lang="en-US" b="1" dirty="0"/>
              <a:t>ep 1</a:t>
            </a:r>
            <a:r>
              <a:rPr lang="en-US" dirty="0"/>
              <a:t>: Problem-solving Phase</a:t>
            </a:r>
          </a:p>
          <a:p>
            <a:pPr lvl="1"/>
            <a:r>
              <a:rPr lang="en-US" altLang="en-US" dirty="0">
                <a:cs typeface="Times New Roman" panose="02020603050405020304" pitchFamily="18" charset="0"/>
              </a:rPr>
              <a:t>Algorithm:</a:t>
            </a:r>
          </a:p>
          <a:p>
            <a:pPr lvl="2"/>
            <a:r>
              <a:rPr lang="en-US" altLang="en-US" dirty="0">
                <a:cs typeface="Times New Roman" panose="02020603050405020304" pitchFamily="18" charset="0"/>
              </a:rPr>
              <a:t>In main, we will use mostly methods</a:t>
            </a:r>
          </a:p>
          <a:p>
            <a:pPr lvl="3"/>
            <a:r>
              <a:rPr lang="en-US" altLang="en-US" dirty="0">
                <a:cs typeface="Times New Roman" panose="02020603050405020304" pitchFamily="18" charset="0"/>
              </a:rPr>
              <a:t>We use a method to create the array of random letters</a:t>
            </a:r>
          </a:p>
          <a:p>
            <a:pPr lvl="4"/>
            <a:r>
              <a:rPr lang="en-US" altLang="en-US" dirty="0">
                <a:cs typeface="Times New Roman" panose="02020603050405020304" pitchFamily="18" charset="0"/>
              </a:rPr>
              <a:t>This method </a:t>
            </a:r>
            <a:r>
              <a:rPr lang="en-US" altLang="en-US" b="1" dirty="0">
                <a:cs typeface="Times New Roman" panose="02020603050405020304" pitchFamily="18" charset="0"/>
              </a:rPr>
              <a:t>returns</a:t>
            </a:r>
            <a:r>
              <a:rPr lang="en-US" altLang="en-US" dirty="0">
                <a:cs typeface="Times New Roman" panose="02020603050405020304" pitchFamily="18" charset="0"/>
              </a:rPr>
              <a:t> a reference to the new array</a:t>
            </a:r>
          </a:p>
          <a:p>
            <a:pPr lvl="3"/>
            <a:r>
              <a:rPr lang="en-US" altLang="en-US" dirty="0">
                <a:cs typeface="Times New Roman" panose="02020603050405020304" pitchFamily="18" charset="0"/>
              </a:rPr>
              <a:t>We use a method to then print the array of random letters</a:t>
            </a:r>
          </a:p>
          <a:p>
            <a:pPr lvl="4"/>
            <a:r>
              <a:rPr lang="en-US" altLang="en-US" dirty="0">
                <a:cs typeface="Times New Roman" panose="02020603050405020304" pitchFamily="18" charset="0"/>
              </a:rPr>
              <a:t>This method is a </a:t>
            </a:r>
            <a:r>
              <a:rPr lang="en-US" altLang="en-US" b="1" dirty="0">
                <a:latin typeface="Courier"/>
                <a:cs typeface="Times New Roman" panose="02020603050405020304" pitchFamily="18" charset="0"/>
              </a:rPr>
              <a:t>void</a:t>
            </a:r>
            <a:r>
              <a:rPr lang="en-US" altLang="en-US" dirty="0">
                <a:cs typeface="Times New Roman" panose="02020603050405020304" pitchFamily="18" charset="0"/>
              </a:rPr>
              <a:t> method</a:t>
            </a:r>
          </a:p>
          <a:p>
            <a:pPr lvl="5"/>
            <a:r>
              <a:rPr lang="en-US" altLang="en-US" dirty="0">
                <a:cs typeface="Times New Roman" panose="02020603050405020304" pitchFamily="18" charset="0"/>
              </a:rPr>
              <a:t>It simply prints 20 letters per line</a:t>
            </a:r>
          </a:p>
          <a:p>
            <a:pPr lvl="3"/>
            <a:r>
              <a:rPr lang="en-US" altLang="en-US" dirty="0">
                <a:cs typeface="Times New Roman" panose="02020603050405020304" pitchFamily="18" charset="0"/>
              </a:rPr>
              <a:t>We use a method to then count the occurrences of each letter</a:t>
            </a:r>
          </a:p>
          <a:p>
            <a:pPr lvl="4"/>
            <a:r>
              <a:rPr lang="en-US" altLang="en-US" dirty="0">
                <a:cs typeface="Times New Roman" panose="02020603050405020304" pitchFamily="18" charset="0"/>
              </a:rPr>
              <a:t>This method </a:t>
            </a:r>
            <a:r>
              <a:rPr lang="en-US" altLang="en-US" b="1" dirty="0">
                <a:cs typeface="Times New Roman" panose="02020603050405020304" pitchFamily="18" charset="0"/>
              </a:rPr>
              <a:t>returns</a:t>
            </a:r>
            <a:r>
              <a:rPr lang="en-US" altLang="en-US" dirty="0">
                <a:cs typeface="Times New Roman" panose="02020603050405020304" pitchFamily="18" charset="0"/>
              </a:rPr>
              <a:t> a reference to the </a:t>
            </a:r>
            <a:r>
              <a:rPr lang="en-US" altLang="en-US" b="1" dirty="0">
                <a:latin typeface="Courier"/>
                <a:cs typeface="Times New Roman" panose="02020603050405020304" pitchFamily="18" charset="0"/>
              </a:rPr>
              <a:t>counts</a:t>
            </a:r>
            <a:r>
              <a:rPr lang="en-US" altLang="en-US" dirty="0">
                <a:cs typeface="Times New Roman" panose="02020603050405020304" pitchFamily="18" charset="0"/>
              </a:rPr>
              <a:t> array</a:t>
            </a:r>
          </a:p>
          <a:p>
            <a:pPr lvl="3"/>
            <a:r>
              <a:rPr lang="en-US" altLang="en-US" dirty="0">
                <a:cs typeface="Times New Roman" panose="02020603050405020304" pitchFamily="18" charset="0"/>
              </a:rPr>
              <a:t>Finally, we use a method to display the results of </a:t>
            </a:r>
            <a:r>
              <a:rPr lang="en-US" altLang="en-US" b="1" dirty="0">
                <a:latin typeface="Courier"/>
                <a:cs typeface="Times New Roman" panose="02020603050405020304" pitchFamily="18" charset="0"/>
              </a:rPr>
              <a:t>counts</a:t>
            </a:r>
            <a:r>
              <a:rPr lang="en-US" altLang="en-US" dirty="0">
                <a:cs typeface="Times New Roman" panose="02020603050405020304" pitchFamily="18" charset="0"/>
              </a:rPr>
              <a:t> array</a:t>
            </a:r>
          </a:p>
          <a:p>
            <a:pPr lvl="4"/>
            <a:r>
              <a:rPr lang="en-US" altLang="en-US" dirty="0">
                <a:cs typeface="Times New Roman" panose="02020603050405020304" pitchFamily="18" charset="0"/>
              </a:rPr>
              <a:t>This method is a </a:t>
            </a:r>
            <a:r>
              <a:rPr lang="en-US" altLang="en-US" b="1" dirty="0">
                <a:latin typeface="Courier"/>
                <a:cs typeface="Times New Roman" panose="02020603050405020304" pitchFamily="18" charset="0"/>
              </a:rPr>
              <a:t>void</a:t>
            </a:r>
            <a:r>
              <a:rPr lang="en-US" altLang="en-US" dirty="0">
                <a:cs typeface="Times New Roman" panose="02020603050405020304" pitchFamily="18" charset="0"/>
              </a:rPr>
              <a:t> method</a:t>
            </a:r>
          </a:p>
        </p:txBody>
      </p:sp>
    </p:spTree>
    <p:extLst>
      <p:ext uri="{BB962C8B-B14F-4D97-AF65-F5344CB8AC3E}">
        <p14:creationId xmlns:p14="http://schemas.microsoft.com/office/powerpoint/2010/main" val="21205131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9045" y="146041"/>
            <a:ext cx="8564315" cy="1121300"/>
          </a:xfrm>
        </p:spPr>
        <p:txBody>
          <a:bodyPr/>
          <a:lstStyle/>
          <a:p>
            <a:r>
              <a:rPr lang="en-US" sz="4000" dirty="0">
                <a:cs typeface="Times New Roman" panose="02020603050405020304" pitchFamily="18" charset="0"/>
              </a:rPr>
              <a:t>Save Values into the Array</a:t>
            </a:r>
            <a:endParaRPr lang="en-US" sz="4000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309045" y="1341437"/>
            <a:ext cx="8717935" cy="5121557"/>
          </a:xfrm>
        </p:spPr>
        <p:txBody>
          <a:bodyPr/>
          <a:lstStyle/>
          <a:p>
            <a:pPr lvl="1"/>
            <a:r>
              <a:rPr lang="en-US" dirty="0">
                <a:cs typeface="Times New Roman" panose="02020603050405020304" pitchFamily="18" charset="0"/>
              </a:rPr>
              <a:t>How do we save values into the array???</a:t>
            </a:r>
          </a:p>
          <a:p>
            <a:pPr lvl="1"/>
            <a:r>
              <a:rPr lang="en-US" dirty="0">
                <a:cs typeface="Times New Roman" panose="02020603050405020304" pitchFamily="18" charset="0"/>
              </a:rPr>
              <a:t>Easy, here is the syntax:</a:t>
            </a:r>
          </a:p>
          <a:p>
            <a:pPr marL="914400" lvl="2" indent="0">
              <a:buNone/>
            </a:pPr>
            <a:endParaRPr lang="en-US" b="1" dirty="0">
              <a:solidFill>
                <a:srgbClr val="00B0F0"/>
              </a:solidFill>
              <a:latin typeface="Courier"/>
              <a:cs typeface="Times New Roman" panose="02020603050405020304" pitchFamily="18" charset="0"/>
            </a:endParaRPr>
          </a:p>
          <a:p>
            <a:pPr marL="914400" lvl="2" indent="0">
              <a:buNone/>
            </a:pPr>
            <a:r>
              <a:rPr lang="en-US" b="1" dirty="0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     </a:t>
            </a:r>
            <a:r>
              <a:rPr lang="en-US" b="1" dirty="0" err="1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arrayRefVar</a:t>
            </a:r>
            <a:r>
              <a:rPr lang="en-US" b="1" dirty="0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[index] = value;</a:t>
            </a:r>
          </a:p>
          <a:p>
            <a:pPr marL="914400" lvl="2" indent="0">
              <a:buNone/>
            </a:pPr>
            <a:endParaRPr lang="en-US" b="1" dirty="0">
              <a:solidFill>
                <a:srgbClr val="00B0F0"/>
              </a:solidFill>
              <a:latin typeface="Courier"/>
              <a:cs typeface="Times New Roman" panose="02020603050405020304" pitchFamily="18" charset="0"/>
            </a:endParaRPr>
          </a:p>
          <a:p>
            <a:pPr lvl="1"/>
            <a:r>
              <a:rPr lang="en-US" dirty="0">
                <a:cs typeface="Times New Roman" panose="02020603050405020304" pitchFamily="18" charset="0"/>
              </a:rPr>
              <a:t>Consider the following code</a:t>
            </a:r>
            <a:br>
              <a:rPr lang="en-US" dirty="0">
                <a:cs typeface="Times New Roman" panose="02020603050405020304" pitchFamily="18" charset="0"/>
              </a:rPr>
            </a:br>
            <a:r>
              <a:rPr lang="en-US" dirty="0">
                <a:cs typeface="Times New Roman" panose="02020603050405020304" pitchFamily="18" charset="0"/>
              </a:rPr>
              <a:t>on the right</a:t>
            </a:r>
          </a:p>
          <a:p>
            <a:pPr lvl="1"/>
            <a:r>
              <a:rPr lang="en-US" dirty="0">
                <a:cs typeface="Times New Roman" panose="02020603050405020304" pitchFamily="18" charset="0"/>
              </a:rPr>
              <a:t>Here we have assigned specific</a:t>
            </a:r>
            <a:br>
              <a:rPr lang="en-US" dirty="0">
                <a:cs typeface="Times New Roman" panose="02020603050405020304" pitchFamily="18" charset="0"/>
              </a:rPr>
            </a:br>
            <a:r>
              <a:rPr lang="en-US" dirty="0">
                <a:cs typeface="Times New Roman" panose="02020603050405020304" pitchFamily="18" charset="0"/>
              </a:rPr>
              <a:t>values to each array index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108200" y="3431703"/>
            <a:ext cx="2611540" cy="2554545"/>
          </a:xfrm>
          <a:prstGeom prst="rect">
            <a:avLst/>
          </a:prstGeom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err="1">
                <a:latin typeface="Courier"/>
              </a:rPr>
              <a:t>myList</a:t>
            </a:r>
            <a:r>
              <a:rPr lang="en-US" dirty="0">
                <a:latin typeface="Courier"/>
              </a:rPr>
              <a:t>[</a:t>
            </a:r>
            <a:r>
              <a:rPr lang="en-US" b="1" dirty="0">
                <a:solidFill>
                  <a:srgbClr val="00B0F0"/>
                </a:solidFill>
                <a:latin typeface="Courier"/>
              </a:rPr>
              <a:t>0</a:t>
            </a:r>
            <a:r>
              <a:rPr lang="en-US" dirty="0">
                <a:latin typeface="Courier"/>
              </a:rPr>
              <a:t>] = 5.6;</a:t>
            </a:r>
          </a:p>
          <a:p>
            <a:r>
              <a:rPr lang="en-US" dirty="0" err="1">
                <a:latin typeface="Courier"/>
              </a:rPr>
              <a:t>myList</a:t>
            </a:r>
            <a:r>
              <a:rPr lang="en-US" dirty="0">
                <a:latin typeface="Courier"/>
              </a:rPr>
              <a:t>[</a:t>
            </a:r>
            <a:r>
              <a:rPr lang="en-US" b="1" dirty="0">
                <a:solidFill>
                  <a:srgbClr val="00B0F0"/>
                </a:solidFill>
                <a:latin typeface="Courier"/>
              </a:rPr>
              <a:t>1</a:t>
            </a:r>
            <a:r>
              <a:rPr lang="en-US" dirty="0">
                <a:latin typeface="Courier"/>
              </a:rPr>
              <a:t>] = 4.5;</a:t>
            </a:r>
          </a:p>
          <a:p>
            <a:r>
              <a:rPr lang="en-US" dirty="0" err="1">
                <a:latin typeface="Courier"/>
              </a:rPr>
              <a:t>myList</a:t>
            </a:r>
            <a:r>
              <a:rPr lang="en-US" dirty="0">
                <a:latin typeface="Courier"/>
              </a:rPr>
              <a:t>[</a:t>
            </a:r>
            <a:r>
              <a:rPr lang="en-US" b="1" dirty="0">
                <a:solidFill>
                  <a:srgbClr val="00B0F0"/>
                </a:solidFill>
                <a:latin typeface="Courier"/>
              </a:rPr>
              <a:t>2</a:t>
            </a:r>
            <a:r>
              <a:rPr lang="en-US" dirty="0">
                <a:latin typeface="Courier"/>
              </a:rPr>
              <a:t>] = 3.3;</a:t>
            </a:r>
          </a:p>
          <a:p>
            <a:r>
              <a:rPr lang="en-US" dirty="0" err="1">
                <a:latin typeface="Courier"/>
              </a:rPr>
              <a:t>myList</a:t>
            </a:r>
            <a:r>
              <a:rPr lang="en-US" dirty="0">
                <a:latin typeface="Courier"/>
              </a:rPr>
              <a:t>[</a:t>
            </a:r>
            <a:r>
              <a:rPr lang="en-US" b="1" dirty="0">
                <a:solidFill>
                  <a:srgbClr val="00B0F0"/>
                </a:solidFill>
                <a:latin typeface="Courier"/>
              </a:rPr>
              <a:t>3</a:t>
            </a:r>
            <a:r>
              <a:rPr lang="en-US" dirty="0">
                <a:latin typeface="Courier"/>
              </a:rPr>
              <a:t>] = 13.2;</a:t>
            </a:r>
          </a:p>
          <a:p>
            <a:r>
              <a:rPr lang="en-US" dirty="0" err="1">
                <a:latin typeface="Courier"/>
              </a:rPr>
              <a:t>myList</a:t>
            </a:r>
            <a:r>
              <a:rPr lang="en-US" dirty="0">
                <a:latin typeface="Courier"/>
              </a:rPr>
              <a:t>[</a:t>
            </a:r>
            <a:r>
              <a:rPr lang="en-US" b="1" dirty="0">
                <a:solidFill>
                  <a:srgbClr val="00B0F0"/>
                </a:solidFill>
                <a:latin typeface="Courier"/>
              </a:rPr>
              <a:t>4</a:t>
            </a:r>
            <a:r>
              <a:rPr lang="en-US" dirty="0">
                <a:latin typeface="Courier"/>
              </a:rPr>
              <a:t>] = 4.0;</a:t>
            </a:r>
          </a:p>
          <a:p>
            <a:r>
              <a:rPr lang="en-US" dirty="0" err="1">
                <a:latin typeface="Courier"/>
              </a:rPr>
              <a:t>myList</a:t>
            </a:r>
            <a:r>
              <a:rPr lang="en-US" dirty="0">
                <a:latin typeface="Courier"/>
              </a:rPr>
              <a:t>[</a:t>
            </a:r>
            <a:r>
              <a:rPr lang="en-US" b="1" dirty="0">
                <a:solidFill>
                  <a:srgbClr val="00B0F0"/>
                </a:solidFill>
                <a:latin typeface="Courier"/>
              </a:rPr>
              <a:t>5</a:t>
            </a:r>
            <a:r>
              <a:rPr lang="en-US" dirty="0">
                <a:latin typeface="Courier"/>
              </a:rPr>
              <a:t>] = 34.33;</a:t>
            </a:r>
          </a:p>
          <a:p>
            <a:r>
              <a:rPr lang="en-US" dirty="0" err="1">
                <a:latin typeface="Courier"/>
              </a:rPr>
              <a:t>myList</a:t>
            </a:r>
            <a:r>
              <a:rPr lang="en-US" dirty="0">
                <a:latin typeface="Courier"/>
              </a:rPr>
              <a:t>[</a:t>
            </a:r>
            <a:r>
              <a:rPr lang="en-US" b="1" dirty="0">
                <a:solidFill>
                  <a:srgbClr val="00B0F0"/>
                </a:solidFill>
                <a:latin typeface="Courier"/>
              </a:rPr>
              <a:t>6</a:t>
            </a:r>
            <a:r>
              <a:rPr lang="en-US" dirty="0">
                <a:latin typeface="Courier"/>
              </a:rPr>
              <a:t>] = 34.0;</a:t>
            </a:r>
          </a:p>
          <a:p>
            <a:r>
              <a:rPr lang="en-US" dirty="0" err="1">
                <a:latin typeface="Courier"/>
              </a:rPr>
              <a:t>myList</a:t>
            </a:r>
            <a:r>
              <a:rPr lang="en-US" dirty="0">
                <a:latin typeface="Courier"/>
              </a:rPr>
              <a:t>[</a:t>
            </a:r>
            <a:r>
              <a:rPr lang="en-US" b="1" dirty="0">
                <a:solidFill>
                  <a:srgbClr val="00B0F0"/>
                </a:solidFill>
                <a:latin typeface="Courier"/>
              </a:rPr>
              <a:t>7</a:t>
            </a:r>
            <a:r>
              <a:rPr lang="en-US" dirty="0">
                <a:latin typeface="Courier"/>
              </a:rPr>
              <a:t>] = 45.45;</a:t>
            </a:r>
          </a:p>
          <a:p>
            <a:r>
              <a:rPr lang="en-US" dirty="0" err="1">
                <a:latin typeface="Courier"/>
              </a:rPr>
              <a:t>myList</a:t>
            </a:r>
            <a:r>
              <a:rPr lang="en-US" dirty="0">
                <a:latin typeface="Courier"/>
              </a:rPr>
              <a:t>[</a:t>
            </a:r>
            <a:r>
              <a:rPr lang="en-US" b="1" dirty="0">
                <a:solidFill>
                  <a:srgbClr val="00B0F0"/>
                </a:solidFill>
                <a:latin typeface="Courier"/>
              </a:rPr>
              <a:t>8</a:t>
            </a:r>
            <a:r>
              <a:rPr lang="en-US" dirty="0">
                <a:latin typeface="Courier"/>
              </a:rPr>
              <a:t>] = 99.993;</a:t>
            </a:r>
          </a:p>
          <a:p>
            <a:r>
              <a:rPr lang="en-US" dirty="0" err="1">
                <a:latin typeface="Courier"/>
              </a:rPr>
              <a:t>myList</a:t>
            </a:r>
            <a:r>
              <a:rPr lang="en-US" dirty="0">
                <a:latin typeface="Courier"/>
              </a:rPr>
              <a:t>[</a:t>
            </a:r>
            <a:r>
              <a:rPr lang="en-US" b="1" dirty="0">
                <a:solidFill>
                  <a:srgbClr val="00B0F0"/>
                </a:solidFill>
                <a:latin typeface="Courier"/>
              </a:rPr>
              <a:t>9</a:t>
            </a:r>
            <a:r>
              <a:rPr lang="en-US" dirty="0">
                <a:latin typeface="Courier"/>
              </a:rPr>
              <a:t>] = 11123;</a:t>
            </a:r>
            <a:endParaRPr lang="en-US" dirty="0">
              <a:solidFill>
                <a:schemeClr val="tx1"/>
              </a:solidFill>
              <a:latin typeface="Courier"/>
            </a:endParaRPr>
          </a:p>
        </p:txBody>
      </p:sp>
    </p:spTree>
    <p:extLst>
      <p:ext uri="{BB962C8B-B14F-4D97-AF65-F5344CB8AC3E}">
        <p14:creationId xmlns:p14="http://schemas.microsoft.com/office/powerpoint/2010/main" val="1486668090"/>
      </p:ext>
    </p:extLst>
  </p:cSld>
  <p:clrMapOvr>
    <a:masterClrMapping/>
  </p:clrMapOvr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64132" y="279790"/>
            <a:ext cx="8679530" cy="572331"/>
          </a:xfrm>
        </p:spPr>
        <p:txBody>
          <a:bodyPr/>
          <a:lstStyle/>
          <a:p>
            <a:r>
              <a:rPr lang="en-US" b="1" dirty="0"/>
              <a:t>Step 2</a:t>
            </a:r>
            <a:r>
              <a:rPr lang="en-US" dirty="0"/>
              <a:t>: Implementation of Methods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39474" y="1355130"/>
            <a:ext cx="8128847" cy="4401205"/>
          </a:xfrm>
          <a:prstGeom prst="rect">
            <a:avLst/>
          </a:prstGeom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400" b="1" dirty="0">
                <a:latin typeface="Courier"/>
              </a:rPr>
              <a:t>1  public class </a:t>
            </a:r>
            <a:r>
              <a:rPr lang="en-US" sz="1400" b="1" dirty="0" err="1">
                <a:latin typeface="Courier"/>
              </a:rPr>
              <a:t>CountLettersInArray</a:t>
            </a:r>
            <a:r>
              <a:rPr lang="en-US" sz="1400" b="1" dirty="0">
                <a:latin typeface="Courier"/>
              </a:rPr>
              <a:t> {</a:t>
            </a:r>
          </a:p>
          <a:p>
            <a:r>
              <a:rPr lang="en-US" sz="1400" b="1" dirty="0">
                <a:latin typeface="Courier"/>
              </a:rPr>
              <a:t>2     </a:t>
            </a:r>
            <a:r>
              <a:rPr lang="en-US" sz="1400" dirty="0">
                <a:latin typeface="Courier"/>
              </a:rPr>
              <a:t>/** Main method */</a:t>
            </a:r>
          </a:p>
          <a:p>
            <a:r>
              <a:rPr lang="en-US" sz="1400" b="1" dirty="0">
                <a:latin typeface="Courier"/>
              </a:rPr>
              <a:t>3     public static void main(String[] </a:t>
            </a:r>
            <a:r>
              <a:rPr lang="en-US" sz="1400" b="1" dirty="0" err="1">
                <a:latin typeface="Courier"/>
              </a:rPr>
              <a:t>args</a:t>
            </a:r>
            <a:r>
              <a:rPr lang="en-US" sz="1400" b="1" dirty="0">
                <a:latin typeface="Courier"/>
              </a:rPr>
              <a:t>) {</a:t>
            </a:r>
          </a:p>
          <a:p>
            <a:r>
              <a:rPr lang="en-US" sz="1400" b="1" dirty="0">
                <a:latin typeface="Courier"/>
              </a:rPr>
              <a:t>4        // Declare and create an array</a:t>
            </a:r>
          </a:p>
          <a:p>
            <a:r>
              <a:rPr lang="en-US" sz="1400" b="1" dirty="0">
                <a:latin typeface="Courier"/>
              </a:rPr>
              <a:t>5        char[] chars = </a:t>
            </a:r>
            <a:r>
              <a:rPr lang="en-US" sz="1400" b="1" dirty="0" err="1">
                <a:solidFill>
                  <a:srgbClr val="00B0F0"/>
                </a:solidFill>
                <a:latin typeface="Courier"/>
              </a:rPr>
              <a:t>createArray</a:t>
            </a:r>
            <a:r>
              <a:rPr lang="en-US" sz="1400" b="1" dirty="0">
                <a:solidFill>
                  <a:srgbClr val="00B0F0"/>
                </a:solidFill>
                <a:latin typeface="Courier"/>
              </a:rPr>
              <a:t>()</a:t>
            </a:r>
            <a:r>
              <a:rPr lang="en-US" sz="1400" b="1" dirty="0">
                <a:latin typeface="Courier"/>
              </a:rPr>
              <a:t>;</a:t>
            </a:r>
          </a:p>
          <a:p>
            <a:r>
              <a:rPr lang="en-US" sz="1400" b="1" dirty="0">
                <a:latin typeface="Courier"/>
              </a:rPr>
              <a:t>6</a:t>
            </a:r>
          </a:p>
          <a:p>
            <a:r>
              <a:rPr lang="en-US" sz="1400" b="1" dirty="0">
                <a:latin typeface="Courier"/>
              </a:rPr>
              <a:t>7        </a:t>
            </a:r>
            <a:r>
              <a:rPr lang="en-US" sz="1400" dirty="0">
                <a:latin typeface="Courier"/>
              </a:rPr>
              <a:t>// Display the array</a:t>
            </a:r>
          </a:p>
          <a:p>
            <a:r>
              <a:rPr lang="en-US" sz="1400" b="1" dirty="0">
                <a:latin typeface="Courier"/>
              </a:rPr>
              <a:t>8        </a:t>
            </a:r>
            <a:r>
              <a:rPr lang="en-US" sz="1400" b="1" dirty="0" err="1">
                <a:latin typeface="Courier"/>
              </a:rPr>
              <a:t>System.out.println</a:t>
            </a:r>
            <a:r>
              <a:rPr lang="en-US" sz="1400" b="1" dirty="0">
                <a:latin typeface="Courier"/>
              </a:rPr>
              <a:t>("The lowercase letters are:");</a:t>
            </a:r>
          </a:p>
          <a:p>
            <a:r>
              <a:rPr lang="en-US" sz="1400" b="1" dirty="0">
                <a:latin typeface="Courier"/>
              </a:rPr>
              <a:t>9        </a:t>
            </a:r>
            <a:r>
              <a:rPr lang="en-US" sz="1400" b="1" dirty="0" err="1">
                <a:solidFill>
                  <a:srgbClr val="00B0F0"/>
                </a:solidFill>
                <a:latin typeface="Courier"/>
              </a:rPr>
              <a:t>displayArray</a:t>
            </a:r>
            <a:r>
              <a:rPr lang="en-US" sz="1400" b="1" dirty="0">
                <a:solidFill>
                  <a:srgbClr val="00B0F0"/>
                </a:solidFill>
                <a:latin typeface="Courier"/>
              </a:rPr>
              <a:t>(chars)</a:t>
            </a:r>
            <a:r>
              <a:rPr lang="en-US" sz="1400" b="1" dirty="0">
                <a:latin typeface="Courier"/>
              </a:rPr>
              <a:t>;</a:t>
            </a:r>
          </a:p>
          <a:p>
            <a:r>
              <a:rPr lang="en-US" sz="1400" b="1" dirty="0">
                <a:latin typeface="Courier"/>
              </a:rPr>
              <a:t>10</a:t>
            </a:r>
          </a:p>
          <a:p>
            <a:r>
              <a:rPr lang="en-US" sz="1400" b="1" dirty="0">
                <a:latin typeface="Courier"/>
              </a:rPr>
              <a:t>11       </a:t>
            </a:r>
            <a:r>
              <a:rPr lang="en-US" sz="1400" dirty="0">
                <a:latin typeface="Courier"/>
              </a:rPr>
              <a:t>// Count the occurrences of each letter</a:t>
            </a:r>
          </a:p>
          <a:p>
            <a:r>
              <a:rPr lang="en-US" sz="1400" b="1" dirty="0">
                <a:latin typeface="Courier"/>
              </a:rPr>
              <a:t>12       </a:t>
            </a:r>
            <a:r>
              <a:rPr lang="en-US" sz="1400" b="1" dirty="0" err="1">
                <a:latin typeface="Courier"/>
              </a:rPr>
              <a:t>int</a:t>
            </a:r>
            <a:r>
              <a:rPr lang="en-US" sz="1400" b="1" dirty="0">
                <a:latin typeface="Courier"/>
              </a:rPr>
              <a:t>[] counts = </a:t>
            </a:r>
            <a:r>
              <a:rPr lang="en-US" sz="1400" b="1" dirty="0" err="1">
                <a:solidFill>
                  <a:srgbClr val="00B0F0"/>
                </a:solidFill>
                <a:latin typeface="Courier"/>
              </a:rPr>
              <a:t>countLetters</a:t>
            </a:r>
            <a:r>
              <a:rPr lang="en-US" sz="1400" b="1" dirty="0">
                <a:solidFill>
                  <a:srgbClr val="00B0F0"/>
                </a:solidFill>
                <a:latin typeface="Courier"/>
              </a:rPr>
              <a:t>(chars)</a:t>
            </a:r>
            <a:r>
              <a:rPr lang="en-US" sz="1400" b="1" dirty="0">
                <a:latin typeface="Courier"/>
              </a:rPr>
              <a:t>;</a:t>
            </a:r>
          </a:p>
          <a:p>
            <a:r>
              <a:rPr lang="en-US" sz="1400" b="1" dirty="0">
                <a:latin typeface="Courier"/>
              </a:rPr>
              <a:t>13</a:t>
            </a:r>
          </a:p>
          <a:p>
            <a:r>
              <a:rPr lang="en-US" sz="1400" b="1" dirty="0">
                <a:latin typeface="Courier"/>
              </a:rPr>
              <a:t>14       </a:t>
            </a:r>
            <a:r>
              <a:rPr lang="en-US" sz="1400" dirty="0">
                <a:latin typeface="Courier"/>
              </a:rPr>
              <a:t>// Display counts</a:t>
            </a:r>
          </a:p>
          <a:p>
            <a:r>
              <a:rPr lang="en-US" sz="1400" b="1" dirty="0">
                <a:latin typeface="Courier"/>
              </a:rPr>
              <a:t>15       </a:t>
            </a:r>
            <a:r>
              <a:rPr lang="en-US" sz="1400" b="1" dirty="0" err="1">
                <a:latin typeface="Courier"/>
              </a:rPr>
              <a:t>System.out.println</a:t>
            </a:r>
            <a:r>
              <a:rPr lang="en-US" sz="1400" b="1" dirty="0">
                <a:latin typeface="Courier"/>
              </a:rPr>
              <a:t>();</a:t>
            </a:r>
          </a:p>
          <a:p>
            <a:r>
              <a:rPr lang="en-US" sz="1400" b="1" dirty="0">
                <a:latin typeface="Courier"/>
              </a:rPr>
              <a:t>16       </a:t>
            </a:r>
            <a:r>
              <a:rPr lang="en-US" sz="1400" b="1" dirty="0" err="1">
                <a:latin typeface="Courier"/>
              </a:rPr>
              <a:t>System.out.println</a:t>
            </a:r>
            <a:r>
              <a:rPr lang="en-US" sz="1400" b="1" dirty="0">
                <a:latin typeface="Courier"/>
              </a:rPr>
              <a:t>("The occurrences of each letter are:");</a:t>
            </a:r>
          </a:p>
          <a:p>
            <a:r>
              <a:rPr lang="en-US" sz="1400" b="1" dirty="0">
                <a:latin typeface="Courier"/>
              </a:rPr>
              <a:t>17       </a:t>
            </a:r>
            <a:r>
              <a:rPr lang="en-US" sz="1400" b="1" dirty="0" err="1">
                <a:solidFill>
                  <a:srgbClr val="00B0F0"/>
                </a:solidFill>
                <a:latin typeface="Courier"/>
              </a:rPr>
              <a:t>displayCounts</a:t>
            </a:r>
            <a:r>
              <a:rPr lang="en-US" sz="1400" b="1" dirty="0">
                <a:solidFill>
                  <a:srgbClr val="00B0F0"/>
                </a:solidFill>
                <a:latin typeface="Courier"/>
              </a:rPr>
              <a:t>(counts)</a:t>
            </a:r>
            <a:r>
              <a:rPr lang="en-US" sz="1400" b="1" dirty="0">
                <a:latin typeface="Courier"/>
              </a:rPr>
              <a:t>;</a:t>
            </a:r>
          </a:p>
          <a:p>
            <a:r>
              <a:rPr lang="en-US" sz="1400" b="1" dirty="0">
                <a:latin typeface="Courier"/>
              </a:rPr>
              <a:t>18    }</a:t>
            </a:r>
          </a:p>
          <a:p>
            <a:r>
              <a:rPr lang="en-US" sz="1400" b="1" dirty="0">
                <a:latin typeface="Courier"/>
              </a:rPr>
              <a:t>19</a:t>
            </a:r>
          </a:p>
          <a:p>
            <a:endParaRPr lang="en-US" sz="1400" b="1" dirty="0">
              <a:latin typeface="Courier"/>
            </a:endParaRPr>
          </a:p>
        </p:txBody>
      </p:sp>
    </p:spTree>
    <p:extLst>
      <p:ext uri="{BB962C8B-B14F-4D97-AF65-F5344CB8AC3E}">
        <p14:creationId xmlns:p14="http://schemas.microsoft.com/office/powerpoint/2010/main" val="4048250392"/>
      </p:ext>
    </p:extLst>
  </p:cSld>
  <p:clrMapOvr>
    <a:masterClrMapping/>
  </p:clrMapOvr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507576" y="689788"/>
            <a:ext cx="8128847" cy="5478423"/>
          </a:xfrm>
          <a:prstGeom prst="rect">
            <a:avLst/>
          </a:prstGeom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400" b="1" dirty="0">
                <a:latin typeface="Courier"/>
              </a:rPr>
              <a:t>20    </a:t>
            </a:r>
            <a:r>
              <a:rPr lang="en-US" sz="1400" dirty="0">
                <a:latin typeface="Courier"/>
              </a:rPr>
              <a:t>/** Create an array of characters */</a:t>
            </a:r>
          </a:p>
          <a:p>
            <a:r>
              <a:rPr lang="en-US" sz="1400" b="1" dirty="0">
                <a:latin typeface="Courier"/>
              </a:rPr>
              <a:t>21    public static char[] </a:t>
            </a:r>
            <a:r>
              <a:rPr lang="en-US" sz="1400" b="1" dirty="0" err="1">
                <a:latin typeface="Courier"/>
              </a:rPr>
              <a:t>createArray</a:t>
            </a:r>
            <a:r>
              <a:rPr lang="en-US" sz="1400" b="1" dirty="0">
                <a:latin typeface="Courier"/>
              </a:rPr>
              <a:t>() {</a:t>
            </a:r>
          </a:p>
          <a:p>
            <a:r>
              <a:rPr lang="en-US" sz="1400" b="1" dirty="0">
                <a:latin typeface="Courier"/>
              </a:rPr>
              <a:t>22       </a:t>
            </a:r>
            <a:r>
              <a:rPr lang="en-US" sz="1400" dirty="0">
                <a:latin typeface="Courier"/>
              </a:rPr>
              <a:t>// Declare an array of characters and create it</a:t>
            </a:r>
          </a:p>
          <a:p>
            <a:r>
              <a:rPr lang="en-US" sz="1400" b="1" dirty="0">
                <a:latin typeface="Courier"/>
              </a:rPr>
              <a:t>23       char[] chars = new char[100];</a:t>
            </a:r>
          </a:p>
          <a:p>
            <a:r>
              <a:rPr lang="en-US" sz="1400" b="1" dirty="0">
                <a:latin typeface="Courier"/>
              </a:rPr>
              <a:t>24</a:t>
            </a:r>
          </a:p>
          <a:p>
            <a:r>
              <a:rPr lang="en-US" sz="1400" b="1" dirty="0">
                <a:latin typeface="Courier"/>
              </a:rPr>
              <a:t>25       </a:t>
            </a:r>
            <a:r>
              <a:rPr lang="en-US" sz="1400" dirty="0">
                <a:latin typeface="Courier"/>
              </a:rPr>
              <a:t>// Create lowercase letters randomly and assign</a:t>
            </a:r>
          </a:p>
          <a:p>
            <a:r>
              <a:rPr lang="en-US" sz="1400" b="1" dirty="0">
                <a:latin typeface="Courier"/>
              </a:rPr>
              <a:t>26</a:t>
            </a:r>
            <a:r>
              <a:rPr lang="en-US" sz="1400" dirty="0">
                <a:latin typeface="Courier"/>
              </a:rPr>
              <a:t>       // them to the array</a:t>
            </a:r>
          </a:p>
          <a:p>
            <a:r>
              <a:rPr lang="en-US" sz="1400" b="1" dirty="0">
                <a:latin typeface="Courier"/>
              </a:rPr>
              <a:t>27       for (</a:t>
            </a:r>
            <a:r>
              <a:rPr lang="en-US" sz="1400" b="1" dirty="0" err="1">
                <a:latin typeface="Courier"/>
              </a:rPr>
              <a:t>int</a:t>
            </a:r>
            <a:r>
              <a:rPr lang="en-US" sz="1400" b="1" dirty="0">
                <a:latin typeface="Courier"/>
              </a:rPr>
              <a:t> i = 0; i &lt; </a:t>
            </a:r>
            <a:r>
              <a:rPr lang="en-US" sz="1400" b="1" dirty="0" err="1">
                <a:latin typeface="Courier"/>
              </a:rPr>
              <a:t>chars.length</a:t>
            </a:r>
            <a:r>
              <a:rPr lang="en-US" sz="1400" b="1" dirty="0">
                <a:latin typeface="Courier"/>
              </a:rPr>
              <a:t>; i++)</a:t>
            </a:r>
          </a:p>
          <a:p>
            <a:r>
              <a:rPr lang="en-US" sz="1400" b="1" dirty="0">
                <a:latin typeface="Courier"/>
              </a:rPr>
              <a:t>28          chars[i] = </a:t>
            </a:r>
            <a:r>
              <a:rPr lang="en-US" sz="1400" b="1" dirty="0" err="1">
                <a:latin typeface="Courier"/>
              </a:rPr>
              <a:t>RandomCharacter.getRandomLowerCaseLetter</a:t>
            </a:r>
            <a:r>
              <a:rPr lang="en-US" sz="1400" b="1" dirty="0">
                <a:latin typeface="Courier"/>
              </a:rPr>
              <a:t>();</a:t>
            </a:r>
          </a:p>
          <a:p>
            <a:r>
              <a:rPr lang="en-US" sz="1400" b="1" dirty="0">
                <a:latin typeface="Courier"/>
              </a:rPr>
              <a:t>29</a:t>
            </a:r>
          </a:p>
          <a:p>
            <a:r>
              <a:rPr lang="en-US" sz="1400" b="1" dirty="0">
                <a:latin typeface="Courier"/>
              </a:rPr>
              <a:t>30       </a:t>
            </a:r>
            <a:r>
              <a:rPr lang="en-US" sz="1400" dirty="0">
                <a:latin typeface="Courier"/>
              </a:rPr>
              <a:t>// Return the array</a:t>
            </a:r>
          </a:p>
          <a:p>
            <a:r>
              <a:rPr lang="en-US" sz="1400" b="1" dirty="0">
                <a:latin typeface="Courier"/>
              </a:rPr>
              <a:t>31       return chars;</a:t>
            </a:r>
          </a:p>
          <a:p>
            <a:r>
              <a:rPr lang="en-US" sz="1400" b="1" dirty="0">
                <a:latin typeface="Courier"/>
              </a:rPr>
              <a:t>32    }</a:t>
            </a:r>
          </a:p>
          <a:p>
            <a:r>
              <a:rPr lang="en-US" sz="1400" b="1" dirty="0">
                <a:latin typeface="Courier"/>
              </a:rPr>
              <a:t>33</a:t>
            </a:r>
          </a:p>
          <a:p>
            <a:r>
              <a:rPr lang="en-US" sz="1400" b="1" dirty="0">
                <a:latin typeface="Courier"/>
              </a:rPr>
              <a:t>34    </a:t>
            </a:r>
            <a:r>
              <a:rPr lang="en-US" sz="1400" dirty="0">
                <a:latin typeface="Courier"/>
              </a:rPr>
              <a:t>/** Display the array of characters */</a:t>
            </a:r>
          </a:p>
          <a:p>
            <a:r>
              <a:rPr lang="en-US" sz="1400" b="1" dirty="0">
                <a:latin typeface="Courier"/>
              </a:rPr>
              <a:t>35    public static void </a:t>
            </a:r>
            <a:r>
              <a:rPr lang="en-US" sz="1400" b="1" dirty="0" err="1">
                <a:latin typeface="Courier"/>
              </a:rPr>
              <a:t>displayArray</a:t>
            </a:r>
            <a:r>
              <a:rPr lang="en-US" sz="1400" b="1" dirty="0">
                <a:latin typeface="Courier"/>
              </a:rPr>
              <a:t>(char[] chars) {</a:t>
            </a:r>
          </a:p>
          <a:p>
            <a:r>
              <a:rPr lang="en-US" sz="1400" b="1" dirty="0">
                <a:latin typeface="Courier"/>
              </a:rPr>
              <a:t>36       </a:t>
            </a:r>
            <a:r>
              <a:rPr lang="en-US" sz="1400" dirty="0">
                <a:latin typeface="Courier"/>
              </a:rPr>
              <a:t>// Display the characters in the array 20 on each line</a:t>
            </a:r>
          </a:p>
          <a:p>
            <a:r>
              <a:rPr lang="en-US" sz="1400" b="1" dirty="0">
                <a:latin typeface="Courier"/>
              </a:rPr>
              <a:t>37       for (int </a:t>
            </a:r>
            <a:r>
              <a:rPr lang="en-US" sz="1400" b="1" dirty="0" err="1">
                <a:latin typeface="Courier"/>
              </a:rPr>
              <a:t>i</a:t>
            </a:r>
            <a:r>
              <a:rPr lang="en-US" sz="1400" b="1" dirty="0">
                <a:latin typeface="Courier"/>
              </a:rPr>
              <a:t> = 0; </a:t>
            </a:r>
            <a:r>
              <a:rPr lang="en-US" sz="1400" b="1" dirty="0" err="1">
                <a:latin typeface="Courier"/>
              </a:rPr>
              <a:t>i</a:t>
            </a:r>
            <a:r>
              <a:rPr lang="en-US" sz="1400" b="1" dirty="0">
                <a:latin typeface="Courier"/>
              </a:rPr>
              <a:t> &lt; </a:t>
            </a:r>
            <a:r>
              <a:rPr lang="en-US" sz="1400" b="1" dirty="0" err="1">
                <a:latin typeface="Courier"/>
              </a:rPr>
              <a:t>chars.length</a:t>
            </a:r>
            <a:r>
              <a:rPr lang="en-US" sz="1400" b="1" dirty="0">
                <a:latin typeface="Courier"/>
              </a:rPr>
              <a:t>; </a:t>
            </a:r>
            <a:r>
              <a:rPr lang="en-US" sz="1400" b="1" dirty="0" err="1">
                <a:latin typeface="Courier"/>
              </a:rPr>
              <a:t>i</a:t>
            </a:r>
            <a:r>
              <a:rPr lang="en-US" sz="1400" b="1" dirty="0">
                <a:latin typeface="Courier"/>
              </a:rPr>
              <a:t>++) {</a:t>
            </a:r>
          </a:p>
          <a:p>
            <a:r>
              <a:rPr lang="en-US" sz="1400" b="1" dirty="0">
                <a:latin typeface="Courier"/>
              </a:rPr>
              <a:t>38          if ((</a:t>
            </a:r>
            <a:r>
              <a:rPr lang="en-US" sz="1400" b="1" dirty="0" err="1">
                <a:latin typeface="Courier"/>
              </a:rPr>
              <a:t>i</a:t>
            </a:r>
            <a:r>
              <a:rPr lang="en-US" sz="1400" b="1" dirty="0">
                <a:latin typeface="Courier"/>
              </a:rPr>
              <a:t> + 1) % 20 == 0)</a:t>
            </a:r>
          </a:p>
          <a:p>
            <a:r>
              <a:rPr lang="en-US" sz="1400" b="1" dirty="0">
                <a:latin typeface="Courier"/>
              </a:rPr>
              <a:t>39             </a:t>
            </a:r>
            <a:r>
              <a:rPr lang="en-US" sz="1400" b="1" dirty="0" err="1">
                <a:latin typeface="Courier"/>
              </a:rPr>
              <a:t>System.out.println</a:t>
            </a:r>
            <a:r>
              <a:rPr lang="en-US" sz="1400" b="1" dirty="0">
                <a:latin typeface="Courier"/>
              </a:rPr>
              <a:t>(chars[</a:t>
            </a:r>
            <a:r>
              <a:rPr lang="en-US" sz="1400" b="1" dirty="0" err="1">
                <a:latin typeface="Courier"/>
              </a:rPr>
              <a:t>i</a:t>
            </a:r>
            <a:r>
              <a:rPr lang="en-US" sz="1400" b="1" dirty="0">
                <a:latin typeface="Courier"/>
              </a:rPr>
              <a:t>]);</a:t>
            </a:r>
          </a:p>
          <a:p>
            <a:r>
              <a:rPr lang="en-US" sz="1400" b="1" dirty="0">
                <a:latin typeface="Courier"/>
              </a:rPr>
              <a:t>40          else</a:t>
            </a:r>
          </a:p>
          <a:p>
            <a:r>
              <a:rPr lang="en-US" sz="1400" b="1" dirty="0">
                <a:latin typeface="Courier"/>
              </a:rPr>
              <a:t>41             </a:t>
            </a:r>
            <a:r>
              <a:rPr lang="en-US" sz="1400" b="1" dirty="0" err="1">
                <a:latin typeface="Courier"/>
              </a:rPr>
              <a:t>System.out.print</a:t>
            </a:r>
            <a:r>
              <a:rPr lang="en-US" sz="1400" b="1" dirty="0">
                <a:latin typeface="Courier"/>
              </a:rPr>
              <a:t>(chars[</a:t>
            </a:r>
            <a:r>
              <a:rPr lang="en-US" sz="1400" b="1" dirty="0" err="1">
                <a:latin typeface="Courier"/>
              </a:rPr>
              <a:t>i</a:t>
            </a:r>
            <a:r>
              <a:rPr lang="en-US" sz="1400" b="1" dirty="0">
                <a:latin typeface="Courier"/>
              </a:rPr>
              <a:t>] + " ");</a:t>
            </a:r>
          </a:p>
          <a:p>
            <a:r>
              <a:rPr lang="en-US" sz="1400" b="1" dirty="0">
                <a:latin typeface="Courier"/>
              </a:rPr>
              <a:t>42       }</a:t>
            </a:r>
          </a:p>
          <a:p>
            <a:r>
              <a:rPr lang="en-US" sz="1400" b="1" dirty="0">
                <a:latin typeface="Courier"/>
              </a:rPr>
              <a:t>43    }</a:t>
            </a:r>
          </a:p>
          <a:p>
            <a:r>
              <a:rPr lang="en-US" sz="1400" b="1" dirty="0">
                <a:latin typeface="Courier"/>
              </a:rPr>
              <a:t>44</a:t>
            </a:r>
          </a:p>
        </p:txBody>
      </p:sp>
    </p:spTree>
    <p:extLst>
      <p:ext uri="{BB962C8B-B14F-4D97-AF65-F5344CB8AC3E}">
        <p14:creationId xmlns:p14="http://schemas.microsoft.com/office/powerpoint/2010/main" val="1415153103"/>
      </p:ext>
    </p:extLst>
  </p:cSld>
  <p:clrMapOvr>
    <a:masterClrMapping/>
  </p:clrMapOvr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32234" y="5042009"/>
            <a:ext cx="8679530" cy="1424213"/>
          </a:xfrm>
        </p:spPr>
        <p:txBody>
          <a:bodyPr/>
          <a:lstStyle/>
          <a:p>
            <a:pPr lvl="2"/>
            <a:r>
              <a:rPr lang="en-US" sz="1800" dirty="0"/>
              <a:t>What does </a:t>
            </a:r>
            <a:r>
              <a:rPr lang="en-US" sz="1800" b="1" dirty="0">
                <a:latin typeface="Courier"/>
              </a:rPr>
              <a:t>counts[chars[i] - 'a']++ </a:t>
            </a:r>
            <a:r>
              <a:rPr lang="en-US" sz="1800" dirty="0"/>
              <a:t>do?</a:t>
            </a:r>
          </a:p>
          <a:p>
            <a:pPr lvl="3"/>
            <a:r>
              <a:rPr lang="en-US" sz="1800" dirty="0"/>
              <a:t>This would then be </a:t>
            </a:r>
            <a:r>
              <a:rPr lang="en-US" sz="1800" b="1" dirty="0">
                <a:latin typeface="Courier"/>
              </a:rPr>
              <a:t>counts['a' - 'a']++</a:t>
            </a:r>
            <a:endParaRPr lang="en-US" sz="1800" dirty="0"/>
          </a:p>
          <a:p>
            <a:pPr lvl="3"/>
            <a:r>
              <a:rPr lang="en-US" sz="1800" dirty="0"/>
              <a:t>Which equates to </a:t>
            </a:r>
            <a:r>
              <a:rPr lang="en-US" sz="1800" b="1" dirty="0">
                <a:latin typeface="Courier"/>
              </a:rPr>
              <a:t>counts[0]++</a:t>
            </a:r>
            <a:endParaRPr lang="en-US" sz="1800" dirty="0"/>
          </a:p>
          <a:p>
            <a:pPr lvl="3"/>
            <a:r>
              <a:rPr lang="en-US" sz="1800" dirty="0"/>
              <a:t>This would increment index 0 of counts array, which is correct!!!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07575" y="209917"/>
            <a:ext cx="8128847" cy="4832092"/>
          </a:xfrm>
          <a:prstGeom prst="rect">
            <a:avLst/>
          </a:prstGeom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400" b="1" dirty="0">
                <a:latin typeface="Courier"/>
              </a:rPr>
              <a:t>45    </a:t>
            </a:r>
            <a:r>
              <a:rPr lang="en-US" sz="1400" dirty="0">
                <a:latin typeface="Courier"/>
              </a:rPr>
              <a:t>/** Count the occurrences of each letter */</a:t>
            </a:r>
          </a:p>
          <a:p>
            <a:r>
              <a:rPr lang="en-US" sz="1400" b="1" dirty="0">
                <a:latin typeface="Courier"/>
              </a:rPr>
              <a:t>46    public static </a:t>
            </a:r>
            <a:r>
              <a:rPr lang="en-US" sz="1400" b="1" dirty="0" err="1">
                <a:latin typeface="Courier"/>
              </a:rPr>
              <a:t>int</a:t>
            </a:r>
            <a:r>
              <a:rPr lang="en-US" sz="1400" b="1" dirty="0">
                <a:latin typeface="Courier"/>
              </a:rPr>
              <a:t>[] </a:t>
            </a:r>
            <a:r>
              <a:rPr lang="en-US" sz="1400" b="1" dirty="0" err="1">
                <a:latin typeface="Courier"/>
              </a:rPr>
              <a:t>countLetters</a:t>
            </a:r>
            <a:r>
              <a:rPr lang="en-US" sz="1400" b="1" dirty="0">
                <a:latin typeface="Courier"/>
              </a:rPr>
              <a:t>(char[] chars) {</a:t>
            </a:r>
          </a:p>
          <a:p>
            <a:r>
              <a:rPr lang="en-US" sz="1400" b="1" dirty="0">
                <a:latin typeface="Courier"/>
              </a:rPr>
              <a:t>47       </a:t>
            </a:r>
            <a:r>
              <a:rPr lang="en-US" sz="1400" dirty="0">
                <a:latin typeface="Courier"/>
              </a:rPr>
              <a:t>// Declare and create an array of 26 </a:t>
            </a:r>
            <a:r>
              <a:rPr lang="en-US" sz="1400" dirty="0" err="1">
                <a:latin typeface="Courier"/>
              </a:rPr>
              <a:t>int</a:t>
            </a:r>
            <a:endParaRPr lang="en-US" sz="1400" dirty="0">
              <a:latin typeface="Courier"/>
            </a:endParaRPr>
          </a:p>
          <a:p>
            <a:r>
              <a:rPr lang="en-US" sz="1400" b="1" dirty="0">
                <a:latin typeface="Courier"/>
              </a:rPr>
              <a:t>48       </a:t>
            </a:r>
            <a:r>
              <a:rPr lang="en-US" sz="1400" b="1" dirty="0" err="1">
                <a:latin typeface="Courier"/>
              </a:rPr>
              <a:t>int</a:t>
            </a:r>
            <a:r>
              <a:rPr lang="en-US" sz="1400" b="1" dirty="0">
                <a:latin typeface="Courier"/>
              </a:rPr>
              <a:t>[] counts = new </a:t>
            </a:r>
            <a:r>
              <a:rPr lang="en-US" sz="1400" b="1" dirty="0" err="1">
                <a:latin typeface="Courier"/>
              </a:rPr>
              <a:t>int</a:t>
            </a:r>
            <a:r>
              <a:rPr lang="en-US" sz="1400" b="1" dirty="0">
                <a:latin typeface="Courier"/>
              </a:rPr>
              <a:t>[26];</a:t>
            </a:r>
          </a:p>
          <a:p>
            <a:r>
              <a:rPr lang="en-US" sz="1400" b="1" dirty="0">
                <a:latin typeface="Courier"/>
              </a:rPr>
              <a:t>49</a:t>
            </a:r>
          </a:p>
          <a:p>
            <a:r>
              <a:rPr lang="en-US" sz="1400" b="1" dirty="0">
                <a:latin typeface="Courier"/>
              </a:rPr>
              <a:t>50       </a:t>
            </a:r>
            <a:r>
              <a:rPr lang="en-US" sz="1400" dirty="0">
                <a:latin typeface="Courier"/>
              </a:rPr>
              <a:t>// For each lowercase letter in the random array, count it</a:t>
            </a:r>
          </a:p>
          <a:p>
            <a:r>
              <a:rPr lang="en-US" sz="1400" b="1" dirty="0">
                <a:latin typeface="Courier"/>
              </a:rPr>
              <a:t>51       for (</a:t>
            </a:r>
            <a:r>
              <a:rPr lang="en-US" sz="1400" b="1" dirty="0" err="1">
                <a:latin typeface="Courier"/>
              </a:rPr>
              <a:t>int</a:t>
            </a:r>
            <a:r>
              <a:rPr lang="en-US" sz="1400" b="1" dirty="0">
                <a:latin typeface="Courier"/>
              </a:rPr>
              <a:t> i = 0; i &lt; </a:t>
            </a:r>
            <a:r>
              <a:rPr lang="en-US" sz="1400" b="1" dirty="0" err="1">
                <a:latin typeface="Courier"/>
              </a:rPr>
              <a:t>chars.length</a:t>
            </a:r>
            <a:r>
              <a:rPr lang="en-US" sz="1400" b="1" dirty="0">
                <a:latin typeface="Courier"/>
              </a:rPr>
              <a:t>; i++)</a:t>
            </a:r>
          </a:p>
          <a:p>
            <a:r>
              <a:rPr lang="en-US" sz="1400" b="1" dirty="0">
                <a:latin typeface="Courier"/>
              </a:rPr>
              <a:t>52          counts[chars[i] - 'a']++;</a:t>
            </a:r>
          </a:p>
          <a:p>
            <a:r>
              <a:rPr lang="en-US" sz="1400" b="1" dirty="0">
                <a:latin typeface="Courier"/>
              </a:rPr>
              <a:t>53</a:t>
            </a:r>
          </a:p>
          <a:p>
            <a:r>
              <a:rPr lang="en-US" sz="1400" b="1" dirty="0">
                <a:latin typeface="Courier"/>
              </a:rPr>
              <a:t>54       return counts;</a:t>
            </a:r>
          </a:p>
          <a:p>
            <a:r>
              <a:rPr lang="en-US" sz="1400" b="1" dirty="0">
                <a:latin typeface="Courier"/>
              </a:rPr>
              <a:t>55    }</a:t>
            </a:r>
          </a:p>
          <a:p>
            <a:r>
              <a:rPr lang="en-US" sz="1400" b="1" dirty="0">
                <a:latin typeface="Courier"/>
              </a:rPr>
              <a:t>56</a:t>
            </a:r>
          </a:p>
          <a:p>
            <a:r>
              <a:rPr lang="en-US" sz="1400" b="1" dirty="0">
                <a:latin typeface="Courier"/>
              </a:rPr>
              <a:t>57    </a:t>
            </a:r>
            <a:r>
              <a:rPr lang="en-US" sz="1400" dirty="0">
                <a:latin typeface="Courier"/>
              </a:rPr>
              <a:t>/** Display counts */</a:t>
            </a:r>
          </a:p>
          <a:p>
            <a:r>
              <a:rPr lang="en-US" sz="1400" b="1" dirty="0">
                <a:latin typeface="Courier"/>
              </a:rPr>
              <a:t>58    public static void </a:t>
            </a:r>
            <a:r>
              <a:rPr lang="en-US" sz="1400" b="1" dirty="0" err="1">
                <a:latin typeface="Courier"/>
              </a:rPr>
              <a:t>displayCounts</a:t>
            </a:r>
            <a:r>
              <a:rPr lang="en-US" sz="1400" b="1" dirty="0">
                <a:latin typeface="Courier"/>
              </a:rPr>
              <a:t>(int[] counts) {</a:t>
            </a:r>
          </a:p>
          <a:p>
            <a:r>
              <a:rPr lang="en-US" sz="1400" b="1" dirty="0">
                <a:latin typeface="Courier"/>
              </a:rPr>
              <a:t>59       for (int </a:t>
            </a:r>
            <a:r>
              <a:rPr lang="en-US" sz="1400" b="1" dirty="0" err="1">
                <a:latin typeface="Courier"/>
              </a:rPr>
              <a:t>i</a:t>
            </a:r>
            <a:r>
              <a:rPr lang="en-US" sz="1400" b="1" dirty="0">
                <a:latin typeface="Courier"/>
              </a:rPr>
              <a:t> = 0; </a:t>
            </a:r>
            <a:r>
              <a:rPr lang="en-US" sz="1400" b="1" dirty="0" err="1">
                <a:latin typeface="Courier"/>
              </a:rPr>
              <a:t>i</a:t>
            </a:r>
            <a:r>
              <a:rPr lang="en-US" sz="1400" b="1" dirty="0">
                <a:latin typeface="Courier"/>
              </a:rPr>
              <a:t> &lt; </a:t>
            </a:r>
            <a:r>
              <a:rPr lang="en-US" sz="1400" b="1" dirty="0" err="1">
                <a:latin typeface="Courier"/>
              </a:rPr>
              <a:t>counts.length</a:t>
            </a:r>
            <a:r>
              <a:rPr lang="en-US" sz="1400" b="1" dirty="0">
                <a:latin typeface="Courier"/>
              </a:rPr>
              <a:t>; </a:t>
            </a:r>
            <a:r>
              <a:rPr lang="en-US" sz="1400" b="1" dirty="0" err="1">
                <a:latin typeface="Courier"/>
              </a:rPr>
              <a:t>i</a:t>
            </a:r>
            <a:r>
              <a:rPr lang="en-US" sz="1400" b="1" dirty="0">
                <a:latin typeface="Courier"/>
              </a:rPr>
              <a:t>++) {</a:t>
            </a:r>
          </a:p>
          <a:p>
            <a:r>
              <a:rPr lang="en-US" sz="1400" b="1" dirty="0">
                <a:latin typeface="Courier"/>
              </a:rPr>
              <a:t>60          if ((</a:t>
            </a:r>
            <a:r>
              <a:rPr lang="en-US" sz="1400" b="1" dirty="0" err="1">
                <a:latin typeface="Courier"/>
              </a:rPr>
              <a:t>i</a:t>
            </a:r>
            <a:r>
              <a:rPr lang="en-US" sz="1400" b="1" dirty="0">
                <a:latin typeface="Courier"/>
              </a:rPr>
              <a:t> + 1) % 10 == 0)</a:t>
            </a:r>
          </a:p>
          <a:p>
            <a:r>
              <a:rPr lang="en-US" sz="1400" b="1" dirty="0">
                <a:latin typeface="Courier"/>
              </a:rPr>
              <a:t>61             </a:t>
            </a:r>
            <a:r>
              <a:rPr lang="en-US" sz="1400" b="1" dirty="0" err="1">
                <a:latin typeface="Courier"/>
              </a:rPr>
              <a:t>System.out.println</a:t>
            </a:r>
            <a:r>
              <a:rPr lang="en-US" sz="1400" b="1" dirty="0">
                <a:latin typeface="Courier"/>
              </a:rPr>
              <a:t>(counts[</a:t>
            </a:r>
            <a:r>
              <a:rPr lang="en-US" sz="1400" b="1" dirty="0" err="1">
                <a:latin typeface="Courier"/>
              </a:rPr>
              <a:t>i</a:t>
            </a:r>
            <a:r>
              <a:rPr lang="en-US" sz="1400" b="1" dirty="0">
                <a:latin typeface="Courier"/>
              </a:rPr>
              <a:t>] + " " + (char)(</a:t>
            </a:r>
            <a:r>
              <a:rPr lang="en-US" sz="1400" b="1" dirty="0" err="1">
                <a:latin typeface="Courier"/>
              </a:rPr>
              <a:t>i</a:t>
            </a:r>
            <a:r>
              <a:rPr lang="en-US" sz="1400" b="1" dirty="0">
                <a:latin typeface="Courier"/>
              </a:rPr>
              <a:t> + 'a'));</a:t>
            </a:r>
          </a:p>
          <a:p>
            <a:r>
              <a:rPr lang="en-US" sz="1400" b="1" dirty="0">
                <a:latin typeface="Courier"/>
              </a:rPr>
              <a:t>62          else</a:t>
            </a:r>
          </a:p>
          <a:p>
            <a:r>
              <a:rPr lang="en-US" sz="1400" b="1" dirty="0">
                <a:latin typeface="Courier"/>
              </a:rPr>
              <a:t>63             </a:t>
            </a:r>
            <a:r>
              <a:rPr lang="en-US" sz="1400" b="1" dirty="0" err="1">
                <a:latin typeface="Courier"/>
              </a:rPr>
              <a:t>System.out.print</a:t>
            </a:r>
            <a:r>
              <a:rPr lang="en-US" sz="1400" b="1" dirty="0">
                <a:latin typeface="Courier"/>
              </a:rPr>
              <a:t>(counts[</a:t>
            </a:r>
            <a:r>
              <a:rPr lang="en-US" sz="1400" b="1" dirty="0" err="1">
                <a:latin typeface="Courier"/>
              </a:rPr>
              <a:t>i</a:t>
            </a:r>
            <a:r>
              <a:rPr lang="en-US" sz="1400" b="1" dirty="0">
                <a:latin typeface="Courier"/>
              </a:rPr>
              <a:t>] + " " + (char)(</a:t>
            </a:r>
            <a:r>
              <a:rPr lang="en-US" sz="1400" b="1" dirty="0" err="1">
                <a:latin typeface="Courier"/>
              </a:rPr>
              <a:t>i</a:t>
            </a:r>
            <a:r>
              <a:rPr lang="en-US" sz="1400" b="1" dirty="0">
                <a:latin typeface="Courier"/>
              </a:rPr>
              <a:t> + 'a') + " ");</a:t>
            </a:r>
          </a:p>
          <a:p>
            <a:r>
              <a:rPr lang="en-US" sz="1400" b="1" dirty="0">
                <a:latin typeface="Courier"/>
              </a:rPr>
              <a:t>64       }</a:t>
            </a:r>
          </a:p>
          <a:p>
            <a:r>
              <a:rPr lang="en-US" sz="1400" b="1" dirty="0">
                <a:latin typeface="Courier"/>
              </a:rPr>
              <a:t>65    }</a:t>
            </a:r>
          </a:p>
          <a:p>
            <a:r>
              <a:rPr lang="en-US" sz="1400" b="1" dirty="0">
                <a:latin typeface="Courier"/>
              </a:rPr>
              <a:t>66 }</a:t>
            </a:r>
          </a:p>
        </p:txBody>
      </p:sp>
    </p:spTree>
    <p:extLst>
      <p:ext uri="{BB962C8B-B14F-4D97-AF65-F5344CB8AC3E}">
        <p14:creationId xmlns:p14="http://schemas.microsoft.com/office/powerpoint/2010/main" val="2231605925"/>
      </p:ext>
    </p:extLst>
  </p:cSld>
  <p:clrMapOvr>
    <a:masterClrMapping/>
  </p:clrMapOvr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46041"/>
            <a:ext cx="7772400" cy="1121300"/>
          </a:xfrm>
        </p:spPr>
        <p:txBody>
          <a:bodyPr/>
          <a:lstStyle/>
          <a:p>
            <a:r>
              <a:rPr lang="en-US" dirty="0"/>
              <a:t>Program 3: </a:t>
            </a:r>
            <a:r>
              <a:rPr lang="en-US" dirty="0" err="1"/>
              <a:t>CountLettersInArray</a:t>
            </a:r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70640" y="1341438"/>
            <a:ext cx="8679530" cy="743388"/>
          </a:xfrm>
        </p:spPr>
        <p:txBody>
          <a:bodyPr/>
          <a:lstStyle/>
          <a:p>
            <a:r>
              <a:rPr lang="en-US" b="1" dirty="0"/>
              <a:t>Run the Program:</a:t>
            </a:r>
          </a:p>
        </p:txBody>
      </p:sp>
      <p:sp>
        <p:nvSpPr>
          <p:cNvPr id="7" name="Rectangle 10">
            <a:hlinkClick r:id="rId2"/>
          </p:cNvPr>
          <p:cNvSpPr>
            <a:spLocks noChangeArrowheads="1"/>
          </p:cNvSpPr>
          <p:nvPr/>
        </p:nvSpPr>
        <p:spPr bwMode="auto">
          <a:xfrm>
            <a:off x="2190890" y="6002135"/>
            <a:ext cx="4762220" cy="343245"/>
          </a:xfrm>
          <a:prstGeom prst="rect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>
            <a:solidFill>
              <a:schemeClr val="accent1"/>
            </a:solidFill>
          </a:ln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b="1" u="sng" dirty="0">
                <a:solidFill>
                  <a:srgbClr val="FFFF00"/>
                </a:solidFill>
                <a:latin typeface="Courier"/>
              </a:rPr>
              <a:t>Click here</a:t>
            </a:r>
            <a:r>
              <a:rPr lang="en-US" altLang="en-US" sz="1800" b="1" dirty="0">
                <a:solidFill>
                  <a:schemeClr val="bg1"/>
                </a:solidFill>
                <a:latin typeface="Courier"/>
              </a:rPr>
              <a:t> to view and trace code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5855" y="2392065"/>
            <a:ext cx="8362810" cy="260339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99840288"/>
      </p:ext>
    </p:extLst>
  </p:cSld>
  <p:clrMapOvr>
    <a:masterClrMapping/>
  </p:clrMapOvr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46041"/>
            <a:ext cx="7772400" cy="1121300"/>
          </a:xfrm>
        </p:spPr>
        <p:txBody>
          <a:bodyPr/>
          <a:lstStyle/>
          <a:p>
            <a:r>
              <a:rPr lang="en-US" sz="5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Check Point</a:t>
            </a:r>
            <a:endParaRPr lang="en-US" sz="5400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70640" y="1341437"/>
            <a:ext cx="8679530" cy="5044747"/>
          </a:xfrm>
        </p:spPr>
        <p:txBody>
          <a:bodyPr/>
          <a:lstStyle/>
          <a:p>
            <a:r>
              <a:rPr lang="en-US" dirty="0"/>
              <a:t>True or false.</a:t>
            </a:r>
            <a:br>
              <a:rPr lang="en-US" dirty="0"/>
            </a:br>
            <a:br>
              <a:rPr lang="en-US" dirty="0"/>
            </a:br>
            <a:r>
              <a:rPr lang="en-US" dirty="0"/>
              <a:t>When an array is passed to a method, a new array is created inside the method?</a:t>
            </a:r>
          </a:p>
          <a:p>
            <a:pPr lvl="1"/>
            <a:r>
              <a:rPr lang="en-US" dirty="0">
                <a:latin typeface="+mj-lt"/>
                <a:cs typeface="Courier New" panose="02070309020205020404" pitchFamily="49" charset="0"/>
              </a:rPr>
              <a:t>Of course, the answer is false.</a:t>
            </a:r>
          </a:p>
          <a:p>
            <a:pPr lvl="1"/>
            <a:r>
              <a:rPr lang="en-US" dirty="0">
                <a:latin typeface="+mj-lt"/>
                <a:cs typeface="Courier New" panose="02070309020205020404" pitchFamily="49" charset="0"/>
              </a:rPr>
              <a:t>There is only one array</a:t>
            </a:r>
          </a:p>
          <a:p>
            <a:pPr lvl="2"/>
            <a:r>
              <a:rPr lang="en-US" dirty="0">
                <a:latin typeface="+mj-lt"/>
                <a:cs typeface="Courier New" panose="02070309020205020404" pitchFamily="49" charset="0"/>
              </a:rPr>
              <a:t>It is stored on the Heap!</a:t>
            </a:r>
          </a:p>
          <a:p>
            <a:pPr lvl="1"/>
            <a:r>
              <a:rPr lang="en-US" dirty="0">
                <a:latin typeface="+mj-lt"/>
                <a:cs typeface="Courier New" panose="02070309020205020404" pitchFamily="49" charset="0"/>
              </a:rPr>
              <a:t>When you pass an array to a method, you are simply passing a reference to the stored array on the heap.</a:t>
            </a: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971550" lvl="1" indent="-514350">
              <a:buFont typeface="+mj-lt"/>
              <a:buAutoNum type="alphaLcParenR"/>
            </a:pP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94987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46041"/>
            <a:ext cx="7772400" cy="1121300"/>
          </a:xfrm>
        </p:spPr>
        <p:txBody>
          <a:bodyPr/>
          <a:lstStyle/>
          <a:p>
            <a:r>
              <a:rPr lang="en-US" sz="5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Check Point</a:t>
            </a:r>
            <a:endParaRPr lang="en-US" sz="5400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70640" y="1341437"/>
            <a:ext cx="8679530" cy="5044747"/>
          </a:xfrm>
        </p:spPr>
        <p:txBody>
          <a:bodyPr/>
          <a:lstStyle/>
          <a:p>
            <a:r>
              <a:rPr lang="en-US" dirty="0"/>
              <a:t>Show the output of the following two programs: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2362" y="2200040"/>
            <a:ext cx="8678884" cy="34564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523685796"/>
      </p:ext>
    </p:extLst>
  </p:cSld>
  <p:clrMapOvr>
    <a:masterClrMapping/>
  </p:clrMapOvr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46041"/>
            <a:ext cx="9144000" cy="1121300"/>
          </a:xfrm>
        </p:spPr>
        <p:txBody>
          <a:bodyPr/>
          <a:lstStyle/>
          <a:p>
            <a:r>
              <a:rPr lang="en-US" altLang="en-US" dirty="0"/>
              <a:t>Searching Arrays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309046" y="1341437"/>
            <a:ext cx="8602720" cy="5121557"/>
          </a:xfrm>
        </p:spPr>
        <p:txBody>
          <a:bodyPr/>
          <a:lstStyle/>
          <a:p>
            <a:r>
              <a:rPr lang="en-US" dirty="0">
                <a:cs typeface="Times New Roman" panose="02020603050405020304" pitchFamily="18" charset="0"/>
              </a:rPr>
              <a:t>Searching an array is a very common task</a:t>
            </a:r>
          </a:p>
          <a:p>
            <a:pPr lvl="1"/>
            <a:r>
              <a:rPr lang="en-US" dirty="0">
                <a:cs typeface="Times New Roman" panose="02020603050405020304" pitchFamily="18" charset="0"/>
              </a:rPr>
              <a:t>You want to find a specific value in an array</a:t>
            </a:r>
          </a:p>
          <a:p>
            <a:pPr lvl="2"/>
            <a:r>
              <a:rPr lang="en-US" dirty="0">
                <a:cs typeface="Times New Roman" panose="02020603050405020304" pitchFamily="18" charset="0"/>
              </a:rPr>
              <a:t>Perhaps looking for a specific student name or ID</a:t>
            </a:r>
          </a:p>
          <a:p>
            <a:pPr lvl="1"/>
            <a:r>
              <a:rPr lang="en-US" dirty="0">
                <a:cs typeface="Times New Roman" panose="02020603050405020304" pitchFamily="18" charset="0"/>
              </a:rPr>
              <a:t>How to you do this?</a:t>
            </a:r>
          </a:p>
          <a:p>
            <a:pPr lvl="2"/>
            <a:r>
              <a:rPr lang="en-US" dirty="0">
                <a:cs typeface="Times New Roman" panose="02020603050405020304" pitchFamily="18" charset="0"/>
              </a:rPr>
              <a:t>Basic approach: use a for loop</a:t>
            </a:r>
          </a:p>
          <a:p>
            <a:pPr lvl="2"/>
            <a:r>
              <a:rPr lang="en-US" dirty="0">
                <a:cs typeface="Times New Roman" panose="02020603050405020304" pitchFamily="18" charset="0"/>
              </a:rPr>
              <a:t>For each iteration of the loop, check if that cell of the array contains the value you are looking for</a:t>
            </a:r>
          </a:p>
          <a:p>
            <a:pPr lvl="3"/>
            <a:r>
              <a:rPr lang="en-US" dirty="0">
                <a:cs typeface="Times New Roman" panose="02020603050405020304" pitchFamily="18" charset="0"/>
              </a:rPr>
              <a:t>If so, return true (or the index where it was found)</a:t>
            </a:r>
          </a:p>
          <a:p>
            <a:pPr lvl="3"/>
            <a:r>
              <a:rPr lang="en-US" dirty="0">
                <a:cs typeface="Times New Roman" panose="02020603050405020304" pitchFamily="18" charset="0"/>
              </a:rPr>
              <a:t>Otherwise, return false</a:t>
            </a:r>
          </a:p>
          <a:p>
            <a:pPr lvl="1"/>
            <a:r>
              <a:rPr lang="en-US" dirty="0">
                <a:highlight>
                  <a:srgbClr val="FFFF00"/>
                </a:highlight>
                <a:cs typeface="Times New Roman" panose="02020603050405020304" pitchFamily="18" charset="0"/>
              </a:rPr>
              <a:t>This is the basic idea of Linear Search</a:t>
            </a:r>
          </a:p>
        </p:txBody>
      </p:sp>
    </p:spTree>
    <p:extLst>
      <p:ext uri="{BB962C8B-B14F-4D97-AF65-F5344CB8AC3E}">
        <p14:creationId xmlns:p14="http://schemas.microsoft.com/office/powerpoint/2010/main" val="346326069"/>
      </p:ext>
    </p:extLst>
  </p:cSld>
  <p:clrMapOvr>
    <a:masterClrMapping/>
  </p:clrMapOvr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46041"/>
            <a:ext cx="9144000" cy="1121300"/>
          </a:xfrm>
        </p:spPr>
        <p:txBody>
          <a:bodyPr/>
          <a:lstStyle/>
          <a:p>
            <a:r>
              <a:rPr lang="en-US" altLang="en-US" dirty="0"/>
              <a:t>Linear Search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309046" y="1341437"/>
            <a:ext cx="8602720" cy="5121557"/>
          </a:xfrm>
        </p:spPr>
        <p:txBody>
          <a:bodyPr/>
          <a:lstStyle/>
          <a:p>
            <a:r>
              <a:rPr lang="en-US" dirty="0">
                <a:cs typeface="Times New Roman" panose="02020603050405020304" pitchFamily="18" charset="0"/>
              </a:rPr>
              <a:t>We use a </a:t>
            </a:r>
            <a:r>
              <a:rPr lang="en-US" b="1" dirty="0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for </a:t>
            </a:r>
            <a:r>
              <a:rPr lang="en-US" dirty="0">
                <a:cs typeface="Times New Roman" panose="02020603050405020304" pitchFamily="18" charset="0"/>
              </a:rPr>
              <a:t>loop to test every element inside the array</a:t>
            </a:r>
          </a:p>
          <a:p>
            <a:pPr lvl="1"/>
            <a:r>
              <a:rPr lang="en-US" dirty="0">
                <a:cs typeface="Times New Roman" panose="02020603050405020304" pitchFamily="18" charset="0"/>
              </a:rPr>
              <a:t>If we find a match, the linear search method will return the index of the element where the match was found</a:t>
            </a:r>
          </a:p>
          <a:p>
            <a:pPr lvl="1"/>
            <a:r>
              <a:rPr lang="en-US" dirty="0">
                <a:cs typeface="Times New Roman" panose="02020603050405020304" pitchFamily="18" charset="0"/>
              </a:rPr>
              <a:t>If no match is found by the end of the </a:t>
            </a:r>
            <a:r>
              <a:rPr lang="en-US" b="1" dirty="0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for </a:t>
            </a:r>
            <a:r>
              <a:rPr lang="en-US" dirty="0">
                <a:cs typeface="Times New Roman" panose="02020603050405020304" pitchFamily="18" charset="0"/>
              </a:rPr>
              <a:t>loop, the linear search method returns a </a:t>
            </a:r>
            <a:r>
              <a:rPr lang="en-US" b="1" dirty="0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-1</a:t>
            </a:r>
          </a:p>
          <a:p>
            <a:pPr lvl="2"/>
            <a:r>
              <a:rPr lang="en-US" dirty="0">
                <a:cs typeface="Times New Roman" panose="02020603050405020304" pitchFamily="18" charset="0"/>
              </a:rPr>
              <a:t>Why?</a:t>
            </a:r>
          </a:p>
          <a:p>
            <a:pPr lvl="2"/>
            <a:r>
              <a:rPr lang="en-US" dirty="0">
                <a:cs typeface="Times New Roman" panose="02020603050405020304" pitchFamily="18" charset="0"/>
              </a:rPr>
              <a:t>Because there is no index </a:t>
            </a:r>
            <a:r>
              <a:rPr lang="en-US" b="1" dirty="0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-1</a:t>
            </a:r>
          </a:p>
          <a:p>
            <a:pPr lvl="2"/>
            <a:r>
              <a:rPr lang="en-US" dirty="0">
                <a:cs typeface="Times New Roman" panose="02020603050405020304" pitchFamily="18" charset="0"/>
              </a:rPr>
              <a:t>Therefore, inside main, if the method </a:t>
            </a:r>
            <a:r>
              <a:rPr lang="en-US" dirty="0">
                <a:latin typeface="+mj-lt"/>
                <a:cs typeface="Times New Roman" panose="02020603050405020304" pitchFamily="18" charset="0"/>
              </a:rPr>
              <a:t>returns a -</a:t>
            </a:r>
            <a:r>
              <a:rPr lang="en-US" b="1" dirty="0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1</a:t>
            </a:r>
            <a:r>
              <a:rPr lang="en-US" dirty="0">
                <a:cs typeface="Times New Roman" panose="02020603050405020304" pitchFamily="18" charset="0"/>
              </a:rPr>
              <a:t>, you know that the value was not found</a:t>
            </a:r>
          </a:p>
        </p:txBody>
      </p:sp>
    </p:spTree>
    <p:extLst>
      <p:ext uri="{BB962C8B-B14F-4D97-AF65-F5344CB8AC3E}">
        <p14:creationId xmlns:p14="http://schemas.microsoft.com/office/powerpoint/2010/main" val="3085208597"/>
      </p:ext>
    </p:extLst>
  </p:cSld>
  <p:clrMapOvr>
    <a:masterClrMapping/>
  </p:clrMapOvr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46041"/>
            <a:ext cx="9144000" cy="1121300"/>
          </a:xfrm>
        </p:spPr>
        <p:txBody>
          <a:bodyPr/>
          <a:lstStyle/>
          <a:p>
            <a:r>
              <a:rPr lang="en-US" altLang="en-US" dirty="0"/>
              <a:t>Linear Search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309046" y="1341437"/>
            <a:ext cx="8602720" cy="5121557"/>
          </a:xfrm>
        </p:spPr>
        <p:txBody>
          <a:bodyPr/>
          <a:lstStyle/>
          <a:p>
            <a:r>
              <a:rPr lang="en-US" dirty="0">
                <a:cs typeface="Times New Roman" panose="02020603050405020304" pitchFamily="18" charset="0"/>
              </a:rPr>
              <a:t>Code:</a:t>
            </a:r>
          </a:p>
          <a:p>
            <a:endParaRPr lang="en-US" dirty="0">
              <a:cs typeface="Times New Roman" panose="02020603050405020304" pitchFamily="18" charset="0"/>
            </a:endParaRPr>
          </a:p>
          <a:p>
            <a:endParaRPr lang="en-US" dirty="0">
              <a:cs typeface="Times New Roman" panose="02020603050405020304" pitchFamily="18" charset="0"/>
            </a:endParaRPr>
          </a:p>
          <a:p>
            <a:endParaRPr lang="en-US" dirty="0">
              <a:cs typeface="Times New Roman" panose="02020603050405020304" pitchFamily="18" charset="0"/>
            </a:endParaRPr>
          </a:p>
          <a:p>
            <a:endParaRPr lang="en-US" dirty="0">
              <a:cs typeface="Times New Roman" panose="02020603050405020304" pitchFamily="18" charset="0"/>
            </a:endParaRPr>
          </a:p>
          <a:p>
            <a:pPr lvl="6"/>
            <a:endParaRPr lang="en-US" dirty="0">
              <a:cs typeface="Times New Roman" panose="02020603050405020304" pitchFamily="18" charset="0"/>
            </a:endParaRPr>
          </a:p>
          <a:p>
            <a:pPr lvl="1"/>
            <a:r>
              <a:rPr lang="en-US" dirty="0">
                <a:cs typeface="Times New Roman" panose="02020603050405020304" pitchFamily="18" charset="0"/>
              </a:rPr>
              <a:t>Trace with these statements:</a:t>
            </a:r>
          </a:p>
          <a:p>
            <a:pPr marL="914400" lvl="2" indent="0">
              <a:buNone/>
            </a:pPr>
            <a:r>
              <a:rPr lang="en-US" sz="1800" b="1" dirty="0" err="1">
                <a:latin typeface="Courier"/>
                <a:cs typeface="Times New Roman" panose="02020603050405020304" pitchFamily="18" charset="0"/>
              </a:rPr>
              <a:t>int</a:t>
            </a:r>
            <a:r>
              <a:rPr lang="en-US" sz="1800" b="1" dirty="0">
                <a:latin typeface="Courier"/>
                <a:cs typeface="Times New Roman" panose="02020603050405020304" pitchFamily="18" charset="0"/>
              </a:rPr>
              <a:t>[] list = {1, 4, 4, 2, 5, -3, 6, 2};</a:t>
            </a:r>
          </a:p>
          <a:p>
            <a:pPr marL="914400" lvl="2" indent="0">
              <a:buNone/>
            </a:pPr>
            <a:r>
              <a:rPr lang="en-US" sz="1800" b="1" dirty="0" err="1">
                <a:latin typeface="Courier"/>
                <a:cs typeface="Times New Roman" panose="02020603050405020304" pitchFamily="18" charset="0"/>
              </a:rPr>
              <a:t>int</a:t>
            </a:r>
            <a:r>
              <a:rPr lang="en-US" sz="1800" b="1" dirty="0">
                <a:latin typeface="Courier"/>
                <a:cs typeface="Times New Roman" panose="02020603050405020304" pitchFamily="18" charset="0"/>
              </a:rPr>
              <a:t> i = </a:t>
            </a:r>
            <a:r>
              <a:rPr lang="en-US" sz="1800" b="1" dirty="0" err="1">
                <a:latin typeface="Courier"/>
                <a:cs typeface="Times New Roman" panose="02020603050405020304" pitchFamily="18" charset="0"/>
              </a:rPr>
              <a:t>linearSearch</a:t>
            </a:r>
            <a:r>
              <a:rPr lang="en-US" sz="1800" b="1" dirty="0">
                <a:latin typeface="Courier"/>
                <a:cs typeface="Times New Roman" panose="02020603050405020304" pitchFamily="18" charset="0"/>
              </a:rPr>
              <a:t>(list, 4);  </a:t>
            </a:r>
            <a:r>
              <a:rPr lang="en-US" sz="1800" dirty="0">
                <a:latin typeface="Courier"/>
                <a:cs typeface="Times New Roman" panose="02020603050405020304" pitchFamily="18" charset="0"/>
              </a:rPr>
              <a:t>// Returns 1</a:t>
            </a:r>
          </a:p>
          <a:p>
            <a:pPr marL="914400" lvl="2" indent="0">
              <a:buNone/>
            </a:pPr>
            <a:r>
              <a:rPr lang="en-US" sz="1800" b="1" dirty="0" err="1">
                <a:latin typeface="Courier"/>
                <a:cs typeface="Times New Roman" panose="02020603050405020304" pitchFamily="18" charset="0"/>
              </a:rPr>
              <a:t>int</a:t>
            </a:r>
            <a:r>
              <a:rPr lang="en-US" sz="1800" b="1" dirty="0">
                <a:latin typeface="Courier"/>
                <a:cs typeface="Times New Roman" panose="02020603050405020304" pitchFamily="18" charset="0"/>
              </a:rPr>
              <a:t> j = </a:t>
            </a:r>
            <a:r>
              <a:rPr lang="en-US" sz="1800" b="1" dirty="0" err="1">
                <a:latin typeface="Courier"/>
                <a:cs typeface="Times New Roman" panose="02020603050405020304" pitchFamily="18" charset="0"/>
              </a:rPr>
              <a:t>linearSearch</a:t>
            </a:r>
            <a:r>
              <a:rPr lang="en-US" sz="1800" b="1" dirty="0">
                <a:latin typeface="Courier"/>
                <a:cs typeface="Times New Roman" panose="02020603050405020304" pitchFamily="18" charset="0"/>
              </a:rPr>
              <a:t>(list, -4); </a:t>
            </a:r>
            <a:r>
              <a:rPr lang="en-US" sz="1800" dirty="0">
                <a:latin typeface="Courier"/>
                <a:cs typeface="Times New Roman" panose="02020603050405020304" pitchFamily="18" charset="0"/>
              </a:rPr>
              <a:t>// Returns -1</a:t>
            </a:r>
          </a:p>
          <a:p>
            <a:pPr marL="914400" lvl="2" indent="0">
              <a:buNone/>
            </a:pPr>
            <a:r>
              <a:rPr lang="en-US" sz="1800" b="1" dirty="0" err="1">
                <a:latin typeface="Courier"/>
                <a:cs typeface="Times New Roman" panose="02020603050405020304" pitchFamily="18" charset="0"/>
              </a:rPr>
              <a:t>int</a:t>
            </a:r>
            <a:r>
              <a:rPr lang="en-US" sz="1800" b="1" dirty="0">
                <a:latin typeface="Courier"/>
                <a:cs typeface="Times New Roman" panose="02020603050405020304" pitchFamily="18" charset="0"/>
              </a:rPr>
              <a:t> k = </a:t>
            </a:r>
            <a:r>
              <a:rPr lang="en-US" sz="1800" b="1" dirty="0" err="1">
                <a:latin typeface="Courier"/>
                <a:cs typeface="Times New Roman" panose="02020603050405020304" pitchFamily="18" charset="0"/>
              </a:rPr>
              <a:t>linearSearch</a:t>
            </a:r>
            <a:r>
              <a:rPr lang="en-US" sz="1800" b="1" dirty="0">
                <a:latin typeface="Courier"/>
                <a:cs typeface="Times New Roman" panose="02020603050405020304" pitchFamily="18" charset="0"/>
              </a:rPr>
              <a:t>(list, -3); </a:t>
            </a:r>
            <a:r>
              <a:rPr lang="en-US" sz="1800" dirty="0">
                <a:latin typeface="Courier"/>
                <a:cs typeface="Times New Roman" panose="02020603050405020304" pitchFamily="18" charset="0"/>
              </a:rPr>
              <a:t>// Returns 5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0341" y="1969610"/>
            <a:ext cx="8679531" cy="25377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734958053"/>
      </p:ext>
    </p:extLst>
  </p:cSld>
  <p:clrMapOvr>
    <a:masterClrMapping/>
  </p:clrMapOvr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1" name="Rectangle 2"/>
          <p:cNvSpPr>
            <a:spLocks noGrp="1" noChangeArrowheads="1"/>
          </p:cNvSpPr>
          <p:nvPr>
            <p:ph type="title" sz="quarter"/>
          </p:nvPr>
        </p:nvSpPr>
        <p:spPr>
          <a:xfrm>
            <a:off x="685800" y="285750"/>
            <a:ext cx="7772400" cy="685800"/>
          </a:xfrm>
        </p:spPr>
        <p:txBody>
          <a:bodyPr/>
          <a:lstStyle/>
          <a:p>
            <a:r>
              <a:rPr lang="en-US" altLang="en-US" sz="4000"/>
              <a:t>Linear Search Animation</a:t>
            </a:r>
          </a:p>
        </p:txBody>
      </p:sp>
      <p:graphicFrame>
        <p:nvGraphicFramePr>
          <p:cNvPr id="385027" name="Group 3"/>
          <p:cNvGraphicFramePr>
            <a:graphicFrameLocks noGrp="1"/>
          </p:cNvGraphicFramePr>
          <p:nvPr/>
        </p:nvGraphicFramePr>
        <p:xfrm>
          <a:off x="1884363" y="1662113"/>
          <a:ext cx="4267200" cy="517602"/>
        </p:xfrm>
        <a:graphic>
          <a:graphicData uri="http://schemas.openxmlformats.org/drawingml/2006/table">
            <a:tbl>
              <a:tblPr/>
              <a:tblGrid>
                <a:gridCol w="533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33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33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33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334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334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334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334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5175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5000"/>
                        <a:buFont typeface="Monotype Sorts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6</a:t>
                      </a:r>
                    </a:p>
                  </a:txBody>
                  <a:tcPr marT="45441" marB="4544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5000"/>
                        <a:buFont typeface="Monotype Sorts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4</a:t>
                      </a:r>
                    </a:p>
                  </a:txBody>
                  <a:tcPr marT="45441" marB="454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5000"/>
                        <a:buFont typeface="Monotype Sorts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</a:p>
                  </a:txBody>
                  <a:tcPr marT="45441" marB="454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5000"/>
                        <a:buFont typeface="Monotype Sorts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9</a:t>
                      </a:r>
                    </a:p>
                  </a:txBody>
                  <a:tcPr marT="45441" marB="454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5000"/>
                        <a:buFont typeface="Monotype Sorts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7</a:t>
                      </a:r>
                    </a:p>
                  </a:txBody>
                  <a:tcPr marT="45441" marB="454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5000"/>
                        <a:buFont typeface="Monotype Sorts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3</a:t>
                      </a:r>
                    </a:p>
                  </a:txBody>
                  <a:tcPr marT="45441" marB="454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5000"/>
                        <a:buFont typeface="Monotype Sorts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</a:p>
                  </a:txBody>
                  <a:tcPr marT="45441" marB="454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5000"/>
                        <a:buFont typeface="Monotype Sorts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8</a:t>
                      </a:r>
                    </a:p>
                  </a:txBody>
                  <a:tcPr marT="45441" marB="454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385047" name="Group 23"/>
          <p:cNvGraphicFramePr>
            <a:graphicFrameLocks noGrp="1"/>
          </p:cNvGraphicFramePr>
          <p:nvPr/>
        </p:nvGraphicFramePr>
        <p:xfrm>
          <a:off x="1884363" y="2408238"/>
          <a:ext cx="4267200" cy="533400"/>
        </p:xfrm>
        <a:graphic>
          <a:graphicData uri="http://schemas.openxmlformats.org/drawingml/2006/table">
            <a:tbl>
              <a:tblPr/>
              <a:tblGrid>
                <a:gridCol w="533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33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33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33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334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334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334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334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5334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5000"/>
                        <a:buFont typeface="Monotype Sorts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6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5000"/>
                        <a:buFont typeface="Monotype Sorts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5000"/>
                        <a:buFont typeface="Monotype Sorts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5000"/>
                        <a:buFont typeface="Monotype Sorts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5000"/>
                        <a:buFont typeface="Monotype Sorts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5000"/>
                        <a:buFont typeface="Monotype Sorts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5000"/>
                        <a:buFont typeface="Monotype Sorts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5000"/>
                        <a:buFont typeface="Monotype Sorts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385067" name="Group 43"/>
          <p:cNvGraphicFramePr>
            <a:graphicFrameLocks noGrp="1"/>
          </p:cNvGraphicFramePr>
          <p:nvPr/>
        </p:nvGraphicFramePr>
        <p:xfrm>
          <a:off x="1884363" y="3170238"/>
          <a:ext cx="4267200" cy="533400"/>
        </p:xfrm>
        <a:graphic>
          <a:graphicData uri="http://schemas.openxmlformats.org/drawingml/2006/table">
            <a:tbl>
              <a:tblPr/>
              <a:tblGrid>
                <a:gridCol w="533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33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33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33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334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334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334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334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5334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5000"/>
                        <a:buFont typeface="Monotype Sorts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6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5000"/>
                        <a:buFont typeface="Monotype Sorts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5000"/>
                        <a:buFont typeface="Monotype Sorts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5000"/>
                        <a:buFont typeface="Monotype Sorts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5000"/>
                        <a:buFont typeface="Monotype Sorts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5000"/>
                        <a:buFont typeface="Monotype Sorts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5000"/>
                        <a:buFont typeface="Monotype Sorts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5000"/>
                        <a:buFont typeface="Monotype Sorts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385087" name="Group 63"/>
          <p:cNvGraphicFramePr>
            <a:graphicFrameLocks noGrp="1"/>
          </p:cNvGraphicFramePr>
          <p:nvPr/>
        </p:nvGraphicFramePr>
        <p:xfrm>
          <a:off x="1884363" y="4846638"/>
          <a:ext cx="4267200" cy="533400"/>
        </p:xfrm>
        <a:graphic>
          <a:graphicData uri="http://schemas.openxmlformats.org/drawingml/2006/table">
            <a:tbl>
              <a:tblPr/>
              <a:tblGrid>
                <a:gridCol w="533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33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33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33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334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334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334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334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5334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5000"/>
                        <a:buFont typeface="Monotype Sorts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6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5000"/>
                        <a:buFont typeface="Monotype Sorts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5000"/>
                        <a:buFont typeface="Monotype Sorts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5000"/>
                        <a:buFont typeface="Monotype Sorts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5000"/>
                        <a:buFont typeface="Monotype Sorts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5000"/>
                        <a:buFont typeface="Monotype Sorts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5000"/>
                        <a:buFont typeface="Monotype Sorts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5000"/>
                        <a:buFont typeface="Monotype Sorts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385107" name="Group 83"/>
          <p:cNvGraphicFramePr>
            <a:graphicFrameLocks noGrp="1"/>
          </p:cNvGraphicFramePr>
          <p:nvPr/>
        </p:nvGraphicFramePr>
        <p:xfrm>
          <a:off x="1884363" y="5684838"/>
          <a:ext cx="4267200" cy="533400"/>
        </p:xfrm>
        <a:graphic>
          <a:graphicData uri="http://schemas.openxmlformats.org/drawingml/2006/table">
            <a:tbl>
              <a:tblPr/>
              <a:tblGrid>
                <a:gridCol w="533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33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33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33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334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334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334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334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5334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5000"/>
                        <a:buFont typeface="Monotype Sorts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6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5000"/>
                        <a:buFont typeface="Monotype Sorts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5000"/>
                        <a:buFont typeface="Monotype Sorts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5000"/>
                        <a:buFont typeface="Monotype Sorts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5000"/>
                        <a:buFont typeface="Monotype Sorts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5000"/>
                        <a:buFont typeface="Monotype Sorts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5000"/>
                        <a:buFont typeface="Monotype Sorts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5000"/>
                        <a:buFont typeface="Monotype Sorts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385127" name="Group 103"/>
          <p:cNvGraphicFramePr>
            <a:graphicFrameLocks noGrp="1"/>
          </p:cNvGraphicFramePr>
          <p:nvPr/>
        </p:nvGraphicFramePr>
        <p:xfrm>
          <a:off x="1884363" y="4008438"/>
          <a:ext cx="4267200" cy="533400"/>
        </p:xfrm>
        <a:graphic>
          <a:graphicData uri="http://schemas.openxmlformats.org/drawingml/2006/table">
            <a:tbl>
              <a:tblPr/>
              <a:tblGrid>
                <a:gridCol w="533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33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33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33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334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334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334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334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5334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5000"/>
                        <a:buFont typeface="Monotype Sorts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6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5000"/>
                        <a:buFont typeface="Monotype Sorts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5000"/>
                        <a:buFont typeface="Monotype Sorts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5000"/>
                        <a:buFont typeface="Monotype Sorts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5000"/>
                        <a:buFont typeface="Monotype Sorts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5000"/>
                        <a:buFont typeface="Monotype Sorts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5000"/>
                        <a:buFont typeface="Monotype Sorts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5000"/>
                        <a:buFont typeface="Monotype Sorts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85147" name="Rectangle 123"/>
          <p:cNvSpPr>
            <a:spLocks noChangeArrowheads="1"/>
          </p:cNvSpPr>
          <p:nvPr/>
        </p:nvSpPr>
        <p:spPr bwMode="auto">
          <a:xfrm>
            <a:off x="817563" y="1646238"/>
            <a:ext cx="533400" cy="533400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n-US" altLang="en-US" sz="1800">
                <a:latin typeface="Arial" panose="020B0604020202020204" pitchFamily="34" charset="0"/>
              </a:rPr>
              <a:t>3</a:t>
            </a:r>
          </a:p>
        </p:txBody>
      </p:sp>
      <p:sp>
        <p:nvSpPr>
          <p:cNvPr id="385148" name="Rectangle 124"/>
          <p:cNvSpPr>
            <a:spLocks noChangeArrowheads="1"/>
          </p:cNvSpPr>
          <p:nvPr/>
        </p:nvSpPr>
        <p:spPr bwMode="auto">
          <a:xfrm>
            <a:off x="817563" y="2408238"/>
            <a:ext cx="533400" cy="533400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n-US" altLang="en-US" sz="1800">
                <a:latin typeface="Arial" panose="020B0604020202020204" pitchFamily="34" charset="0"/>
              </a:rPr>
              <a:t>3</a:t>
            </a:r>
          </a:p>
        </p:txBody>
      </p:sp>
      <p:sp>
        <p:nvSpPr>
          <p:cNvPr id="385149" name="Rectangle 125"/>
          <p:cNvSpPr>
            <a:spLocks noChangeArrowheads="1"/>
          </p:cNvSpPr>
          <p:nvPr/>
        </p:nvSpPr>
        <p:spPr bwMode="auto">
          <a:xfrm>
            <a:off x="817563" y="3170238"/>
            <a:ext cx="533400" cy="533400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n-US" altLang="en-US" sz="1800">
                <a:latin typeface="Arial" panose="020B0604020202020204" pitchFamily="34" charset="0"/>
              </a:rPr>
              <a:t>3</a:t>
            </a:r>
          </a:p>
        </p:txBody>
      </p:sp>
      <p:sp>
        <p:nvSpPr>
          <p:cNvPr id="385150" name="Rectangle 126"/>
          <p:cNvSpPr>
            <a:spLocks noChangeArrowheads="1"/>
          </p:cNvSpPr>
          <p:nvPr/>
        </p:nvSpPr>
        <p:spPr bwMode="auto">
          <a:xfrm>
            <a:off x="817563" y="4008438"/>
            <a:ext cx="533400" cy="533400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n-US" altLang="en-US" sz="1800">
                <a:latin typeface="Arial" panose="020B0604020202020204" pitchFamily="34" charset="0"/>
              </a:rPr>
              <a:t>3</a:t>
            </a:r>
          </a:p>
        </p:txBody>
      </p:sp>
      <p:sp>
        <p:nvSpPr>
          <p:cNvPr id="385151" name="Rectangle 127"/>
          <p:cNvSpPr>
            <a:spLocks noChangeArrowheads="1"/>
          </p:cNvSpPr>
          <p:nvPr/>
        </p:nvSpPr>
        <p:spPr bwMode="auto">
          <a:xfrm>
            <a:off x="817563" y="4846638"/>
            <a:ext cx="533400" cy="533400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n-US" altLang="en-US" sz="1800">
                <a:latin typeface="Arial" panose="020B0604020202020204" pitchFamily="34" charset="0"/>
              </a:rPr>
              <a:t>3</a:t>
            </a:r>
          </a:p>
        </p:txBody>
      </p:sp>
      <p:sp>
        <p:nvSpPr>
          <p:cNvPr id="385152" name="Rectangle 128"/>
          <p:cNvSpPr>
            <a:spLocks noChangeArrowheads="1"/>
          </p:cNvSpPr>
          <p:nvPr/>
        </p:nvSpPr>
        <p:spPr bwMode="auto">
          <a:xfrm>
            <a:off x="817563" y="5684838"/>
            <a:ext cx="533400" cy="533400"/>
          </a:xfrm>
          <a:prstGeom prst="rect">
            <a:avLst/>
          </a:prstGeom>
          <a:solidFill>
            <a:srgbClr val="66FF33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n-US" altLang="en-US" sz="1800">
                <a:latin typeface="Arial" panose="020B0604020202020204" pitchFamily="34" charset="0"/>
              </a:rPr>
              <a:t>3</a:t>
            </a:r>
          </a:p>
        </p:txBody>
      </p:sp>
      <p:sp>
        <p:nvSpPr>
          <p:cNvPr id="89218" name="Rectangle 130"/>
          <p:cNvSpPr>
            <a:spLocks noChangeArrowheads="1"/>
          </p:cNvSpPr>
          <p:nvPr/>
        </p:nvSpPr>
        <p:spPr bwMode="auto">
          <a:xfrm>
            <a:off x="0" y="0"/>
            <a:ext cx="1524000" cy="381000"/>
          </a:xfrm>
          <a:prstGeom prst="rect">
            <a:avLst/>
          </a:prstGeom>
          <a:noFill/>
          <a:ln w="12700">
            <a:solidFill>
              <a:srgbClr val="FF0000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n-US" altLang="en-US" sz="1800">
                <a:solidFill>
                  <a:schemeClr val="bg2"/>
                </a:solidFill>
                <a:latin typeface="Forte" panose="03060902040502070203" pitchFamily="66" charset="0"/>
              </a:rPr>
              <a:t>animation</a:t>
            </a:r>
          </a:p>
        </p:txBody>
      </p:sp>
      <p:sp>
        <p:nvSpPr>
          <p:cNvPr id="89219" name="Text Box 131"/>
          <p:cNvSpPr txBox="1">
            <a:spLocks noChangeArrowheads="1"/>
          </p:cNvSpPr>
          <p:nvPr/>
        </p:nvSpPr>
        <p:spPr bwMode="auto">
          <a:xfrm>
            <a:off x="693738" y="1123950"/>
            <a:ext cx="11144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/>
              <a:t>Key</a:t>
            </a:r>
          </a:p>
        </p:txBody>
      </p:sp>
      <p:sp>
        <p:nvSpPr>
          <p:cNvPr id="89220" name="Text Box 132"/>
          <p:cNvSpPr txBox="1">
            <a:spLocks noChangeArrowheads="1"/>
          </p:cNvSpPr>
          <p:nvPr/>
        </p:nvSpPr>
        <p:spPr bwMode="auto">
          <a:xfrm>
            <a:off x="2268538" y="1123950"/>
            <a:ext cx="222726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/>
              <a:t>List</a:t>
            </a:r>
          </a:p>
        </p:txBody>
      </p:sp>
    </p:spTree>
    <p:extLst>
      <p:ext uri="{BB962C8B-B14F-4D97-AF65-F5344CB8AC3E}">
        <p14:creationId xmlns:p14="http://schemas.microsoft.com/office/powerpoint/2010/main" val="7258395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5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5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50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5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5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5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5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5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5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5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5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5147" grpId="0" animBg="1"/>
      <p:bldP spid="385148" grpId="0" animBg="1"/>
      <p:bldP spid="385149" grpId="0" animBg="1"/>
      <p:bldP spid="385150" grpId="0" animBg="1"/>
      <p:bldP spid="385151" grpId="0" animBg="1"/>
      <p:bldP spid="38515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215747"/>
            <a:ext cx="8458200" cy="1121300"/>
          </a:xfrm>
        </p:spPr>
        <p:txBody>
          <a:bodyPr/>
          <a:lstStyle/>
          <a:p>
            <a:r>
              <a:rPr lang="en-US" sz="4000" dirty="0">
                <a:cs typeface="Times New Roman" panose="02020603050405020304" pitchFamily="18" charset="0"/>
              </a:rPr>
              <a:t>Save Values into the Array (cont.)</a:t>
            </a:r>
            <a:endParaRPr lang="en-US" sz="4000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309045" y="1341437"/>
            <a:ext cx="8717935" cy="5121557"/>
          </a:xfrm>
        </p:spPr>
        <p:txBody>
          <a:bodyPr/>
          <a:lstStyle/>
          <a:p>
            <a:pPr lvl="1"/>
            <a:r>
              <a:rPr lang="en-US" dirty="0">
                <a:cs typeface="Times New Roman" panose="02020603050405020304" pitchFamily="18" charset="0"/>
              </a:rPr>
              <a:t>The array </a:t>
            </a:r>
            <a:r>
              <a:rPr lang="en-US" b="1" dirty="0" err="1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myList</a:t>
            </a:r>
            <a:r>
              <a:rPr lang="en-US" dirty="0">
                <a:solidFill>
                  <a:srgbClr val="00B0F0"/>
                </a:solidFill>
                <a:cs typeface="Times New Roman" panose="02020603050405020304" pitchFamily="18" charset="0"/>
              </a:rPr>
              <a:t> </a:t>
            </a:r>
            <a:r>
              <a:rPr lang="en-US" dirty="0">
                <a:cs typeface="Times New Roman" panose="02020603050405020304" pitchFamily="18" charset="0"/>
              </a:rPr>
              <a:t>has ten elements of </a:t>
            </a:r>
            <a:r>
              <a:rPr lang="en-US" b="1" dirty="0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double</a:t>
            </a:r>
            <a:r>
              <a:rPr lang="en-US" dirty="0">
                <a:solidFill>
                  <a:srgbClr val="00B0F0"/>
                </a:solidFill>
                <a:cs typeface="Times New Roman" panose="02020603050405020304" pitchFamily="18" charset="0"/>
              </a:rPr>
              <a:t> </a:t>
            </a:r>
            <a:r>
              <a:rPr lang="en-US" dirty="0">
                <a:cs typeface="Times New Roman" panose="02020603050405020304" pitchFamily="18" charset="0"/>
              </a:rPr>
              <a:t>type</a:t>
            </a:r>
          </a:p>
          <a:p>
            <a:pPr lvl="2"/>
            <a:r>
              <a:rPr lang="en-US" dirty="0">
                <a:cs typeface="Times New Roman" panose="02020603050405020304" pitchFamily="18" charset="0"/>
              </a:rPr>
              <a:t>Those elements are saved from </a:t>
            </a:r>
            <a:r>
              <a:rPr lang="en-US" b="1" i="1" dirty="0">
                <a:cs typeface="Times New Roman" panose="02020603050405020304" pitchFamily="18" charset="0"/>
              </a:rPr>
              <a:t>index 0</a:t>
            </a:r>
            <a:r>
              <a:rPr lang="en-US" dirty="0">
                <a:cs typeface="Times New Roman" panose="02020603050405020304" pitchFamily="18" charset="0"/>
              </a:rPr>
              <a:t> to </a:t>
            </a:r>
            <a:r>
              <a:rPr lang="en-US" b="1" i="1" dirty="0">
                <a:cs typeface="Times New Roman" panose="02020603050405020304" pitchFamily="18" charset="0"/>
              </a:rPr>
              <a:t>index 9</a:t>
            </a:r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0584" y="2545685"/>
            <a:ext cx="6076153" cy="379586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42778" y="3492931"/>
            <a:ext cx="2611540" cy="2554545"/>
          </a:xfrm>
          <a:prstGeom prst="rect">
            <a:avLst/>
          </a:prstGeom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err="1">
                <a:latin typeface="Courier"/>
              </a:rPr>
              <a:t>myList</a:t>
            </a:r>
            <a:r>
              <a:rPr lang="en-US" dirty="0">
                <a:latin typeface="Courier"/>
              </a:rPr>
              <a:t>[</a:t>
            </a:r>
            <a:r>
              <a:rPr lang="en-US" b="1" dirty="0">
                <a:solidFill>
                  <a:srgbClr val="00B0F0"/>
                </a:solidFill>
                <a:latin typeface="Courier"/>
              </a:rPr>
              <a:t>0</a:t>
            </a:r>
            <a:r>
              <a:rPr lang="en-US" dirty="0">
                <a:latin typeface="Courier"/>
              </a:rPr>
              <a:t>] = 5.6;</a:t>
            </a:r>
          </a:p>
          <a:p>
            <a:r>
              <a:rPr lang="en-US" dirty="0" err="1">
                <a:latin typeface="Courier"/>
              </a:rPr>
              <a:t>myList</a:t>
            </a:r>
            <a:r>
              <a:rPr lang="en-US" dirty="0">
                <a:latin typeface="Courier"/>
              </a:rPr>
              <a:t>[</a:t>
            </a:r>
            <a:r>
              <a:rPr lang="en-US" b="1" dirty="0">
                <a:solidFill>
                  <a:srgbClr val="00B0F0"/>
                </a:solidFill>
                <a:latin typeface="Courier"/>
              </a:rPr>
              <a:t>1</a:t>
            </a:r>
            <a:r>
              <a:rPr lang="en-US" dirty="0">
                <a:latin typeface="Courier"/>
              </a:rPr>
              <a:t>] = 4.5;</a:t>
            </a:r>
          </a:p>
          <a:p>
            <a:r>
              <a:rPr lang="en-US" dirty="0" err="1">
                <a:latin typeface="Courier"/>
              </a:rPr>
              <a:t>myList</a:t>
            </a:r>
            <a:r>
              <a:rPr lang="en-US" dirty="0">
                <a:latin typeface="Courier"/>
              </a:rPr>
              <a:t>[</a:t>
            </a:r>
            <a:r>
              <a:rPr lang="en-US" b="1" dirty="0">
                <a:solidFill>
                  <a:srgbClr val="00B0F0"/>
                </a:solidFill>
                <a:latin typeface="Courier"/>
              </a:rPr>
              <a:t>2</a:t>
            </a:r>
            <a:r>
              <a:rPr lang="en-US" dirty="0">
                <a:latin typeface="Courier"/>
              </a:rPr>
              <a:t>] = 3.3;</a:t>
            </a:r>
          </a:p>
          <a:p>
            <a:r>
              <a:rPr lang="en-US" dirty="0" err="1">
                <a:latin typeface="Courier"/>
              </a:rPr>
              <a:t>myList</a:t>
            </a:r>
            <a:r>
              <a:rPr lang="en-US" dirty="0">
                <a:latin typeface="Courier"/>
              </a:rPr>
              <a:t>[</a:t>
            </a:r>
            <a:r>
              <a:rPr lang="en-US" b="1" dirty="0">
                <a:solidFill>
                  <a:srgbClr val="00B0F0"/>
                </a:solidFill>
                <a:latin typeface="Courier"/>
              </a:rPr>
              <a:t>3</a:t>
            </a:r>
            <a:r>
              <a:rPr lang="en-US" dirty="0">
                <a:latin typeface="Courier"/>
              </a:rPr>
              <a:t>] = 13.2;</a:t>
            </a:r>
          </a:p>
          <a:p>
            <a:r>
              <a:rPr lang="en-US" dirty="0" err="1">
                <a:latin typeface="Courier"/>
              </a:rPr>
              <a:t>myList</a:t>
            </a:r>
            <a:r>
              <a:rPr lang="en-US" dirty="0">
                <a:latin typeface="Courier"/>
              </a:rPr>
              <a:t>[</a:t>
            </a:r>
            <a:r>
              <a:rPr lang="en-US" b="1" dirty="0">
                <a:solidFill>
                  <a:srgbClr val="00B0F0"/>
                </a:solidFill>
                <a:latin typeface="Courier"/>
              </a:rPr>
              <a:t>4</a:t>
            </a:r>
            <a:r>
              <a:rPr lang="en-US" dirty="0">
                <a:latin typeface="Courier"/>
              </a:rPr>
              <a:t>] = 4.0;</a:t>
            </a:r>
          </a:p>
          <a:p>
            <a:r>
              <a:rPr lang="en-US" dirty="0" err="1">
                <a:latin typeface="Courier"/>
              </a:rPr>
              <a:t>myList</a:t>
            </a:r>
            <a:r>
              <a:rPr lang="en-US" dirty="0">
                <a:latin typeface="Courier"/>
              </a:rPr>
              <a:t>[</a:t>
            </a:r>
            <a:r>
              <a:rPr lang="en-US" b="1" dirty="0">
                <a:solidFill>
                  <a:srgbClr val="00B0F0"/>
                </a:solidFill>
                <a:latin typeface="Courier"/>
              </a:rPr>
              <a:t>5</a:t>
            </a:r>
            <a:r>
              <a:rPr lang="en-US" dirty="0">
                <a:latin typeface="Courier"/>
              </a:rPr>
              <a:t>] = 34.33;</a:t>
            </a:r>
          </a:p>
          <a:p>
            <a:r>
              <a:rPr lang="en-US" dirty="0" err="1">
                <a:latin typeface="Courier"/>
              </a:rPr>
              <a:t>myList</a:t>
            </a:r>
            <a:r>
              <a:rPr lang="en-US" dirty="0">
                <a:latin typeface="Courier"/>
              </a:rPr>
              <a:t>[</a:t>
            </a:r>
            <a:r>
              <a:rPr lang="en-US" b="1" dirty="0">
                <a:solidFill>
                  <a:srgbClr val="00B0F0"/>
                </a:solidFill>
                <a:latin typeface="Courier"/>
              </a:rPr>
              <a:t>6</a:t>
            </a:r>
            <a:r>
              <a:rPr lang="en-US" dirty="0">
                <a:latin typeface="Courier"/>
              </a:rPr>
              <a:t>] = 34.0;</a:t>
            </a:r>
          </a:p>
          <a:p>
            <a:r>
              <a:rPr lang="en-US" dirty="0" err="1">
                <a:latin typeface="Courier"/>
              </a:rPr>
              <a:t>myList</a:t>
            </a:r>
            <a:r>
              <a:rPr lang="en-US" dirty="0">
                <a:latin typeface="Courier"/>
              </a:rPr>
              <a:t>[</a:t>
            </a:r>
            <a:r>
              <a:rPr lang="en-US" b="1" dirty="0">
                <a:solidFill>
                  <a:srgbClr val="00B0F0"/>
                </a:solidFill>
                <a:latin typeface="Courier"/>
              </a:rPr>
              <a:t>7</a:t>
            </a:r>
            <a:r>
              <a:rPr lang="en-US" dirty="0">
                <a:latin typeface="Courier"/>
              </a:rPr>
              <a:t>] = 45.45;</a:t>
            </a:r>
          </a:p>
          <a:p>
            <a:r>
              <a:rPr lang="en-US" dirty="0" err="1">
                <a:latin typeface="Courier"/>
              </a:rPr>
              <a:t>myList</a:t>
            </a:r>
            <a:r>
              <a:rPr lang="en-US" dirty="0">
                <a:latin typeface="Courier"/>
              </a:rPr>
              <a:t>[</a:t>
            </a:r>
            <a:r>
              <a:rPr lang="en-US" b="1" dirty="0">
                <a:solidFill>
                  <a:srgbClr val="00B0F0"/>
                </a:solidFill>
                <a:latin typeface="Courier"/>
              </a:rPr>
              <a:t>8</a:t>
            </a:r>
            <a:r>
              <a:rPr lang="en-US" dirty="0">
                <a:latin typeface="Courier"/>
              </a:rPr>
              <a:t>] = 99.993;</a:t>
            </a:r>
          </a:p>
          <a:p>
            <a:r>
              <a:rPr lang="en-US" dirty="0" err="1">
                <a:latin typeface="Courier"/>
              </a:rPr>
              <a:t>myList</a:t>
            </a:r>
            <a:r>
              <a:rPr lang="en-US" dirty="0">
                <a:latin typeface="Courier"/>
              </a:rPr>
              <a:t>[</a:t>
            </a:r>
            <a:r>
              <a:rPr lang="en-US" b="1" dirty="0">
                <a:solidFill>
                  <a:srgbClr val="00B0F0"/>
                </a:solidFill>
                <a:latin typeface="Courier"/>
              </a:rPr>
              <a:t>9</a:t>
            </a:r>
            <a:r>
              <a:rPr lang="en-US" dirty="0">
                <a:latin typeface="Courier"/>
              </a:rPr>
              <a:t>] = 11123;</a:t>
            </a:r>
            <a:endParaRPr lang="en-US" dirty="0">
              <a:solidFill>
                <a:schemeClr val="tx1"/>
              </a:solidFill>
              <a:latin typeface="Courier"/>
            </a:endParaRPr>
          </a:p>
        </p:txBody>
      </p:sp>
    </p:spTree>
    <p:extLst>
      <p:ext uri="{BB962C8B-B14F-4D97-AF65-F5344CB8AC3E}">
        <p14:creationId xmlns:p14="http://schemas.microsoft.com/office/powerpoint/2010/main" val="770201209"/>
      </p:ext>
    </p:extLst>
  </p:cSld>
  <p:clrMapOvr>
    <a:masterClrMapping/>
  </p:clrMapOvr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46041"/>
            <a:ext cx="9144000" cy="1121300"/>
          </a:xfrm>
        </p:spPr>
        <p:txBody>
          <a:bodyPr/>
          <a:lstStyle/>
          <a:p>
            <a:r>
              <a:rPr lang="en-US" altLang="en-US" dirty="0"/>
              <a:t>Linear Search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309046" y="1341437"/>
            <a:ext cx="8602720" cy="5121557"/>
          </a:xfrm>
        </p:spPr>
        <p:txBody>
          <a:bodyPr/>
          <a:lstStyle/>
          <a:p>
            <a:r>
              <a:rPr lang="en-US" dirty="0">
                <a:cs typeface="Times New Roman" panose="02020603050405020304" pitchFamily="18" charset="0"/>
              </a:rPr>
              <a:t>Is linear search efficient (fast)?</a:t>
            </a:r>
          </a:p>
          <a:p>
            <a:pPr lvl="1"/>
            <a:r>
              <a:rPr lang="en-US" dirty="0">
                <a:cs typeface="Times New Roman" panose="02020603050405020304" pitchFamily="18" charset="0"/>
              </a:rPr>
              <a:t>No!</a:t>
            </a:r>
          </a:p>
          <a:p>
            <a:pPr lvl="2"/>
            <a:r>
              <a:rPr lang="en-US" dirty="0">
                <a:cs typeface="Times New Roman" panose="02020603050405020304" pitchFamily="18" charset="0"/>
              </a:rPr>
              <a:t>Linear search is slow!</a:t>
            </a:r>
          </a:p>
          <a:p>
            <a:pPr lvl="1"/>
            <a:r>
              <a:rPr lang="en-US" dirty="0">
                <a:cs typeface="Times New Roman" panose="02020603050405020304" pitchFamily="18" charset="0"/>
              </a:rPr>
              <a:t>Why?</a:t>
            </a:r>
          </a:p>
          <a:p>
            <a:pPr lvl="2"/>
            <a:r>
              <a:rPr lang="en-US" dirty="0">
                <a:cs typeface="Times New Roman" panose="02020603050405020304" pitchFamily="18" charset="0"/>
              </a:rPr>
              <a:t>Because, worst scenario, linear search must test each and every element…perhaps the match is the last index</a:t>
            </a:r>
          </a:p>
          <a:p>
            <a:pPr lvl="2"/>
            <a:r>
              <a:rPr lang="en-US" dirty="0">
                <a:cs typeface="Times New Roman" panose="02020603050405020304" pitchFamily="18" charset="0"/>
              </a:rPr>
              <a:t>Or even worse than this, perhaps there is no match!</a:t>
            </a:r>
          </a:p>
          <a:p>
            <a:pPr lvl="2"/>
            <a:r>
              <a:rPr lang="en-US" dirty="0">
                <a:cs typeface="Times New Roman" panose="02020603050405020304" pitchFamily="18" charset="0"/>
              </a:rPr>
              <a:t>So if there are </a:t>
            </a:r>
            <a:r>
              <a:rPr lang="en-US" b="1" dirty="0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n</a:t>
            </a:r>
            <a:r>
              <a:rPr lang="en-US" dirty="0">
                <a:cs typeface="Times New Roman" panose="02020603050405020304" pitchFamily="18" charset="0"/>
              </a:rPr>
              <a:t> elements in the array, worst scenario, linear search must test/compare each element</a:t>
            </a:r>
          </a:p>
          <a:p>
            <a:pPr lvl="2"/>
            <a:r>
              <a:rPr lang="en-US" dirty="0">
                <a:cs typeface="Times New Roman" panose="02020603050405020304" pitchFamily="18" charset="0"/>
              </a:rPr>
              <a:t>This is slow!</a:t>
            </a:r>
          </a:p>
          <a:p>
            <a:r>
              <a:rPr lang="en-US" dirty="0">
                <a:highlight>
                  <a:srgbClr val="FFFF00"/>
                </a:highlight>
                <a:cs typeface="Times New Roman" panose="02020603050405020304" pitchFamily="18" charset="0"/>
              </a:rPr>
              <a:t>We can do much better by using </a:t>
            </a:r>
            <a:r>
              <a:rPr lang="en-US" b="1" u="sng" dirty="0">
                <a:highlight>
                  <a:srgbClr val="FFFF00"/>
                </a:highlight>
                <a:cs typeface="Times New Roman" panose="02020603050405020304" pitchFamily="18" charset="0"/>
              </a:rPr>
              <a:t>Binary Search</a:t>
            </a:r>
            <a:r>
              <a:rPr lang="en-US" dirty="0">
                <a:cs typeface="Times New Roman" panose="02020603050405020304" pitchFamily="18" charset="0"/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941807949"/>
      </p:ext>
    </p:extLst>
  </p:cSld>
  <p:clrMapOvr>
    <a:masterClrMapping/>
  </p:clrMapOvr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46041"/>
            <a:ext cx="9144000" cy="1121300"/>
          </a:xfrm>
        </p:spPr>
        <p:txBody>
          <a:bodyPr/>
          <a:lstStyle/>
          <a:p>
            <a:r>
              <a:rPr lang="en-US" altLang="en-US" dirty="0"/>
              <a:t>Binary Search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309046" y="1341437"/>
            <a:ext cx="8602720" cy="5121557"/>
          </a:xfrm>
        </p:spPr>
        <p:txBody>
          <a:bodyPr/>
          <a:lstStyle/>
          <a:p>
            <a:r>
              <a:rPr lang="en-US" dirty="0">
                <a:cs typeface="Times New Roman" panose="02020603050405020304" pitchFamily="18" charset="0"/>
              </a:rPr>
              <a:t>Binary Search is a famous searching algorithm</a:t>
            </a:r>
          </a:p>
          <a:p>
            <a:pPr lvl="1"/>
            <a:r>
              <a:rPr lang="en-US" dirty="0">
                <a:cs typeface="Times New Roman" panose="02020603050405020304" pitchFamily="18" charset="0"/>
              </a:rPr>
              <a:t>It is VERY fast!</a:t>
            </a:r>
          </a:p>
          <a:p>
            <a:pPr lvl="1"/>
            <a:r>
              <a:rPr lang="en-US" dirty="0">
                <a:cs typeface="Times New Roman" panose="02020603050405020304" pitchFamily="18" charset="0"/>
              </a:rPr>
              <a:t>There is one important condition:</a:t>
            </a:r>
          </a:p>
          <a:p>
            <a:pPr lvl="2"/>
            <a:r>
              <a:rPr lang="en-US" dirty="0">
                <a:cs typeface="Times New Roman" panose="02020603050405020304" pitchFamily="18" charset="0"/>
              </a:rPr>
              <a:t>The array must be sorted!</a:t>
            </a:r>
          </a:p>
          <a:p>
            <a:pPr lvl="1"/>
            <a:r>
              <a:rPr lang="en-US" dirty="0">
                <a:cs typeface="Times New Roman" panose="02020603050405020304" pitchFamily="18" charset="0"/>
              </a:rPr>
              <a:t>Examine this array:</a:t>
            </a:r>
          </a:p>
          <a:p>
            <a:pPr marL="914400" lvl="2" indent="0">
              <a:buNone/>
            </a:pPr>
            <a:r>
              <a:rPr lang="en-US" altLang="en-US" dirty="0">
                <a:latin typeface="Courier"/>
                <a:cs typeface="Times New Roman" panose="02020603050405020304" pitchFamily="18" charset="0"/>
              </a:rPr>
              <a:t>2 4 7 10 11 45 50 59 60 66 69 70 79</a:t>
            </a:r>
          </a:p>
          <a:p>
            <a:pPr marL="914400" lvl="2" indent="0">
              <a:buNone/>
            </a:pPr>
            <a:endParaRPr lang="en-US" dirty="0">
              <a:cs typeface="Times New Roman" panose="02020603050405020304" pitchFamily="18" charset="0"/>
            </a:endParaRPr>
          </a:p>
          <a:p>
            <a:pPr lvl="1"/>
            <a:r>
              <a:rPr lang="en-US" dirty="0">
                <a:cs typeface="Times New Roman" panose="02020603050405020304" pitchFamily="18" charset="0"/>
              </a:rPr>
              <a:t>We have 13 elements</a:t>
            </a:r>
          </a:p>
          <a:p>
            <a:pPr lvl="1"/>
            <a:r>
              <a:rPr lang="en-US" dirty="0">
                <a:cs typeface="Times New Roman" panose="02020603050405020304" pitchFamily="18" charset="0"/>
              </a:rPr>
              <a:t>The array is sorted</a:t>
            </a:r>
          </a:p>
          <a:p>
            <a:pPr lvl="1"/>
            <a:r>
              <a:rPr lang="en-US" dirty="0">
                <a:cs typeface="Times New Roman" panose="02020603050405020304" pitchFamily="18" charset="0"/>
              </a:rPr>
              <a:t>And we are searching a </a:t>
            </a:r>
            <a:r>
              <a:rPr lang="en-US" b="1" u="sng" dirty="0">
                <a:cs typeface="Times New Roman" panose="02020603050405020304" pitchFamily="18" charset="0"/>
              </a:rPr>
              <a:t>key</a:t>
            </a:r>
            <a:r>
              <a:rPr lang="en-US" dirty="0">
                <a:cs typeface="Times New Roman" panose="02020603050405020304" pitchFamily="18" charset="0"/>
              </a:rPr>
              <a:t>/value in the array</a:t>
            </a:r>
          </a:p>
        </p:txBody>
      </p:sp>
    </p:spTree>
    <p:extLst>
      <p:ext uri="{BB962C8B-B14F-4D97-AF65-F5344CB8AC3E}">
        <p14:creationId xmlns:p14="http://schemas.microsoft.com/office/powerpoint/2010/main" val="4279384871"/>
      </p:ext>
    </p:extLst>
  </p:cSld>
  <p:clrMapOvr>
    <a:masterClrMapping/>
  </p:clrMapOvr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35005"/>
            <a:ext cx="9144000" cy="1121300"/>
          </a:xfrm>
        </p:spPr>
        <p:txBody>
          <a:bodyPr/>
          <a:lstStyle/>
          <a:p>
            <a:r>
              <a:rPr lang="en-US" altLang="en-US" dirty="0"/>
              <a:t>Binary Search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270640" y="740650"/>
            <a:ext cx="8602720" cy="5991180"/>
          </a:xfrm>
        </p:spPr>
        <p:txBody>
          <a:bodyPr/>
          <a:lstStyle/>
          <a:p>
            <a:r>
              <a:rPr lang="en-US" dirty="0">
                <a:cs typeface="Times New Roman" panose="02020603050405020304" pitchFamily="18" charset="0"/>
              </a:rPr>
              <a:t>Algorithm:</a:t>
            </a:r>
          </a:p>
          <a:p>
            <a:endParaRPr lang="en-US" dirty="0">
              <a:cs typeface="Times New Roman" panose="02020603050405020304" pitchFamily="18" charset="0"/>
            </a:endParaRPr>
          </a:p>
          <a:p>
            <a:pPr lvl="4"/>
            <a:r>
              <a:rPr lang="en-US" dirty="0">
                <a:cs typeface="Times New Roman" panose="02020603050405020304" pitchFamily="18" charset="0"/>
              </a:rPr>
              <a:t>						</a:t>
            </a:r>
          </a:p>
          <a:p>
            <a:pPr lvl="1"/>
            <a:r>
              <a:rPr lang="en-US" sz="2200" dirty="0">
                <a:cs typeface="Times New Roman" panose="02020603050405020304" pitchFamily="18" charset="0"/>
              </a:rPr>
              <a:t>Find the middle element, which is at index 6.</a:t>
            </a:r>
          </a:p>
          <a:p>
            <a:pPr lvl="2"/>
            <a:r>
              <a:rPr lang="en-US" sz="2200" dirty="0">
                <a:cs typeface="Times New Roman" panose="02020603050405020304" pitchFamily="18" charset="0"/>
              </a:rPr>
              <a:t>If the key matches that middle element, return the index to indicate that you found the item, How do you find the middle index?</a:t>
            </a:r>
          </a:p>
          <a:p>
            <a:pPr marL="914400" lvl="2" indent="0" algn="ctr">
              <a:buNone/>
            </a:pPr>
            <a:r>
              <a:rPr lang="en-US" b="1" dirty="0">
                <a:latin typeface="Courier"/>
                <a:cs typeface="Times New Roman" panose="02020603050405020304" pitchFamily="18" charset="0"/>
              </a:rPr>
              <a:t>mid = (low + high) / 2;</a:t>
            </a:r>
          </a:p>
          <a:p>
            <a:pPr lvl="2"/>
            <a:r>
              <a:rPr lang="en-US" sz="2200" dirty="0">
                <a:cs typeface="Times New Roman" panose="02020603050405020304" pitchFamily="18" charset="0"/>
              </a:rPr>
              <a:t>If the key is </a:t>
            </a:r>
            <a:r>
              <a:rPr lang="en-US" sz="2200" dirty="0">
                <a:highlight>
                  <a:srgbClr val="FFFF00"/>
                </a:highlight>
                <a:cs typeface="Times New Roman" panose="02020603050405020304" pitchFamily="18" charset="0"/>
              </a:rPr>
              <a:t>less than the middle </a:t>
            </a:r>
            <a:r>
              <a:rPr lang="en-US" sz="2200" dirty="0">
                <a:cs typeface="Times New Roman" panose="02020603050405020304" pitchFamily="18" charset="0"/>
              </a:rPr>
              <a:t>element, this means it MUST be on the left side</a:t>
            </a:r>
          </a:p>
          <a:p>
            <a:pPr lvl="3"/>
            <a:r>
              <a:rPr lang="en-US" sz="2200" dirty="0">
                <a:cs typeface="Times New Roman" panose="02020603050405020304" pitchFamily="18" charset="0"/>
              </a:rPr>
              <a:t>from index 0 to index 5</a:t>
            </a:r>
          </a:p>
          <a:p>
            <a:pPr lvl="2"/>
            <a:r>
              <a:rPr lang="en-US" sz="2200" dirty="0">
                <a:cs typeface="Times New Roman" panose="02020603050405020304" pitchFamily="18" charset="0"/>
              </a:rPr>
              <a:t>If the key is </a:t>
            </a:r>
            <a:r>
              <a:rPr lang="en-US" sz="2200" dirty="0">
                <a:highlight>
                  <a:srgbClr val="FFFF00"/>
                </a:highlight>
                <a:cs typeface="Times New Roman" panose="02020603050405020304" pitchFamily="18" charset="0"/>
              </a:rPr>
              <a:t>greater than the middle </a:t>
            </a:r>
            <a:r>
              <a:rPr lang="en-US" sz="2200" dirty="0">
                <a:cs typeface="Times New Roman" panose="02020603050405020304" pitchFamily="18" charset="0"/>
              </a:rPr>
              <a:t>element, this means it MUST be on the right side</a:t>
            </a:r>
          </a:p>
          <a:p>
            <a:pPr lvl="3"/>
            <a:r>
              <a:rPr lang="en-US" sz="2200" dirty="0">
                <a:cs typeface="Times New Roman" panose="02020603050405020304" pitchFamily="18" charset="0"/>
              </a:rPr>
              <a:t>from index 7 to index 13</a:t>
            </a:r>
          </a:p>
          <a:p>
            <a:endParaRPr lang="en-US" dirty="0">
              <a:cs typeface="Times New Roman" panose="02020603050405020304" pitchFamily="18" charset="0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6247534"/>
              </p:ext>
            </p:extLst>
          </p:nvPr>
        </p:nvGraphicFramePr>
        <p:xfrm>
          <a:off x="1115550" y="1393535"/>
          <a:ext cx="7195734" cy="74168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55351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5351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5351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5351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5351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5351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5351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53518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553518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553518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553518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553518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553518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  <a:latin typeface="Courier"/>
                        </a:rPr>
                        <a:t>2</a:t>
                      </a: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  <a:latin typeface="Courier"/>
                        </a:rPr>
                        <a:t>4</a:t>
                      </a: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  <a:latin typeface="Courier"/>
                        </a:rPr>
                        <a:t>7</a:t>
                      </a: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  <a:latin typeface="Courier"/>
                        </a:rPr>
                        <a:t>10</a:t>
                      </a: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  <a:latin typeface="Courier"/>
                        </a:rPr>
                        <a:t>11</a:t>
                      </a: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  <a:latin typeface="Courier"/>
                        </a:rPr>
                        <a:t>45</a:t>
                      </a: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  <a:latin typeface="Courier"/>
                        </a:rPr>
                        <a:t>50</a:t>
                      </a: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  <a:latin typeface="Courier"/>
                        </a:rPr>
                        <a:t>59</a:t>
                      </a: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  <a:latin typeface="Courier"/>
                        </a:rPr>
                        <a:t>60</a:t>
                      </a: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  <a:latin typeface="Courier"/>
                        </a:rPr>
                        <a:t>66</a:t>
                      </a: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  <a:latin typeface="Courier"/>
                        </a:rPr>
                        <a:t>69</a:t>
                      </a: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  <a:latin typeface="Courier"/>
                        </a:rPr>
                        <a:t>70</a:t>
                      </a: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  <a:latin typeface="Courier"/>
                        </a:rPr>
                        <a:t>79</a:t>
                      </a: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highlight>
                            <a:srgbClr val="FFFF00"/>
                          </a:highlight>
                          <a:latin typeface="Courier"/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highlight>
                            <a:srgbClr val="FFFF00"/>
                          </a:highlight>
                          <a:latin typeface="Courier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highlight>
                            <a:srgbClr val="FFFF00"/>
                          </a:highlight>
                          <a:latin typeface="Courier"/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highlight>
                            <a:srgbClr val="FFFF00"/>
                          </a:highlight>
                          <a:latin typeface="Courier"/>
                        </a:rPr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highlight>
                            <a:srgbClr val="FFFF00"/>
                          </a:highlight>
                          <a:latin typeface="Courier"/>
                        </a:rPr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highlight>
                            <a:srgbClr val="FFFF00"/>
                          </a:highlight>
                          <a:latin typeface="Courier"/>
                        </a:rPr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highlight>
                            <a:srgbClr val="FFFF00"/>
                          </a:highlight>
                          <a:latin typeface="Courier"/>
                        </a:rPr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highlight>
                            <a:srgbClr val="FFFF00"/>
                          </a:highlight>
                          <a:latin typeface="Courier"/>
                        </a:rPr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highlight>
                            <a:srgbClr val="FFFF00"/>
                          </a:highlight>
                          <a:latin typeface="Courier"/>
                        </a:rPr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highlight>
                            <a:srgbClr val="FFFF00"/>
                          </a:highlight>
                          <a:latin typeface="Courier"/>
                        </a:rPr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highlight>
                            <a:srgbClr val="FFFF00"/>
                          </a:highlight>
                          <a:latin typeface="Courier"/>
                        </a:rPr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highlight>
                            <a:srgbClr val="FFFF00"/>
                          </a:highlight>
                          <a:latin typeface="Courier"/>
                        </a:rPr>
                        <a:t>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highlight>
                            <a:srgbClr val="FFFF00"/>
                          </a:highlight>
                          <a:latin typeface="Courier"/>
                        </a:rPr>
                        <a:t>13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5" name="Callout: Bent Line 4">
            <a:extLst>
              <a:ext uri="{FF2B5EF4-FFF2-40B4-BE49-F238E27FC236}">
                <a16:creationId xmlns:a16="http://schemas.microsoft.com/office/drawing/2014/main" id="{C6A8E355-30D2-4E6F-8D8C-712054040651}"/>
              </a:ext>
            </a:extLst>
          </p:cNvPr>
          <p:cNvSpPr/>
          <p:nvPr/>
        </p:nvSpPr>
        <p:spPr bwMode="auto">
          <a:xfrm>
            <a:off x="8317390" y="2288835"/>
            <a:ext cx="691290" cy="345645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-42779"/>
              <a:gd name="adj6" fmla="val -40916"/>
            </a:avLst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</a:rPr>
              <a:t>high</a:t>
            </a:r>
          </a:p>
        </p:txBody>
      </p:sp>
      <p:sp>
        <p:nvSpPr>
          <p:cNvPr id="7" name="Callout: Bent Line 6">
            <a:extLst>
              <a:ext uri="{FF2B5EF4-FFF2-40B4-BE49-F238E27FC236}">
                <a16:creationId xmlns:a16="http://schemas.microsoft.com/office/drawing/2014/main" id="{1FC631BC-B89F-4760-8E94-ED03D970DDE9}"/>
              </a:ext>
            </a:extLst>
          </p:cNvPr>
          <p:cNvSpPr/>
          <p:nvPr/>
        </p:nvSpPr>
        <p:spPr bwMode="auto">
          <a:xfrm flipH="1">
            <a:off x="135320" y="2113639"/>
            <a:ext cx="684250" cy="432046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-42779"/>
              <a:gd name="adj6" fmla="val -40916"/>
            </a:avLst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</a:rPr>
              <a:t>low</a:t>
            </a:r>
          </a:p>
        </p:txBody>
      </p:sp>
      <p:sp>
        <p:nvSpPr>
          <p:cNvPr id="8" name="Callout: Bent Line 7">
            <a:extLst>
              <a:ext uri="{FF2B5EF4-FFF2-40B4-BE49-F238E27FC236}">
                <a16:creationId xmlns:a16="http://schemas.microsoft.com/office/drawing/2014/main" id="{84E7C78A-61C4-4B31-8E91-0D9278106B80}"/>
              </a:ext>
            </a:extLst>
          </p:cNvPr>
          <p:cNvSpPr/>
          <p:nvPr/>
        </p:nvSpPr>
        <p:spPr bwMode="auto">
          <a:xfrm>
            <a:off x="6453845" y="2329662"/>
            <a:ext cx="691290" cy="345645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-51405"/>
              <a:gd name="adj6" fmla="val -247954"/>
            </a:avLst>
          </a:prstGeom>
          <a:solidFill>
            <a:srgbClr val="FFC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</a:rPr>
              <a:t>mid</a:t>
            </a:r>
          </a:p>
        </p:txBody>
      </p:sp>
    </p:spTree>
    <p:extLst>
      <p:ext uri="{BB962C8B-B14F-4D97-AF65-F5344CB8AC3E}">
        <p14:creationId xmlns:p14="http://schemas.microsoft.com/office/powerpoint/2010/main" val="3108506120"/>
      </p:ext>
    </p:extLst>
  </p:cSld>
  <p:clrMapOvr>
    <a:masterClrMapping/>
  </p:clrMapOvr>
</p:sld>
</file>

<file path=ppt/slides/slide1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46041"/>
            <a:ext cx="9144000" cy="1121300"/>
          </a:xfrm>
        </p:spPr>
        <p:txBody>
          <a:bodyPr/>
          <a:lstStyle/>
          <a:p>
            <a:r>
              <a:rPr lang="en-US" altLang="en-US" dirty="0"/>
              <a:t>Binary Search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309046" y="1341437"/>
            <a:ext cx="8602720" cy="5121557"/>
          </a:xfrm>
        </p:spPr>
        <p:txBody>
          <a:bodyPr/>
          <a:lstStyle/>
          <a:p>
            <a:r>
              <a:rPr lang="en-US" dirty="0">
                <a:cs typeface="Times New Roman" panose="02020603050405020304" pitchFamily="18" charset="0"/>
              </a:rPr>
              <a:t>Code:</a:t>
            </a:r>
          </a:p>
          <a:p>
            <a:endParaRPr lang="en-US" dirty="0">
              <a:cs typeface="Times New Roman" panose="02020603050405020304" pitchFamily="18" charset="0"/>
            </a:endParaRPr>
          </a:p>
          <a:p>
            <a:endParaRPr lang="en-US" dirty="0"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39475" y="2085209"/>
            <a:ext cx="8128847" cy="4247317"/>
          </a:xfrm>
          <a:prstGeom prst="rect">
            <a:avLst/>
          </a:prstGeom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800" b="1" dirty="0">
                <a:latin typeface="Courier"/>
              </a:rPr>
              <a:t>public static </a:t>
            </a:r>
            <a:r>
              <a:rPr lang="en-US" sz="1800" b="1" dirty="0" err="1">
                <a:latin typeface="Courier"/>
              </a:rPr>
              <a:t>int</a:t>
            </a:r>
            <a:r>
              <a:rPr lang="en-US" sz="1800" b="1" dirty="0">
                <a:latin typeface="Courier"/>
              </a:rPr>
              <a:t> </a:t>
            </a:r>
            <a:r>
              <a:rPr lang="en-US" sz="1800" b="1" dirty="0" err="1">
                <a:latin typeface="Courier"/>
              </a:rPr>
              <a:t>binarySearch</a:t>
            </a:r>
            <a:r>
              <a:rPr lang="en-US" sz="1800" b="1" dirty="0">
                <a:latin typeface="Courier"/>
              </a:rPr>
              <a:t>(</a:t>
            </a:r>
            <a:r>
              <a:rPr lang="en-US" sz="1800" b="1" dirty="0" err="1">
                <a:latin typeface="Courier"/>
              </a:rPr>
              <a:t>int</a:t>
            </a:r>
            <a:r>
              <a:rPr lang="en-US" sz="1800" b="1" dirty="0">
                <a:latin typeface="Courier"/>
              </a:rPr>
              <a:t>[] list, </a:t>
            </a:r>
            <a:r>
              <a:rPr lang="en-US" sz="1800" b="1" dirty="0" err="1">
                <a:latin typeface="Courier"/>
              </a:rPr>
              <a:t>int</a:t>
            </a:r>
            <a:r>
              <a:rPr lang="en-US" sz="1800" b="1" dirty="0">
                <a:latin typeface="Courier"/>
              </a:rPr>
              <a:t> key) {</a:t>
            </a:r>
          </a:p>
          <a:p>
            <a:r>
              <a:rPr lang="en-US" sz="1800" b="1" dirty="0">
                <a:latin typeface="Courier"/>
              </a:rPr>
              <a:t>	</a:t>
            </a:r>
            <a:r>
              <a:rPr lang="en-US" sz="1800" b="1" dirty="0" err="1">
                <a:latin typeface="Courier"/>
              </a:rPr>
              <a:t>int</a:t>
            </a:r>
            <a:r>
              <a:rPr lang="en-US" sz="1800" b="1" dirty="0">
                <a:latin typeface="Courier"/>
              </a:rPr>
              <a:t> low = 0;</a:t>
            </a:r>
          </a:p>
          <a:p>
            <a:r>
              <a:rPr lang="en-US" sz="1800" b="1" dirty="0">
                <a:latin typeface="Courier"/>
              </a:rPr>
              <a:t>	</a:t>
            </a:r>
            <a:r>
              <a:rPr lang="en-US" sz="1800" b="1" dirty="0" err="1">
                <a:latin typeface="Courier"/>
              </a:rPr>
              <a:t>int</a:t>
            </a:r>
            <a:r>
              <a:rPr lang="en-US" sz="1800" b="1" dirty="0">
                <a:latin typeface="Courier"/>
              </a:rPr>
              <a:t> high = list.length-1;</a:t>
            </a:r>
          </a:p>
          <a:p>
            <a:r>
              <a:rPr lang="en-US" sz="1800" b="1" dirty="0">
                <a:latin typeface="Courier"/>
              </a:rPr>
              <a:t>	</a:t>
            </a:r>
          </a:p>
          <a:p>
            <a:r>
              <a:rPr lang="en-US" sz="1800" b="1" dirty="0">
                <a:latin typeface="Courier"/>
              </a:rPr>
              <a:t>	while (low &lt;= high) {</a:t>
            </a:r>
          </a:p>
          <a:p>
            <a:r>
              <a:rPr lang="en-US" sz="1800" b="1" dirty="0">
                <a:latin typeface="Courier"/>
              </a:rPr>
              <a:t>		</a:t>
            </a:r>
            <a:r>
              <a:rPr lang="en-US" sz="1800" b="1" dirty="0" err="1">
                <a:latin typeface="Courier"/>
              </a:rPr>
              <a:t>int</a:t>
            </a:r>
            <a:r>
              <a:rPr lang="en-US" sz="1800" b="1" dirty="0">
                <a:latin typeface="Courier"/>
              </a:rPr>
              <a:t> mid = (low + high)/2;</a:t>
            </a:r>
          </a:p>
          <a:p>
            <a:r>
              <a:rPr lang="en-US" sz="1800" b="1" dirty="0">
                <a:latin typeface="Courier"/>
              </a:rPr>
              <a:t>		if (key == list[mid])</a:t>
            </a:r>
          </a:p>
          <a:p>
            <a:r>
              <a:rPr lang="en-US" sz="1800" b="1" dirty="0">
                <a:latin typeface="Courier"/>
              </a:rPr>
              <a:t>			return mid; </a:t>
            </a:r>
            <a:r>
              <a:rPr lang="en-US" sz="1800" dirty="0">
                <a:latin typeface="Courier"/>
              </a:rPr>
              <a:t>// the index of key</a:t>
            </a:r>
          </a:p>
          <a:p>
            <a:r>
              <a:rPr lang="en-US" sz="1800" b="1" dirty="0">
                <a:latin typeface="Courier"/>
              </a:rPr>
              <a:t>		else if (key &lt; list[mid])</a:t>
            </a:r>
          </a:p>
          <a:p>
            <a:r>
              <a:rPr lang="en-US" sz="1800" b="1" dirty="0">
                <a:latin typeface="Courier"/>
              </a:rPr>
              <a:t>			high = mid - 1;</a:t>
            </a:r>
          </a:p>
          <a:p>
            <a:r>
              <a:rPr lang="en-US" sz="1800" b="1" dirty="0">
                <a:latin typeface="Courier"/>
              </a:rPr>
              <a:t>		else </a:t>
            </a:r>
            <a:r>
              <a:rPr lang="en-US" sz="1800" dirty="0">
                <a:latin typeface="Courier"/>
              </a:rPr>
              <a:t>// if (key &gt; list[mid]...change low</a:t>
            </a:r>
          </a:p>
          <a:p>
            <a:r>
              <a:rPr lang="en-US" sz="1800" b="1" dirty="0">
                <a:latin typeface="Courier"/>
              </a:rPr>
              <a:t>			low = mid + 1;</a:t>
            </a:r>
          </a:p>
          <a:p>
            <a:r>
              <a:rPr lang="en-US" sz="1800" b="1" dirty="0">
                <a:latin typeface="Courier"/>
              </a:rPr>
              <a:t>	}</a:t>
            </a:r>
          </a:p>
          <a:p>
            <a:r>
              <a:rPr lang="en-US" sz="1800" b="1" dirty="0">
                <a:latin typeface="Courier"/>
              </a:rPr>
              <a:t>	return -1; </a:t>
            </a:r>
            <a:r>
              <a:rPr lang="en-US" sz="1800" dirty="0">
                <a:latin typeface="Courier"/>
              </a:rPr>
              <a:t>// this only happens if not found</a:t>
            </a:r>
          </a:p>
          <a:p>
            <a:r>
              <a:rPr lang="en-US" sz="1800" b="1" dirty="0">
                <a:latin typeface="Courier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3066112658"/>
      </p:ext>
    </p:extLst>
  </p:cSld>
  <p:clrMapOvr>
    <a:masterClrMapping/>
  </p:clrMapOvr>
</p:sld>
</file>

<file path=ppt/slides/slide1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Binary Search</a:t>
            </a:r>
          </a:p>
        </p:txBody>
      </p:sp>
      <p:graphicFrame>
        <p:nvGraphicFramePr>
          <p:cNvPr id="386051" name="Group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4210440"/>
              </p:ext>
            </p:extLst>
          </p:nvPr>
        </p:nvGraphicFramePr>
        <p:xfrm>
          <a:off x="2590800" y="2613789"/>
          <a:ext cx="4267200" cy="517602"/>
        </p:xfrm>
        <a:graphic>
          <a:graphicData uri="http://schemas.openxmlformats.org/drawingml/2006/table">
            <a:tbl>
              <a:tblPr/>
              <a:tblGrid>
                <a:gridCol w="533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33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33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33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334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334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334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334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5175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5000"/>
                        <a:buFont typeface="Monotype Sorts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</a:p>
                  </a:txBody>
                  <a:tcPr marT="45441" marB="4544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5000"/>
                        <a:buFont typeface="Monotype Sorts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</a:p>
                  </a:txBody>
                  <a:tcPr marT="45441" marB="454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5000"/>
                        <a:buFont typeface="Monotype Sorts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3</a:t>
                      </a:r>
                    </a:p>
                  </a:txBody>
                  <a:tcPr marT="45441" marB="454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5000"/>
                        <a:buFont typeface="Monotype Sorts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4</a:t>
                      </a:r>
                    </a:p>
                  </a:txBody>
                  <a:tcPr marT="45441" marB="454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5000"/>
                        <a:buFont typeface="Monotype Sorts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6</a:t>
                      </a:r>
                    </a:p>
                  </a:txBody>
                  <a:tcPr marT="45441" marB="454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5000"/>
                        <a:buFont typeface="Monotype Sorts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7</a:t>
                      </a:r>
                    </a:p>
                  </a:txBody>
                  <a:tcPr marT="45441" marB="454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5000"/>
                        <a:buFont typeface="Monotype Sorts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8</a:t>
                      </a:r>
                    </a:p>
                  </a:txBody>
                  <a:tcPr marT="45441" marB="454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5000"/>
                        <a:buFont typeface="Monotype Sorts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9</a:t>
                      </a:r>
                    </a:p>
                  </a:txBody>
                  <a:tcPr marT="45441" marB="454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75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386071" name="Group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6991223"/>
              </p:ext>
            </p:extLst>
          </p:nvPr>
        </p:nvGraphicFramePr>
        <p:xfrm>
          <a:off x="2586182" y="4152187"/>
          <a:ext cx="4267200" cy="533400"/>
        </p:xfrm>
        <a:graphic>
          <a:graphicData uri="http://schemas.openxmlformats.org/drawingml/2006/table">
            <a:tbl>
              <a:tblPr/>
              <a:tblGrid>
                <a:gridCol w="533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33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33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33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334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334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334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334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5334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5000"/>
                        <a:buFont typeface="Monotype Sorts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5000"/>
                        <a:buFont typeface="Monotype Sorts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5000"/>
                        <a:buFont typeface="Monotype Sorts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5000"/>
                        <a:buFont typeface="Monotype Sorts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5000"/>
                        <a:buFont typeface="Monotype Sorts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5000"/>
                        <a:buFont typeface="Monotype Sorts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5000"/>
                        <a:buFont typeface="Monotype Sorts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5000"/>
                        <a:buFont typeface="Monotype Sorts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75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386091" name="Group 4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732513"/>
              </p:ext>
            </p:extLst>
          </p:nvPr>
        </p:nvGraphicFramePr>
        <p:xfrm>
          <a:off x="2591444" y="5661257"/>
          <a:ext cx="4267200" cy="533400"/>
        </p:xfrm>
        <a:graphic>
          <a:graphicData uri="http://schemas.openxmlformats.org/drawingml/2006/table">
            <a:tbl>
              <a:tblPr/>
              <a:tblGrid>
                <a:gridCol w="533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33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33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33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334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334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334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334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5334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5000"/>
                        <a:buFont typeface="Monotype Sorts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5000"/>
                        <a:buFont typeface="Monotype Sorts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5000"/>
                        <a:buFont typeface="Monotype Sorts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5000"/>
                        <a:buFont typeface="Monotype Sorts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5000"/>
                        <a:buFont typeface="Monotype Sorts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5000"/>
                        <a:buFont typeface="Monotype Sorts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5000"/>
                        <a:buFont typeface="Monotype Sorts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5000"/>
                        <a:buFont typeface="Monotype Sorts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75000"/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86111" name="Rectangle 63"/>
          <p:cNvSpPr>
            <a:spLocks noChangeArrowheads="1"/>
          </p:cNvSpPr>
          <p:nvPr/>
        </p:nvSpPr>
        <p:spPr bwMode="auto">
          <a:xfrm>
            <a:off x="942974" y="2597914"/>
            <a:ext cx="1114426" cy="533400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n-US" altLang="en-US" sz="1800" dirty="0">
                <a:latin typeface="Arial" panose="020B0604020202020204" pitchFamily="34" charset="0"/>
              </a:rPr>
              <a:t>Key &gt; 4</a:t>
            </a:r>
          </a:p>
        </p:txBody>
      </p:sp>
      <p:sp>
        <p:nvSpPr>
          <p:cNvPr id="386112" name="Rectangle 64"/>
          <p:cNvSpPr>
            <a:spLocks noChangeArrowheads="1"/>
          </p:cNvSpPr>
          <p:nvPr/>
        </p:nvSpPr>
        <p:spPr bwMode="auto">
          <a:xfrm>
            <a:off x="938356" y="4152187"/>
            <a:ext cx="1114426" cy="533400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n-US" altLang="en-US" sz="1800" dirty="0">
                <a:latin typeface="Arial" panose="020B0604020202020204" pitchFamily="34" charset="0"/>
              </a:rPr>
              <a:t>Key &gt; 7</a:t>
            </a:r>
          </a:p>
        </p:txBody>
      </p:sp>
      <p:sp>
        <p:nvSpPr>
          <p:cNvPr id="386113" name="Rectangle 65"/>
          <p:cNvSpPr>
            <a:spLocks noChangeArrowheads="1"/>
          </p:cNvSpPr>
          <p:nvPr/>
        </p:nvSpPr>
        <p:spPr bwMode="auto">
          <a:xfrm>
            <a:off x="938356" y="5598846"/>
            <a:ext cx="1095875" cy="533400"/>
          </a:xfrm>
          <a:prstGeom prst="rect">
            <a:avLst/>
          </a:prstGeom>
          <a:solidFill>
            <a:srgbClr val="66FF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n-US" altLang="en-US" sz="1800" dirty="0">
                <a:latin typeface="Arial" panose="020B0604020202020204" pitchFamily="34" charset="0"/>
              </a:rPr>
              <a:t>Key = 8</a:t>
            </a:r>
          </a:p>
        </p:txBody>
      </p:sp>
      <p:sp>
        <p:nvSpPr>
          <p:cNvPr id="94276" name="Text Box 69"/>
          <p:cNvSpPr txBox="1">
            <a:spLocks noChangeArrowheads="1"/>
          </p:cNvSpPr>
          <p:nvPr/>
        </p:nvSpPr>
        <p:spPr bwMode="auto">
          <a:xfrm>
            <a:off x="3030599" y="1712466"/>
            <a:ext cx="22272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dirty="0"/>
              <a:t>List</a:t>
            </a:r>
          </a:p>
        </p:txBody>
      </p:sp>
      <p:sp>
        <p:nvSpPr>
          <p:cNvPr id="94277" name="Rectangle 71"/>
          <p:cNvSpPr>
            <a:spLocks noChangeArrowheads="1"/>
          </p:cNvSpPr>
          <p:nvPr/>
        </p:nvSpPr>
        <p:spPr bwMode="auto">
          <a:xfrm>
            <a:off x="0" y="0"/>
            <a:ext cx="1524000" cy="381000"/>
          </a:xfrm>
          <a:prstGeom prst="rect">
            <a:avLst/>
          </a:prstGeom>
          <a:noFill/>
          <a:ln w="12700">
            <a:solidFill>
              <a:srgbClr val="FF0000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n-US" altLang="en-US" sz="1800">
                <a:solidFill>
                  <a:schemeClr val="bg2"/>
                </a:solidFill>
                <a:latin typeface="Forte" panose="03060902040502070203" pitchFamily="66" charset="0"/>
              </a:rPr>
              <a:t>animation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CC4B9A4-EDB3-4F69-9995-A7A80F123DFA}"/>
              </a:ext>
            </a:extLst>
          </p:cNvPr>
          <p:cNvSpPr txBox="1"/>
          <p:nvPr/>
        </p:nvSpPr>
        <p:spPr>
          <a:xfrm>
            <a:off x="762000" y="1189246"/>
            <a:ext cx="78803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cs typeface="Times New Roman" panose="02020603050405020304" pitchFamily="18" charset="0"/>
              </a:rPr>
              <a:t>If we are looking for </a:t>
            </a:r>
            <a:r>
              <a:rPr lang="en-US" sz="2800" b="1" dirty="0">
                <a:solidFill>
                  <a:srgbClr val="00B0F0"/>
                </a:solidFill>
                <a:cs typeface="Times New Roman" panose="02020603050405020304" pitchFamily="18" charset="0"/>
              </a:rPr>
              <a:t>key = 8</a:t>
            </a:r>
          </a:p>
        </p:txBody>
      </p:sp>
      <p:sp>
        <p:nvSpPr>
          <p:cNvPr id="3" name="Callout: Bent Line 2">
            <a:extLst>
              <a:ext uri="{FF2B5EF4-FFF2-40B4-BE49-F238E27FC236}">
                <a16:creationId xmlns:a16="http://schemas.microsoft.com/office/drawing/2014/main" id="{A5994378-6EA1-4634-A492-8319C5532D58}"/>
              </a:ext>
            </a:extLst>
          </p:cNvPr>
          <p:cNvSpPr/>
          <p:nvPr/>
        </p:nvSpPr>
        <p:spPr bwMode="auto">
          <a:xfrm>
            <a:off x="7794053" y="1965401"/>
            <a:ext cx="844910" cy="523220"/>
          </a:xfrm>
          <a:prstGeom prst="borderCallout2">
            <a:avLst>
              <a:gd name="adj1" fmla="val 47244"/>
              <a:gd name="adj2" fmla="val -2451"/>
              <a:gd name="adj3" fmla="val 47245"/>
              <a:gd name="adj4" fmla="val -102541"/>
              <a:gd name="adj5" fmla="val 118199"/>
              <a:gd name="adj6" fmla="val -145481"/>
            </a:avLst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</a:rPr>
              <a:t>high</a:t>
            </a:r>
          </a:p>
        </p:txBody>
      </p:sp>
      <p:sp>
        <p:nvSpPr>
          <p:cNvPr id="14" name="Callout: Bent Line 13">
            <a:extLst>
              <a:ext uri="{FF2B5EF4-FFF2-40B4-BE49-F238E27FC236}">
                <a16:creationId xmlns:a16="http://schemas.microsoft.com/office/drawing/2014/main" id="{F768DEA6-BB7E-4A61-9C7A-99D394BD201B}"/>
              </a:ext>
            </a:extLst>
          </p:cNvPr>
          <p:cNvSpPr/>
          <p:nvPr/>
        </p:nvSpPr>
        <p:spPr bwMode="auto">
          <a:xfrm flipH="1">
            <a:off x="505037" y="1965401"/>
            <a:ext cx="645401" cy="472093"/>
          </a:xfrm>
          <a:prstGeom prst="borderCallout2">
            <a:avLst>
              <a:gd name="adj1" fmla="val 46119"/>
              <a:gd name="adj2" fmla="val -633"/>
              <a:gd name="adj3" fmla="val 48224"/>
              <a:gd name="adj4" fmla="val -156806"/>
              <a:gd name="adj5" fmla="val 127238"/>
              <a:gd name="adj6" fmla="val -263806"/>
            </a:avLst>
          </a:prstGeom>
          <a:solidFill>
            <a:srgbClr val="00B0F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</a:rPr>
              <a:t>low</a:t>
            </a:r>
          </a:p>
        </p:txBody>
      </p:sp>
      <p:sp>
        <p:nvSpPr>
          <p:cNvPr id="4" name="Callout: Bent Line 3">
            <a:extLst>
              <a:ext uri="{FF2B5EF4-FFF2-40B4-BE49-F238E27FC236}">
                <a16:creationId xmlns:a16="http://schemas.microsoft.com/office/drawing/2014/main" id="{55DAA174-9B02-4D57-A1D9-FEE47F42F473}"/>
              </a:ext>
            </a:extLst>
          </p:cNvPr>
          <p:cNvSpPr/>
          <p:nvPr/>
        </p:nvSpPr>
        <p:spPr bwMode="auto">
          <a:xfrm>
            <a:off x="4835560" y="1965401"/>
            <a:ext cx="645401" cy="472093"/>
          </a:xfrm>
          <a:prstGeom prst="borderCallout2">
            <a:avLst>
              <a:gd name="adj1" fmla="val 54491"/>
              <a:gd name="adj2" fmla="val 907"/>
              <a:gd name="adj3" fmla="val 54490"/>
              <a:gd name="adj4" fmla="val -50547"/>
              <a:gd name="adj5" fmla="val 128185"/>
              <a:gd name="adj6" fmla="val -65147"/>
            </a:avLst>
          </a:prstGeom>
          <a:solidFill>
            <a:srgbClr val="FFC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</a:rPr>
              <a:t>mid</a:t>
            </a:r>
          </a:p>
        </p:txBody>
      </p:sp>
      <p:sp>
        <p:nvSpPr>
          <p:cNvPr id="16" name="Callout: Bent Line 15">
            <a:extLst>
              <a:ext uri="{FF2B5EF4-FFF2-40B4-BE49-F238E27FC236}">
                <a16:creationId xmlns:a16="http://schemas.microsoft.com/office/drawing/2014/main" id="{40A03BF6-D276-4482-869D-FE02284771BC}"/>
              </a:ext>
            </a:extLst>
          </p:cNvPr>
          <p:cNvSpPr/>
          <p:nvPr/>
        </p:nvSpPr>
        <p:spPr bwMode="auto">
          <a:xfrm>
            <a:off x="7867282" y="3509417"/>
            <a:ext cx="844910" cy="523220"/>
          </a:xfrm>
          <a:prstGeom prst="borderCallout2">
            <a:avLst>
              <a:gd name="adj1" fmla="val 47244"/>
              <a:gd name="adj2" fmla="val -2451"/>
              <a:gd name="adj3" fmla="val 47245"/>
              <a:gd name="adj4" fmla="val -102541"/>
              <a:gd name="adj5" fmla="val 118199"/>
              <a:gd name="adj6" fmla="val -145481"/>
            </a:avLst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</a:rPr>
              <a:t>high</a:t>
            </a:r>
          </a:p>
        </p:txBody>
      </p:sp>
      <p:sp>
        <p:nvSpPr>
          <p:cNvPr id="17" name="Callout: Bent Line 16">
            <a:extLst>
              <a:ext uri="{FF2B5EF4-FFF2-40B4-BE49-F238E27FC236}">
                <a16:creationId xmlns:a16="http://schemas.microsoft.com/office/drawing/2014/main" id="{9C7F1ACF-F743-4486-9A29-83CE54380420}"/>
              </a:ext>
            </a:extLst>
          </p:cNvPr>
          <p:cNvSpPr/>
          <p:nvPr/>
        </p:nvSpPr>
        <p:spPr bwMode="auto">
          <a:xfrm flipH="1">
            <a:off x="2586182" y="3521294"/>
            <a:ext cx="645401" cy="472093"/>
          </a:xfrm>
          <a:prstGeom prst="borderCallout2">
            <a:avLst>
              <a:gd name="adj1" fmla="val 46119"/>
              <a:gd name="adj2" fmla="val -633"/>
              <a:gd name="adj3" fmla="val 48224"/>
              <a:gd name="adj4" fmla="val -156806"/>
              <a:gd name="adj5" fmla="val 127238"/>
              <a:gd name="adj6" fmla="val -263806"/>
            </a:avLst>
          </a:prstGeom>
          <a:solidFill>
            <a:srgbClr val="00B0F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</a:rPr>
              <a:t>low</a:t>
            </a:r>
          </a:p>
        </p:txBody>
      </p:sp>
      <p:sp>
        <p:nvSpPr>
          <p:cNvPr id="18" name="Callout: Bent Line 17">
            <a:extLst>
              <a:ext uri="{FF2B5EF4-FFF2-40B4-BE49-F238E27FC236}">
                <a16:creationId xmlns:a16="http://schemas.microsoft.com/office/drawing/2014/main" id="{4700B462-7D46-41DA-A976-373FE41035AE}"/>
              </a:ext>
            </a:extLst>
          </p:cNvPr>
          <p:cNvSpPr/>
          <p:nvPr/>
        </p:nvSpPr>
        <p:spPr bwMode="auto">
          <a:xfrm>
            <a:off x="5908627" y="3534980"/>
            <a:ext cx="645401" cy="472093"/>
          </a:xfrm>
          <a:prstGeom prst="borderCallout2">
            <a:avLst>
              <a:gd name="adj1" fmla="val 54491"/>
              <a:gd name="adj2" fmla="val 907"/>
              <a:gd name="adj3" fmla="val 54490"/>
              <a:gd name="adj4" fmla="val -50547"/>
              <a:gd name="adj5" fmla="val 128185"/>
              <a:gd name="adj6" fmla="val -65147"/>
            </a:avLst>
          </a:prstGeom>
          <a:solidFill>
            <a:srgbClr val="FFC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</a:rPr>
              <a:t>mid</a:t>
            </a:r>
          </a:p>
        </p:txBody>
      </p:sp>
      <p:sp>
        <p:nvSpPr>
          <p:cNvPr id="19" name="Callout: Bent Line 18">
            <a:extLst>
              <a:ext uri="{FF2B5EF4-FFF2-40B4-BE49-F238E27FC236}">
                <a16:creationId xmlns:a16="http://schemas.microsoft.com/office/drawing/2014/main" id="{A4C6732F-BDBD-40F5-8941-53724FE75117}"/>
              </a:ext>
            </a:extLst>
          </p:cNvPr>
          <p:cNvSpPr/>
          <p:nvPr/>
        </p:nvSpPr>
        <p:spPr bwMode="auto">
          <a:xfrm>
            <a:off x="7872544" y="5043133"/>
            <a:ext cx="844910" cy="523220"/>
          </a:xfrm>
          <a:prstGeom prst="borderCallout2">
            <a:avLst>
              <a:gd name="adj1" fmla="val 47244"/>
              <a:gd name="adj2" fmla="val -2451"/>
              <a:gd name="adj3" fmla="val 47245"/>
              <a:gd name="adj4" fmla="val -102541"/>
              <a:gd name="adj5" fmla="val 118199"/>
              <a:gd name="adj6" fmla="val -145481"/>
            </a:avLst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</a:rPr>
              <a:t>high</a:t>
            </a:r>
          </a:p>
        </p:txBody>
      </p:sp>
      <p:sp>
        <p:nvSpPr>
          <p:cNvPr id="20" name="Callout: Bent Line 19">
            <a:extLst>
              <a:ext uri="{FF2B5EF4-FFF2-40B4-BE49-F238E27FC236}">
                <a16:creationId xmlns:a16="http://schemas.microsoft.com/office/drawing/2014/main" id="{32CF9CE4-44AD-475B-A1FC-67A7969CD1D8}"/>
              </a:ext>
            </a:extLst>
          </p:cNvPr>
          <p:cNvSpPr/>
          <p:nvPr/>
        </p:nvSpPr>
        <p:spPr bwMode="auto">
          <a:xfrm flipH="1">
            <a:off x="3145607" y="5073080"/>
            <a:ext cx="645401" cy="472093"/>
          </a:xfrm>
          <a:prstGeom prst="borderCallout2">
            <a:avLst>
              <a:gd name="adj1" fmla="val 46119"/>
              <a:gd name="adj2" fmla="val -633"/>
              <a:gd name="adj3" fmla="val 48224"/>
              <a:gd name="adj4" fmla="val -156806"/>
              <a:gd name="adj5" fmla="val 127238"/>
              <a:gd name="adj6" fmla="val -263806"/>
            </a:avLst>
          </a:prstGeom>
          <a:solidFill>
            <a:srgbClr val="00B0F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</a:rPr>
              <a:t>low</a:t>
            </a:r>
          </a:p>
        </p:txBody>
      </p:sp>
      <p:sp>
        <p:nvSpPr>
          <p:cNvPr id="21" name="Callout: Bent Line 20">
            <a:extLst>
              <a:ext uri="{FF2B5EF4-FFF2-40B4-BE49-F238E27FC236}">
                <a16:creationId xmlns:a16="http://schemas.microsoft.com/office/drawing/2014/main" id="{CC4D8E38-DECD-45F4-98B2-51040495B94D}"/>
              </a:ext>
            </a:extLst>
          </p:cNvPr>
          <p:cNvSpPr/>
          <p:nvPr/>
        </p:nvSpPr>
        <p:spPr bwMode="auto">
          <a:xfrm>
            <a:off x="6108200" y="5036728"/>
            <a:ext cx="645401" cy="472093"/>
          </a:xfrm>
          <a:prstGeom prst="borderCallout2">
            <a:avLst>
              <a:gd name="adj1" fmla="val 54491"/>
              <a:gd name="adj2" fmla="val 907"/>
              <a:gd name="adj3" fmla="val 55716"/>
              <a:gd name="adj4" fmla="val -14679"/>
              <a:gd name="adj5" fmla="val 128185"/>
              <a:gd name="adj6" fmla="val -28382"/>
            </a:avLst>
          </a:prstGeom>
          <a:solidFill>
            <a:srgbClr val="FFC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</a:rPr>
              <a:t>mid</a:t>
            </a:r>
          </a:p>
        </p:txBody>
      </p:sp>
      <p:graphicFrame>
        <p:nvGraphicFramePr>
          <p:cNvPr id="22" name="Group 3">
            <a:extLst>
              <a:ext uri="{FF2B5EF4-FFF2-40B4-BE49-F238E27FC236}">
                <a16:creationId xmlns:a16="http://schemas.microsoft.com/office/drawing/2014/main" id="{6B22D6A3-0140-4410-A37D-980D5093602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5647313"/>
              </p:ext>
            </p:extLst>
          </p:nvPr>
        </p:nvGraphicFramePr>
        <p:xfrm>
          <a:off x="2587056" y="3131314"/>
          <a:ext cx="4267200" cy="304242"/>
        </p:xfrm>
        <a:graphic>
          <a:graphicData uri="http://schemas.openxmlformats.org/drawingml/2006/table">
            <a:tbl>
              <a:tblPr/>
              <a:tblGrid>
                <a:gridCol w="533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33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33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33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334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334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334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334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2880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5000"/>
                        <a:buFont typeface="Monotype Sorts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T="45441" marB="45441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5000"/>
                        <a:buFont typeface="Monotype Sorts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</a:p>
                  </a:txBody>
                  <a:tcPr marT="45441" marB="45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5000"/>
                        <a:buFont typeface="Monotype Sorts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</a:p>
                  </a:txBody>
                  <a:tcPr marT="45441" marB="45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5000"/>
                        <a:buFont typeface="Monotype Sorts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3</a:t>
                      </a:r>
                    </a:p>
                  </a:txBody>
                  <a:tcPr marT="45441" marB="45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5000"/>
                        <a:buFont typeface="Monotype Sorts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4</a:t>
                      </a:r>
                    </a:p>
                  </a:txBody>
                  <a:tcPr marT="45441" marB="45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5000"/>
                        <a:buFont typeface="Monotype Sorts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5</a:t>
                      </a:r>
                    </a:p>
                  </a:txBody>
                  <a:tcPr marT="45441" marB="45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5000"/>
                        <a:buFont typeface="Monotype Sorts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6</a:t>
                      </a:r>
                    </a:p>
                  </a:txBody>
                  <a:tcPr marT="45441" marB="45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5000"/>
                        <a:buFont typeface="Monotype Sorts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7</a:t>
                      </a:r>
                    </a:p>
                  </a:txBody>
                  <a:tcPr marT="45441" marB="45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CFF7E979-309E-4E3B-A8FA-178CD3911C86}"/>
              </a:ext>
            </a:extLst>
          </p:cNvPr>
          <p:cNvSpPr txBox="1"/>
          <p:nvPr/>
        </p:nvSpPr>
        <p:spPr>
          <a:xfrm>
            <a:off x="1852733" y="3100880"/>
            <a:ext cx="73806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/>
              <a:t>index</a:t>
            </a:r>
          </a:p>
        </p:txBody>
      </p:sp>
      <p:graphicFrame>
        <p:nvGraphicFramePr>
          <p:cNvPr id="24" name="Group 3">
            <a:extLst>
              <a:ext uri="{FF2B5EF4-FFF2-40B4-BE49-F238E27FC236}">
                <a16:creationId xmlns:a16="http://schemas.microsoft.com/office/drawing/2014/main" id="{88379774-CE60-4641-B2FD-E182D4B9023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7490195"/>
              </p:ext>
            </p:extLst>
          </p:nvPr>
        </p:nvGraphicFramePr>
        <p:xfrm>
          <a:off x="2586182" y="4678580"/>
          <a:ext cx="4267200" cy="304242"/>
        </p:xfrm>
        <a:graphic>
          <a:graphicData uri="http://schemas.openxmlformats.org/drawingml/2006/table">
            <a:tbl>
              <a:tblPr/>
              <a:tblGrid>
                <a:gridCol w="533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33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33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33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334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334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334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334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2880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5000"/>
                        <a:buFont typeface="Monotype Sorts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T="45441" marB="45441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5000"/>
                        <a:buFont typeface="Monotype Sorts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</a:p>
                  </a:txBody>
                  <a:tcPr marT="45441" marB="45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5000"/>
                        <a:buFont typeface="Monotype Sorts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</a:p>
                  </a:txBody>
                  <a:tcPr marT="45441" marB="45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5000"/>
                        <a:buFont typeface="Monotype Sorts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3</a:t>
                      </a:r>
                    </a:p>
                  </a:txBody>
                  <a:tcPr marT="45441" marB="45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5000"/>
                        <a:buFont typeface="Monotype Sorts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4</a:t>
                      </a:r>
                    </a:p>
                  </a:txBody>
                  <a:tcPr marT="45441" marB="45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5000"/>
                        <a:buFont typeface="Monotype Sorts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5</a:t>
                      </a:r>
                    </a:p>
                  </a:txBody>
                  <a:tcPr marT="45441" marB="45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5000"/>
                        <a:buFont typeface="Monotype Sorts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6</a:t>
                      </a:r>
                    </a:p>
                  </a:txBody>
                  <a:tcPr marT="45441" marB="45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5000"/>
                        <a:buFont typeface="Monotype Sorts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7</a:t>
                      </a:r>
                    </a:p>
                  </a:txBody>
                  <a:tcPr marT="45441" marB="45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5" name="Group 3">
            <a:extLst>
              <a:ext uri="{FF2B5EF4-FFF2-40B4-BE49-F238E27FC236}">
                <a16:creationId xmlns:a16="http://schemas.microsoft.com/office/drawing/2014/main" id="{FC2A1517-01F5-4739-A445-3006218193F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4827316"/>
              </p:ext>
            </p:extLst>
          </p:nvPr>
        </p:nvGraphicFramePr>
        <p:xfrm>
          <a:off x="2591444" y="6194657"/>
          <a:ext cx="4267200" cy="304242"/>
        </p:xfrm>
        <a:graphic>
          <a:graphicData uri="http://schemas.openxmlformats.org/drawingml/2006/table">
            <a:tbl>
              <a:tblPr/>
              <a:tblGrid>
                <a:gridCol w="533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33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33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33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334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334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334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334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2880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5000"/>
                        <a:buFont typeface="Monotype Sorts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T="45441" marB="45441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5000"/>
                        <a:buFont typeface="Monotype Sorts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</a:p>
                  </a:txBody>
                  <a:tcPr marT="45441" marB="45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5000"/>
                        <a:buFont typeface="Monotype Sorts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</a:p>
                  </a:txBody>
                  <a:tcPr marT="45441" marB="45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5000"/>
                        <a:buFont typeface="Monotype Sorts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3</a:t>
                      </a:r>
                    </a:p>
                  </a:txBody>
                  <a:tcPr marT="45441" marB="45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5000"/>
                        <a:buFont typeface="Monotype Sorts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4</a:t>
                      </a:r>
                    </a:p>
                  </a:txBody>
                  <a:tcPr marT="45441" marB="45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5000"/>
                        <a:buFont typeface="Monotype Sorts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5</a:t>
                      </a:r>
                    </a:p>
                  </a:txBody>
                  <a:tcPr marT="45441" marB="45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5000"/>
                        <a:buFont typeface="Monotype Sorts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6</a:t>
                      </a:r>
                    </a:p>
                  </a:txBody>
                  <a:tcPr marT="45441" marB="45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5000"/>
                        <a:buFont typeface="Monotype Sorts" pitchFamily="2" charset="2"/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7</a:t>
                      </a:r>
                    </a:p>
                  </a:txBody>
                  <a:tcPr marT="45441" marB="45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6" name="TextBox 25">
            <a:extLst>
              <a:ext uri="{FF2B5EF4-FFF2-40B4-BE49-F238E27FC236}">
                <a16:creationId xmlns:a16="http://schemas.microsoft.com/office/drawing/2014/main" id="{79C960CF-4577-4C41-9804-999E465E15BA}"/>
              </a:ext>
            </a:extLst>
          </p:cNvPr>
          <p:cNvSpPr txBox="1"/>
          <p:nvPr/>
        </p:nvSpPr>
        <p:spPr>
          <a:xfrm>
            <a:off x="1857073" y="4677440"/>
            <a:ext cx="73806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/>
              <a:t>index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DD2D360-F23C-4BC2-AC8D-C6C82226B089}"/>
              </a:ext>
            </a:extLst>
          </p:cNvPr>
          <p:cNvSpPr txBox="1"/>
          <p:nvPr/>
        </p:nvSpPr>
        <p:spPr>
          <a:xfrm>
            <a:off x="1853377" y="6146392"/>
            <a:ext cx="73806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/>
              <a:t>index</a:t>
            </a:r>
          </a:p>
        </p:txBody>
      </p:sp>
    </p:spTree>
    <p:extLst>
      <p:ext uri="{BB962C8B-B14F-4D97-AF65-F5344CB8AC3E}">
        <p14:creationId xmlns:p14="http://schemas.microsoft.com/office/powerpoint/2010/main" val="30645795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0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6111" grpId="0" animBg="1"/>
      <p:bldP spid="386112" grpId="0" animBg="1"/>
      <p:bldP spid="386113" grpId="0" animBg="1"/>
      <p:bldP spid="3" grpId="0" animBg="1"/>
      <p:bldP spid="14" grpId="0" animBg="1"/>
      <p:bldP spid="4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5" grpId="0"/>
      <p:bldP spid="26" grpId="0"/>
      <p:bldP spid="27" grpId="0"/>
    </p:bldLst>
  </p:timing>
</p:sld>
</file>

<file path=ppt/slides/slide1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46041"/>
            <a:ext cx="9144000" cy="1121300"/>
          </a:xfrm>
        </p:spPr>
        <p:txBody>
          <a:bodyPr/>
          <a:lstStyle/>
          <a:p>
            <a:r>
              <a:rPr lang="en-US" altLang="en-US" dirty="0"/>
              <a:t>Sorting Arrays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309045" y="1341437"/>
            <a:ext cx="8756339" cy="5121557"/>
          </a:xfrm>
        </p:spPr>
        <p:txBody>
          <a:bodyPr/>
          <a:lstStyle/>
          <a:p>
            <a:r>
              <a:rPr lang="en-US" dirty="0">
                <a:cs typeface="Times New Roman" panose="02020603050405020304" pitchFamily="18" charset="0"/>
              </a:rPr>
              <a:t>Sorting is also a very common task in computer programming</a:t>
            </a:r>
          </a:p>
          <a:p>
            <a:pPr lvl="1"/>
            <a:r>
              <a:rPr lang="en-US" dirty="0">
                <a:cs typeface="Times New Roman" panose="02020603050405020304" pitchFamily="18" charset="0"/>
              </a:rPr>
              <a:t>Think of all the applications you have that use sorting!</a:t>
            </a:r>
          </a:p>
          <a:p>
            <a:pPr lvl="2"/>
            <a:r>
              <a:rPr lang="en-US" dirty="0">
                <a:cs typeface="Times New Roman" panose="02020603050405020304" pitchFamily="18" charset="0"/>
              </a:rPr>
              <a:t>Your phone book!</a:t>
            </a:r>
          </a:p>
          <a:p>
            <a:pPr lvl="2"/>
            <a:endParaRPr lang="en-US" dirty="0">
              <a:cs typeface="Times New Roman" panose="02020603050405020304" pitchFamily="18" charset="0"/>
            </a:endParaRPr>
          </a:p>
          <a:p>
            <a:r>
              <a:rPr lang="en-US" dirty="0">
                <a:cs typeface="Times New Roman" panose="02020603050405020304" pitchFamily="18" charset="0"/>
              </a:rPr>
              <a:t>There are many different sorting algorithms</a:t>
            </a:r>
          </a:p>
          <a:p>
            <a:r>
              <a:rPr lang="en-US" dirty="0">
                <a:cs typeface="Times New Roman" panose="02020603050405020304" pitchFamily="18" charset="0"/>
              </a:rPr>
              <a:t>In this course, we introduce a very basic one:</a:t>
            </a:r>
          </a:p>
          <a:p>
            <a:pPr lvl="1"/>
            <a:r>
              <a:rPr lang="en-US" dirty="0">
                <a:cs typeface="Times New Roman" panose="02020603050405020304" pitchFamily="18" charset="0"/>
              </a:rPr>
              <a:t>Selection Sort</a:t>
            </a:r>
          </a:p>
        </p:txBody>
      </p:sp>
    </p:spTree>
    <p:extLst>
      <p:ext uri="{BB962C8B-B14F-4D97-AF65-F5344CB8AC3E}">
        <p14:creationId xmlns:p14="http://schemas.microsoft.com/office/powerpoint/2010/main" val="4199238965"/>
      </p:ext>
    </p:extLst>
  </p:cSld>
  <p:clrMapOvr>
    <a:masterClrMapping/>
  </p:clrMapOvr>
</p:sld>
</file>

<file path=ppt/slides/slide1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Sorting Arrays</a:t>
            </a:r>
            <a:endParaRPr lang="en-US" dirty="0"/>
          </a:p>
        </p:txBody>
      </p:sp>
      <p:sp>
        <p:nvSpPr>
          <p:cNvPr id="6246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70640" y="1285876"/>
            <a:ext cx="8720960" cy="5114924"/>
          </a:xfrm>
        </p:spPr>
        <p:txBody>
          <a:bodyPr/>
          <a:lstStyle/>
          <a:p>
            <a:pPr eaLnBrk="1" hangingPunct="1">
              <a:defRPr/>
            </a:pPr>
            <a:r>
              <a:rPr lang="en-US" b="1" u="sng" dirty="0"/>
              <a:t>Selection Sort:</a:t>
            </a:r>
          </a:p>
          <a:p>
            <a:pPr lvl="1" eaLnBrk="1" hangingPunct="1">
              <a:defRPr/>
            </a:pPr>
            <a:r>
              <a:rPr lang="en-US" dirty="0"/>
              <a:t>The algorithm to sort n numbers is as follows:</a:t>
            </a:r>
          </a:p>
          <a:p>
            <a:pPr lvl="2" eaLnBrk="1" hangingPunct="1">
              <a:defRPr/>
            </a:pPr>
            <a:r>
              <a:rPr lang="en-US" dirty="0"/>
              <a:t>There is a FOR loop that iterates from </a:t>
            </a:r>
            <a:r>
              <a:rPr lang="en-US" dirty="0" err="1"/>
              <a:t>i</a:t>
            </a:r>
            <a:r>
              <a:rPr lang="en-US" dirty="0"/>
              <a:t> = 0 to </a:t>
            </a:r>
            <a:r>
              <a:rPr lang="en-US" dirty="0" err="1"/>
              <a:t>i</a:t>
            </a:r>
            <a:r>
              <a:rPr lang="en-US" dirty="0"/>
              <a:t> = n-1</a:t>
            </a:r>
          </a:p>
          <a:p>
            <a:pPr lvl="2" eaLnBrk="1" hangingPunct="1">
              <a:defRPr/>
            </a:pPr>
            <a:r>
              <a:rPr lang="en-US" dirty="0"/>
              <a:t>FOR the </a:t>
            </a:r>
            <a:r>
              <a:rPr lang="en-US" dirty="0" err="1"/>
              <a:t>i</a:t>
            </a:r>
            <a:r>
              <a:rPr lang="en-US" baseline="30000" dirty="0" err="1"/>
              <a:t>th</a:t>
            </a:r>
            <a:r>
              <a:rPr lang="en-US" dirty="0"/>
              <a:t> element (as </a:t>
            </a:r>
            <a:r>
              <a:rPr lang="en-US" dirty="0" err="1"/>
              <a:t>i</a:t>
            </a:r>
            <a:r>
              <a:rPr lang="en-US" dirty="0"/>
              <a:t> ranges from 0 to n-1)</a:t>
            </a:r>
          </a:p>
          <a:p>
            <a:pPr marL="1371600" lvl="2" indent="-457200" eaLnBrk="1" hangingPunct="1">
              <a:buSzPct val="85000"/>
              <a:buFont typeface="+mj-lt"/>
              <a:buAutoNum type="arabicParenR"/>
              <a:defRPr/>
            </a:pPr>
            <a:r>
              <a:rPr lang="en-US" dirty="0"/>
              <a:t>Determine the smallest element in the rest of the array</a:t>
            </a:r>
          </a:p>
          <a:p>
            <a:pPr lvl="3" eaLnBrk="1" hangingPunct="1">
              <a:defRPr/>
            </a:pPr>
            <a:r>
              <a:rPr lang="en-US" dirty="0"/>
              <a:t>To the right of the </a:t>
            </a:r>
            <a:r>
              <a:rPr lang="en-US" dirty="0" err="1"/>
              <a:t>i</a:t>
            </a:r>
            <a:r>
              <a:rPr lang="en-US" baseline="30000" dirty="0" err="1"/>
              <a:t>th</a:t>
            </a:r>
            <a:r>
              <a:rPr lang="en-US" dirty="0"/>
              <a:t> element</a:t>
            </a:r>
          </a:p>
          <a:p>
            <a:pPr marL="1371600" lvl="2" indent="-457200" eaLnBrk="1" hangingPunct="1">
              <a:buSzPct val="85000"/>
              <a:buFont typeface="+mj-lt"/>
              <a:buAutoNum type="arabicParenR"/>
              <a:defRPr/>
            </a:pPr>
            <a:r>
              <a:rPr lang="en-US" dirty="0"/>
              <a:t>Swap the current </a:t>
            </a:r>
            <a:r>
              <a:rPr lang="en-US" dirty="0" err="1"/>
              <a:t>i</a:t>
            </a:r>
            <a:r>
              <a:rPr lang="en-US" baseline="30000" dirty="0" err="1"/>
              <a:t>th</a:t>
            </a:r>
            <a:r>
              <a:rPr lang="en-US" dirty="0"/>
              <a:t> element with the element identified in part (1) above (the smallest element)</a:t>
            </a:r>
          </a:p>
          <a:p>
            <a:pPr lvl="2" eaLnBrk="1" hangingPunct="1">
              <a:defRPr/>
            </a:pPr>
            <a:r>
              <a:rPr lang="en-US" dirty="0"/>
              <a:t>Essentially:</a:t>
            </a:r>
          </a:p>
          <a:p>
            <a:pPr lvl="3" eaLnBrk="1" hangingPunct="1">
              <a:defRPr/>
            </a:pPr>
            <a:r>
              <a:rPr lang="en-US" sz="1800" dirty="0"/>
              <a:t>The algorithm first picks the smallest element and swaps it into the first location.</a:t>
            </a:r>
          </a:p>
          <a:p>
            <a:pPr lvl="3" eaLnBrk="1" hangingPunct="1">
              <a:defRPr/>
            </a:pPr>
            <a:r>
              <a:rPr lang="en-US" sz="1800" dirty="0"/>
              <a:t>Then it picks the next smallest element and swaps it into the next location, etc.</a:t>
            </a:r>
          </a:p>
          <a:p>
            <a:pPr lvl="2" eaLnBrk="1" hangingPunct="1"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14651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4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4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0855" y="1036208"/>
            <a:ext cx="8077200" cy="4724400"/>
          </a:xfrm>
        </p:spPr>
        <p:txBody>
          <a:bodyPr/>
          <a:lstStyle/>
          <a:p>
            <a:pPr eaLnBrk="1" hangingPunct="1"/>
            <a:r>
              <a:rPr lang="en-US" b="1" u="sng" dirty="0"/>
              <a:t>Selection Sort:</a:t>
            </a:r>
          </a:p>
          <a:p>
            <a:pPr lvl="1" eaLnBrk="1" hangingPunct="1"/>
            <a:r>
              <a:rPr lang="en-US" dirty="0"/>
              <a:t>Example:</a:t>
            </a:r>
          </a:p>
          <a:p>
            <a:pPr lvl="2" eaLnBrk="1" hangingPunct="1"/>
            <a:r>
              <a:rPr lang="en-US" dirty="0"/>
              <a:t>Here is an array of 5 integers</a:t>
            </a:r>
          </a:p>
          <a:p>
            <a:pPr lvl="2" eaLnBrk="1" hangingPunct="1"/>
            <a:endParaRPr lang="en-US" dirty="0"/>
          </a:p>
          <a:p>
            <a:pPr lvl="2" eaLnBrk="1" hangingPunct="1"/>
            <a:endParaRPr lang="en-US" dirty="0"/>
          </a:p>
          <a:p>
            <a:pPr lvl="4" eaLnBrk="1" hangingPunct="1"/>
            <a:endParaRPr lang="en-US" dirty="0"/>
          </a:p>
          <a:p>
            <a:pPr lvl="2" eaLnBrk="1" hangingPunct="1"/>
            <a:r>
              <a:rPr lang="en-US" dirty="0"/>
              <a:t>5 (at index 2) is the smallest element</a:t>
            </a:r>
          </a:p>
          <a:p>
            <a:pPr lvl="3" eaLnBrk="1" hangingPunct="1"/>
            <a:r>
              <a:rPr lang="en-US" dirty="0"/>
              <a:t>from the range i = 0 to 4</a:t>
            </a:r>
          </a:p>
          <a:p>
            <a:pPr lvl="2" eaLnBrk="1" hangingPunct="1"/>
            <a:r>
              <a:rPr lang="en-US" dirty="0"/>
              <a:t>So SWAP the value at index 2 with the value at index 0</a:t>
            </a:r>
          </a:p>
          <a:p>
            <a:pPr lvl="3" eaLnBrk="1" hangingPunct="1"/>
            <a:r>
              <a:rPr lang="en-US" dirty="0"/>
              <a:t>SWAP the 5 and the 20</a:t>
            </a:r>
          </a:p>
        </p:txBody>
      </p:sp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Sorting Arrays</a:t>
            </a:r>
            <a:endParaRPr lang="en-US" dirty="0"/>
          </a:p>
        </p:txBody>
      </p:sp>
      <p:grpSp>
        <p:nvGrpSpPr>
          <p:cNvPr id="11268" name="Group 15"/>
          <p:cNvGrpSpPr>
            <a:grpSpLocks/>
          </p:cNvGrpSpPr>
          <p:nvPr/>
        </p:nvGrpSpPr>
        <p:grpSpPr bwMode="auto">
          <a:xfrm>
            <a:off x="2728560" y="2608842"/>
            <a:ext cx="3048000" cy="914400"/>
            <a:chOff x="2971800" y="2895600"/>
            <a:chExt cx="3048000" cy="914400"/>
          </a:xfrm>
        </p:grpSpPr>
        <p:grpSp>
          <p:nvGrpSpPr>
            <p:cNvPr id="11283" name="Group 9"/>
            <p:cNvGrpSpPr>
              <a:grpSpLocks/>
            </p:cNvGrpSpPr>
            <p:nvPr/>
          </p:nvGrpSpPr>
          <p:grpSpPr bwMode="auto">
            <a:xfrm>
              <a:off x="2971800" y="3505200"/>
              <a:ext cx="3048000" cy="304800"/>
              <a:chOff x="2819400" y="3048000"/>
              <a:chExt cx="2286000" cy="457200"/>
            </a:xfrm>
          </p:grpSpPr>
          <p:sp>
            <p:nvSpPr>
              <p:cNvPr id="11" name="Rectangle 9"/>
              <p:cNvSpPr>
                <a:spLocks noChangeArrowheads="1"/>
              </p:cNvSpPr>
              <p:nvPr/>
            </p:nvSpPr>
            <p:spPr bwMode="auto">
              <a:xfrm>
                <a:off x="2819400" y="3048000"/>
                <a:ext cx="457200" cy="457200"/>
              </a:xfrm>
              <a:prstGeom prst="rect">
                <a:avLst/>
              </a:prstGeom>
              <a:solidFill>
                <a:srgbClr val="00B0F0"/>
              </a:solidFill>
              <a:ln>
                <a:headEnd/>
                <a:tailEnd/>
              </a:ln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wrap="none" anchor="ctr"/>
              <a:lstStyle/>
              <a:p>
                <a:pPr algn="ctr">
                  <a:defRPr/>
                </a:pPr>
                <a:r>
                  <a:rPr lang="en-US" sz="1600" dirty="0"/>
                  <a:t>0</a:t>
                </a:r>
                <a:endParaRPr lang="en-US" sz="16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/>
            </p:nvSpPr>
            <p:spPr bwMode="auto">
              <a:xfrm>
                <a:off x="3276600" y="3048000"/>
                <a:ext cx="457200" cy="457200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wrap="none" anchor="ctr"/>
              <a:lstStyle/>
              <a:p>
                <a:pPr algn="ctr">
                  <a:defRPr/>
                </a:pPr>
                <a:r>
                  <a:rPr lang="en-US" sz="1600" dirty="0">
                    <a:solidFill>
                      <a:schemeClr val="tx1"/>
                    </a:solidFill>
                  </a:rPr>
                  <a:t>1</a:t>
                </a:r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/>
            </p:nvSpPr>
            <p:spPr bwMode="auto">
              <a:xfrm>
                <a:off x="3733800" y="3048000"/>
                <a:ext cx="457200" cy="457200"/>
              </a:xfrm>
              <a:prstGeom prst="rect">
                <a:avLst/>
              </a:prstGeom>
              <a:solidFill>
                <a:schemeClr val="bg1"/>
              </a:solidFill>
              <a:ln>
                <a:headEnd/>
                <a:tailEnd/>
              </a:ln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wrap="none" anchor="ctr"/>
              <a:lstStyle/>
              <a:p>
                <a:pPr algn="ctr">
                  <a:defRPr/>
                </a:pPr>
                <a:r>
                  <a:rPr lang="en-US" sz="1600" dirty="0">
                    <a:solidFill>
                      <a:schemeClr val="tx1"/>
                    </a:solidFill>
                  </a:rPr>
                  <a:t>2</a:t>
                </a:r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/>
            </p:nvSpPr>
            <p:spPr bwMode="auto">
              <a:xfrm>
                <a:off x="4191000" y="3048000"/>
                <a:ext cx="457200" cy="457200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wrap="none" anchor="ctr"/>
              <a:lstStyle/>
              <a:p>
                <a:pPr algn="ctr">
                  <a:defRPr/>
                </a:pPr>
                <a:r>
                  <a:rPr lang="en-US" sz="1600" dirty="0">
                    <a:solidFill>
                      <a:schemeClr val="tx1"/>
                    </a:solidFill>
                  </a:rPr>
                  <a:t>3</a:t>
                </a:r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/>
            </p:nvSpPr>
            <p:spPr bwMode="auto">
              <a:xfrm>
                <a:off x="4648200" y="3048000"/>
                <a:ext cx="457200" cy="457200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wrap="none" anchor="ctr"/>
              <a:lstStyle/>
              <a:p>
                <a:pPr algn="ctr">
                  <a:defRPr/>
                </a:pPr>
                <a:r>
                  <a:rPr lang="en-US" sz="1600" dirty="0">
                    <a:solidFill>
                      <a:schemeClr val="tx1"/>
                    </a:solidFill>
                  </a:rPr>
                  <a:t>4</a:t>
                </a:r>
              </a:p>
            </p:txBody>
          </p:sp>
        </p:grpSp>
        <p:grpSp>
          <p:nvGrpSpPr>
            <p:cNvPr id="11284" name="Group 8"/>
            <p:cNvGrpSpPr>
              <a:grpSpLocks/>
            </p:cNvGrpSpPr>
            <p:nvPr/>
          </p:nvGrpSpPr>
          <p:grpSpPr bwMode="auto">
            <a:xfrm>
              <a:off x="2971800" y="2895600"/>
              <a:ext cx="3048000" cy="609600"/>
              <a:chOff x="2819400" y="3048000"/>
              <a:chExt cx="2286000" cy="457200"/>
            </a:xfrm>
          </p:grpSpPr>
          <p:sp>
            <p:nvSpPr>
              <p:cNvPr id="11285" name="Rectangle 9"/>
              <p:cNvSpPr>
                <a:spLocks noChangeArrowheads="1"/>
              </p:cNvSpPr>
              <p:nvPr/>
            </p:nvSpPr>
            <p:spPr bwMode="auto">
              <a:xfrm>
                <a:off x="2819400" y="3048000"/>
                <a:ext cx="457200" cy="457200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en-US" sz="2400"/>
                  <a:t>20</a:t>
                </a:r>
              </a:p>
            </p:txBody>
          </p:sp>
          <p:sp>
            <p:nvSpPr>
              <p:cNvPr id="11286" name="Rectangle 10"/>
              <p:cNvSpPr>
                <a:spLocks noChangeArrowheads="1"/>
              </p:cNvSpPr>
              <p:nvPr/>
            </p:nvSpPr>
            <p:spPr bwMode="auto">
              <a:xfrm>
                <a:off x="3276600" y="3048000"/>
                <a:ext cx="457200" cy="457200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en-US" sz="2400"/>
                  <a:t>8</a:t>
                </a:r>
              </a:p>
            </p:txBody>
          </p:sp>
          <p:sp>
            <p:nvSpPr>
              <p:cNvPr id="11287" name="Rectangle 11"/>
              <p:cNvSpPr>
                <a:spLocks noChangeArrowheads="1"/>
              </p:cNvSpPr>
              <p:nvPr/>
            </p:nvSpPr>
            <p:spPr bwMode="auto">
              <a:xfrm>
                <a:off x="3733800" y="3048000"/>
                <a:ext cx="457200" cy="457200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en-US" sz="2400"/>
                  <a:t>5</a:t>
                </a:r>
              </a:p>
            </p:txBody>
          </p:sp>
          <p:sp>
            <p:nvSpPr>
              <p:cNvPr id="11288" name="Rectangle 12"/>
              <p:cNvSpPr>
                <a:spLocks noChangeArrowheads="1"/>
              </p:cNvSpPr>
              <p:nvPr/>
            </p:nvSpPr>
            <p:spPr bwMode="auto">
              <a:xfrm>
                <a:off x="4191000" y="3048000"/>
                <a:ext cx="457200" cy="457200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en-US" sz="2400"/>
                  <a:t>10</a:t>
                </a:r>
              </a:p>
            </p:txBody>
          </p:sp>
          <p:sp>
            <p:nvSpPr>
              <p:cNvPr id="11289" name="Rectangle 13"/>
              <p:cNvSpPr>
                <a:spLocks noChangeArrowheads="1"/>
              </p:cNvSpPr>
              <p:nvPr/>
            </p:nvSpPr>
            <p:spPr bwMode="auto">
              <a:xfrm>
                <a:off x="4648200" y="3048000"/>
                <a:ext cx="457200" cy="457200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en-US" sz="2400"/>
                  <a:t>7</a:t>
                </a:r>
              </a:p>
            </p:txBody>
          </p:sp>
        </p:grpSp>
      </p:grpSp>
      <p:grpSp>
        <p:nvGrpSpPr>
          <p:cNvPr id="5" name="Group 15"/>
          <p:cNvGrpSpPr>
            <a:grpSpLocks/>
          </p:cNvGrpSpPr>
          <p:nvPr/>
        </p:nvGrpSpPr>
        <p:grpSpPr bwMode="auto">
          <a:xfrm>
            <a:off x="2699261" y="5455808"/>
            <a:ext cx="3048000" cy="914400"/>
            <a:chOff x="2971800" y="2895600"/>
            <a:chExt cx="3048000" cy="914400"/>
          </a:xfrm>
        </p:grpSpPr>
        <p:grpSp>
          <p:nvGrpSpPr>
            <p:cNvPr id="11271" name="Group 9"/>
            <p:cNvGrpSpPr>
              <a:grpSpLocks/>
            </p:cNvGrpSpPr>
            <p:nvPr/>
          </p:nvGrpSpPr>
          <p:grpSpPr bwMode="auto">
            <a:xfrm>
              <a:off x="2971800" y="3505200"/>
              <a:ext cx="3048000" cy="304800"/>
              <a:chOff x="2819400" y="3048000"/>
              <a:chExt cx="2286000" cy="457200"/>
            </a:xfrm>
          </p:grpSpPr>
          <p:sp>
            <p:nvSpPr>
              <p:cNvPr id="38" name="Rectangle 9"/>
              <p:cNvSpPr>
                <a:spLocks noChangeArrowheads="1"/>
              </p:cNvSpPr>
              <p:nvPr/>
            </p:nvSpPr>
            <p:spPr bwMode="auto">
              <a:xfrm>
                <a:off x="2819400" y="3048000"/>
                <a:ext cx="457200" cy="457200"/>
              </a:xfrm>
              <a:prstGeom prst="rect">
                <a:avLst/>
              </a:prstGeom>
              <a:noFill/>
              <a:ln>
                <a:noFill/>
                <a:headEnd/>
                <a:tailEnd/>
              </a:ln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wrap="none" anchor="ctr"/>
              <a:lstStyle/>
              <a:p>
                <a:pPr algn="ctr">
                  <a:defRPr/>
                </a:pPr>
                <a:r>
                  <a:rPr lang="en-US" sz="1600" dirty="0"/>
                  <a:t>0</a:t>
                </a:r>
                <a:endParaRPr lang="en-US" sz="16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9" name="Rectangle 10"/>
              <p:cNvSpPr>
                <a:spLocks noChangeArrowheads="1"/>
              </p:cNvSpPr>
              <p:nvPr/>
            </p:nvSpPr>
            <p:spPr bwMode="auto">
              <a:xfrm>
                <a:off x="3276600" y="3048000"/>
                <a:ext cx="457200" cy="457200"/>
              </a:xfrm>
              <a:prstGeom prst="rect">
                <a:avLst/>
              </a:prstGeom>
              <a:noFill/>
              <a:ln>
                <a:noFill/>
                <a:headEnd/>
                <a:tailEnd/>
              </a:ln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wrap="none" anchor="ctr"/>
              <a:lstStyle/>
              <a:p>
                <a:pPr algn="ctr">
                  <a:defRPr/>
                </a:pPr>
                <a:r>
                  <a:rPr lang="en-US" sz="1600" dirty="0">
                    <a:solidFill>
                      <a:schemeClr val="tx1"/>
                    </a:solidFill>
                  </a:rPr>
                  <a:t>1</a:t>
                </a:r>
              </a:p>
            </p:txBody>
          </p:sp>
          <p:sp>
            <p:nvSpPr>
              <p:cNvPr id="40" name="Rectangle 11"/>
              <p:cNvSpPr>
                <a:spLocks noChangeArrowheads="1"/>
              </p:cNvSpPr>
              <p:nvPr/>
            </p:nvSpPr>
            <p:spPr bwMode="auto">
              <a:xfrm>
                <a:off x="3733800" y="3048000"/>
                <a:ext cx="457200" cy="457200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  <a:headEnd/>
                <a:tailEnd/>
              </a:ln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wrap="none" anchor="ctr"/>
              <a:lstStyle/>
              <a:p>
                <a:pPr algn="ctr">
                  <a:defRPr/>
                </a:pPr>
                <a:r>
                  <a:rPr lang="en-US" sz="1600" dirty="0">
                    <a:solidFill>
                      <a:schemeClr val="tx1"/>
                    </a:solidFill>
                  </a:rPr>
                  <a:t>2</a:t>
                </a:r>
              </a:p>
            </p:txBody>
          </p:sp>
          <p:sp>
            <p:nvSpPr>
              <p:cNvPr id="41" name="Rectangle 12"/>
              <p:cNvSpPr>
                <a:spLocks noChangeArrowheads="1"/>
              </p:cNvSpPr>
              <p:nvPr/>
            </p:nvSpPr>
            <p:spPr bwMode="auto">
              <a:xfrm>
                <a:off x="4191000" y="3048000"/>
                <a:ext cx="457200" cy="457200"/>
              </a:xfrm>
              <a:prstGeom prst="rect">
                <a:avLst/>
              </a:prstGeom>
              <a:noFill/>
              <a:ln>
                <a:noFill/>
                <a:headEnd/>
                <a:tailEnd/>
              </a:ln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wrap="none" anchor="ctr"/>
              <a:lstStyle/>
              <a:p>
                <a:pPr algn="ctr">
                  <a:defRPr/>
                </a:pPr>
                <a:r>
                  <a:rPr lang="en-US" sz="1600" dirty="0">
                    <a:solidFill>
                      <a:schemeClr val="tx1"/>
                    </a:solidFill>
                  </a:rPr>
                  <a:t>3</a:t>
                </a:r>
              </a:p>
            </p:txBody>
          </p:sp>
          <p:sp>
            <p:nvSpPr>
              <p:cNvPr id="42" name="Rectangle 13"/>
              <p:cNvSpPr>
                <a:spLocks noChangeArrowheads="1"/>
              </p:cNvSpPr>
              <p:nvPr/>
            </p:nvSpPr>
            <p:spPr bwMode="auto">
              <a:xfrm>
                <a:off x="4648200" y="3048000"/>
                <a:ext cx="457200" cy="457200"/>
              </a:xfrm>
              <a:prstGeom prst="rect">
                <a:avLst/>
              </a:prstGeom>
              <a:noFill/>
              <a:ln>
                <a:noFill/>
                <a:headEnd/>
                <a:tailEnd/>
              </a:ln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wrap="none" anchor="ctr"/>
              <a:lstStyle/>
              <a:p>
                <a:pPr algn="ctr">
                  <a:defRPr/>
                </a:pPr>
                <a:r>
                  <a:rPr lang="en-US" sz="1600" dirty="0">
                    <a:solidFill>
                      <a:schemeClr val="tx1"/>
                    </a:solidFill>
                  </a:rPr>
                  <a:t>4</a:t>
                </a:r>
              </a:p>
            </p:txBody>
          </p:sp>
        </p:grpSp>
        <p:grpSp>
          <p:nvGrpSpPr>
            <p:cNvPr id="11272" name="Group 8"/>
            <p:cNvGrpSpPr>
              <a:grpSpLocks/>
            </p:cNvGrpSpPr>
            <p:nvPr/>
          </p:nvGrpSpPr>
          <p:grpSpPr bwMode="auto">
            <a:xfrm>
              <a:off x="2971800" y="2895600"/>
              <a:ext cx="3048000" cy="609600"/>
              <a:chOff x="2819400" y="3048000"/>
              <a:chExt cx="2286000" cy="457200"/>
            </a:xfrm>
          </p:grpSpPr>
          <p:sp>
            <p:nvSpPr>
              <p:cNvPr id="11273" name="Rectangle 9"/>
              <p:cNvSpPr>
                <a:spLocks noChangeArrowheads="1"/>
              </p:cNvSpPr>
              <p:nvPr/>
            </p:nvSpPr>
            <p:spPr bwMode="auto">
              <a:xfrm>
                <a:off x="2819400" y="3048000"/>
                <a:ext cx="457200" cy="457200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en-US" sz="2400"/>
                  <a:t>5</a:t>
                </a:r>
              </a:p>
            </p:txBody>
          </p:sp>
          <p:sp>
            <p:nvSpPr>
              <p:cNvPr id="11274" name="Rectangle 10"/>
              <p:cNvSpPr>
                <a:spLocks noChangeArrowheads="1"/>
              </p:cNvSpPr>
              <p:nvPr/>
            </p:nvSpPr>
            <p:spPr bwMode="auto">
              <a:xfrm>
                <a:off x="3276600" y="3048000"/>
                <a:ext cx="457200" cy="457200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en-US" sz="2400"/>
                  <a:t>8</a:t>
                </a:r>
              </a:p>
            </p:txBody>
          </p:sp>
          <p:sp>
            <p:nvSpPr>
              <p:cNvPr id="11275" name="Rectangle 11"/>
              <p:cNvSpPr>
                <a:spLocks noChangeArrowheads="1"/>
              </p:cNvSpPr>
              <p:nvPr/>
            </p:nvSpPr>
            <p:spPr bwMode="auto">
              <a:xfrm>
                <a:off x="3733800" y="3048000"/>
                <a:ext cx="457200" cy="457200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en-US" sz="2400"/>
                  <a:t>20</a:t>
                </a:r>
              </a:p>
            </p:txBody>
          </p:sp>
          <p:sp>
            <p:nvSpPr>
              <p:cNvPr id="11276" name="Rectangle 12"/>
              <p:cNvSpPr>
                <a:spLocks noChangeArrowheads="1"/>
              </p:cNvSpPr>
              <p:nvPr/>
            </p:nvSpPr>
            <p:spPr bwMode="auto">
              <a:xfrm>
                <a:off x="4191000" y="3048000"/>
                <a:ext cx="457200" cy="457200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en-US" sz="2400" dirty="0"/>
                  <a:t>10</a:t>
                </a:r>
              </a:p>
            </p:txBody>
          </p:sp>
          <p:sp>
            <p:nvSpPr>
              <p:cNvPr id="11277" name="Rectangle 13"/>
              <p:cNvSpPr>
                <a:spLocks noChangeArrowheads="1"/>
              </p:cNvSpPr>
              <p:nvPr/>
            </p:nvSpPr>
            <p:spPr bwMode="auto">
              <a:xfrm>
                <a:off x="4648200" y="3048000"/>
                <a:ext cx="457200" cy="457200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en-US" sz="2400"/>
                  <a:t>7</a:t>
                </a:r>
              </a:p>
            </p:txBody>
          </p:sp>
        </p:grpSp>
      </p:grpSp>
      <p:sp>
        <p:nvSpPr>
          <p:cNvPr id="43" name="TextBox 42"/>
          <p:cNvSpPr txBox="1"/>
          <p:nvPr/>
        </p:nvSpPr>
        <p:spPr>
          <a:xfrm>
            <a:off x="6991515" y="2754312"/>
            <a:ext cx="774700" cy="461963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en-US" sz="2400" dirty="0" err="1"/>
              <a:t>i</a:t>
            </a:r>
            <a:r>
              <a:rPr lang="en-US" sz="2400" dirty="0"/>
              <a:t> = 0</a:t>
            </a:r>
          </a:p>
        </p:txBody>
      </p:sp>
    </p:spTree>
    <p:extLst>
      <p:ext uri="{BB962C8B-B14F-4D97-AF65-F5344CB8AC3E}">
        <p14:creationId xmlns:p14="http://schemas.microsoft.com/office/powerpoint/2010/main" val="19340422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4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4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180268"/>
            <a:ext cx="8077200" cy="4724400"/>
          </a:xfrm>
        </p:spPr>
        <p:txBody>
          <a:bodyPr/>
          <a:lstStyle/>
          <a:p>
            <a:pPr eaLnBrk="1" hangingPunct="1"/>
            <a:r>
              <a:rPr lang="en-US" b="1" u="sng" dirty="0"/>
              <a:t>Selection Sort:</a:t>
            </a:r>
          </a:p>
          <a:p>
            <a:pPr lvl="1" eaLnBrk="1" hangingPunct="1"/>
            <a:r>
              <a:rPr lang="en-US" dirty="0"/>
              <a:t>Example:</a:t>
            </a:r>
          </a:p>
          <a:p>
            <a:pPr lvl="2" eaLnBrk="1" hangingPunct="1"/>
            <a:r>
              <a:rPr lang="en-US" dirty="0"/>
              <a:t>Here is an array of 5 integers</a:t>
            </a:r>
          </a:p>
          <a:p>
            <a:pPr lvl="4" eaLnBrk="1" hangingPunct="1"/>
            <a:endParaRPr lang="en-US" dirty="0"/>
          </a:p>
          <a:p>
            <a:pPr lvl="3" eaLnBrk="1" hangingPunct="1"/>
            <a:endParaRPr lang="en-US" dirty="0"/>
          </a:p>
          <a:p>
            <a:pPr lvl="2" eaLnBrk="1" hangingPunct="1">
              <a:buFont typeface="Wingdings" pitchFamily="2" charset="2"/>
              <a:buNone/>
            </a:pPr>
            <a:r>
              <a:rPr lang="en-US" dirty="0"/>
              <a:t>				</a:t>
            </a:r>
          </a:p>
          <a:p>
            <a:pPr lvl="2" eaLnBrk="1" hangingPunct="1"/>
            <a:r>
              <a:rPr lang="en-US" dirty="0"/>
              <a:t>7 (at index 4) is the smallest element</a:t>
            </a:r>
          </a:p>
          <a:p>
            <a:pPr lvl="3" eaLnBrk="1" hangingPunct="1"/>
            <a:r>
              <a:rPr lang="en-US" dirty="0"/>
              <a:t>from the range i = 1 to 4</a:t>
            </a:r>
          </a:p>
          <a:p>
            <a:pPr lvl="2" eaLnBrk="1" hangingPunct="1"/>
            <a:r>
              <a:rPr lang="en-US" dirty="0"/>
              <a:t>So SWAP the value at index 4 with the value at index 1</a:t>
            </a:r>
          </a:p>
          <a:p>
            <a:pPr lvl="3" eaLnBrk="1" hangingPunct="1"/>
            <a:r>
              <a:rPr lang="en-US" dirty="0"/>
              <a:t>SWAP the 7 and the 8</a:t>
            </a:r>
          </a:p>
          <a:p>
            <a:pPr lvl="2" eaLnBrk="1" hangingPunct="1"/>
            <a:endParaRPr lang="en-US" dirty="0"/>
          </a:p>
        </p:txBody>
      </p:sp>
      <p:sp>
        <p:nvSpPr>
          <p:cNvPr id="1229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Sorting Arrays</a:t>
            </a:r>
            <a:endParaRPr lang="en-US" dirty="0"/>
          </a:p>
        </p:txBody>
      </p:sp>
      <p:grpSp>
        <p:nvGrpSpPr>
          <p:cNvPr id="12292" name="Group 15"/>
          <p:cNvGrpSpPr>
            <a:grpSpLocks/>
          </p:cNvGrpSpPr>
          <p:nvPr/>
        </p:nvGrpSpPr>
        <p:grpSpPr bwMode="auto">
          <a:xfrm>
            <a:off x="2622398" y="2814520"/>
            <a:ext cx="3048000" cy="914400"/>
            <a:chOff x="2971800" y="2895600"/>
            <a:chExt cx="3048000" cy="914400"/>
          </a:xfrm>
        </p:grpSpPr>
        <p:grpSp>
          <p:nvGrpSpPr>
            <p:cNvPr id="12307" name="Group 9"/>
            <p:cNvGrpSpPr>
              <a:grpSpLocks/>
            </p:cNvGrpSpPr>
            <p:nvPr/>
          </p:nvGrpSpPr>
          <p:grpSpPr bwMode="auto">
            <a:xfrm>
              <a:off x="2971800" y="3505200"/>
              <a:ext cx="3048000" cy="304800"/>
              <a:chOff x="2819400" y="3048000"/>
              <a:chExt cx="2286000" cy="457200"/>
            </a:xfrm>
          </p:grpSpPr>
          <p:sp>
            <p:nvSpPr>
              <p:cNvPr id="11" name="Rectangle 9"/>
              <p:cNvSpPr>
                <a:spLocks noChangeArrowheads="1"/>
              </p:cNvSpPr>
              <p:nvPr/>
            </p:nvSpPr>
            <p:spPr bwMode="auto">
              <a:xfrm>
                <a:off x="2819400" y="3048000"/>
                <a:ext cx="457200" cy="457200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wrap="none" anchor="ctr"/>
              <a:lstStyle/>
              <a:p>
                <a:pPr algn="ctr">
                  <a:defRPr/>
                </a:pPr>
                <a:r>
                  <a:rPr lang="en-US" sz="1600" dirty="0"/>
                  <a:t>0</a:t>
                </a:r>
                <a:endParaRPr lang="en-US" sz="16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/>
            </p:nvSpPr>
            <p:spPr bwMode="auto">
              <a:xfrm>
                <a:off x="3276600" y="3048000"/>
                <a:ext cx="457200" cy="457200"/>
              </a:xfrm>
              <a:prstGeom prst="rect">
                <a:avLst/>
              </a:prstGeom>
              <a:solidFill>
                <a:srgbClr val="00B0F0"/>
              </a:solidFill>
              <a:ln>
                <a:headEnd/>
                <a:tailEnd/>
              </a:ln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wrap="none" anchor="ctr"/>
              <a:lstStyle/>
              <a:p>
                <a:pPr algn="ctr">
                  <a:defRPr/>
                </a:pPr>
                <a:r>
                  <a:rPr lang="en-US" sz="1600" dirty="0">
                    <a:solidFill>
                      <a:schemeClr val="tx1"/>
                    </a:solidFill>
                  </a:rPr>
                  <a:t>1</a:t>
                </a:r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/>
            </p:nvSpPr>
            <p:spPr bwMode="auto">
              <a:xfrm>
                <a:off x="3733800" y="3048000"/>
                <a:ext cx="457200" cy="457200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wrap="none" anchor="ctr"/>
              <a:lstStyle/>
              <a:p>
                <a:pPr algn="ctr">
                  <a:defRPr/>
                </a:pPr>
                <a:r>
                  <a:rPr lang="en-US" sz="1600" dirty="0">
                    <a:solidFill>
                      <a:schemeClr val="tx1"/>
                    </a:solidFill>
                  </a:rPr>
                  <a:t>2</a:t>
                </a:r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/>
            </p:nvSpPr>
            <p:spPr bwMode="auto">
              <a:xfrm>
                <a:off x="4191000" y="3048000"/>
                <a:ext cx="457200" cy="457200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wrap="none" anchor="ctr"/>
              <a:lstStyle/>
              <a:p>
                <a:pPr algn="ctr">
                  <a:defRPr/>
                </a:pPr>
                <a:r>
                  <a:rPr lang="en-US" sz="1600" dirty="0">
                    <a:solidFill>
                      <a:schemeClr val="tx1"/>
                    </a:solidFill>
                  </a:rPr>
                  <a:t>3</a:t>
                </a:r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/>
            </p:nvSpPr>
            <p:spPr bwMode="auto">
              <a:xfrm>
                <a:off x="4648200" y="3048000"/>
                <a:ext cx="457200" cy="457200"/>
              </a:xfrm>
              <a:prstGeom prst="rect">
                <a:avLst/>
              </a:prstGeom>
              <a:solidFill>
                <a:schemeClr val="bg1"/>
              </a:solidFill>
              <a:ln>
                <a:headEnd/>
                <a:tailEnd/>
              </a:ln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wrap="none" anchor="ctr"/>
              <a:lstStyle/>
              <a:p>
                <a:pPr algn="ctr">
                  <a:defRPr/>
                </a:pPr>
                <a:r>
                  <a:rPr lang="en-US" sz="1600" dirty="0">
                    <a:solidFill>
                      <a:schemeClr val="tx1"/>
                    </a:solidFill>
                  </a:rPr>
                  <a:t>4</a:t>
                </a:r>
              </a:p>
            </p:txBody>
          </p:sp>
        </p:grpSp>
        <p:grpSp>
          <p:nvGrpSpPr>
            <p:cNvPr id="12308" name="Group 8"/>
            <p:cNvGrpSpPr>
              <a:grpSpLocks/>
            </p:cNvGrpSpPr>
            <p:nvPr/>
          </p:nvGrpSpPr>
          <p:grpSpPr bwMode="auto">
            <a:xfrm>
              <a:off x="2971800" y="2895600"/>
              <a:ext cx="3048000" cy="609600"/>
              <a:chOff x="2819400" y="3048000"/>
              <a:chExt cx="2286000" cy="457200"/>
            </a:xfrm>
          </p:grpSpPr>
          <p:sp>
            <p:nvSpPr>
              <p:cNvPr id="12309" name="Rectangle 9"/>
              <p:cNvSpPr>
                <a:spLocks noChangeArrowheads="1"/>
              </p:cNvSpPr>
              <p:nvPr/>
            </p:nvSpPr>
            <p:spPr bwMode="auto">
              <a:xfrm>
                <a:off x="2819400" y="3048000"/>
                <a:ext cx="457200" cy="457200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en-US" sz="2400"/>
                  <a:t>5</a:t>
                </a:r>
              </a:p>
            </p:txBody>
          </p:sp>
          <p:sp>
            <p:nvSpPr>
              <p:cNvPr id="12310" name="Rectangle 10"/>
              <p:cNvSpPr>
                <a:spLocks noChangeArrowheads="1"/>
              </p:cNvSpPr>
              <p:nvPr/>
            </p:nvSpPr>
            <p:spPr bwMode="auto">
              <a:xfrm>
                <a:off x="3276600" y="3048000"/>
                <a:ext cx="457200" cy="457200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en-US" sz="2400"/>
                  <a:t>8</a:t>
                </a:r>
              </a:p>
            </p:txBody>
          </p:sp>
          <p:sp>
            <p:nvSpPr>
              <p:cNvPr id="12311" name="Rectangle 11"/>
              <p:cNvSpPr>
                <a:spLocks noChangeArrowheads="1"/>
              </p:cNvSpPr>
              <p:nvPr/>
            </p:nvSpPr>
            <p:spPr bwMode="auto">
              <a:xfrm>
                <a:off x="3733800" y="3048000"/>
                <a:ext cx="457200" cy="457200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en-US" sz="2400"/>
                  <a:t>20</a:t>
                </a:r>
              </a:p>
            </p:txBody>
          </p:sp>
          <p:sp>
            <p:nvSpPr>
              <p:cNvPr id="12312" name="Rectangle 12"/>
              <p:cNvSpPr>
                <a:spLocks noChangeArrowheads="1"/>
              </p:cNvSpPr>
              <p:nvPr/>
            </p:nvSpPr>
            <p:spPr bwMode="auto">
              <a:xfrm>
                <a:off x="4191000" y="3048000"/>
                <a:ext cx="457200" cy="457200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en-US" sz="2400"/>
                  <a:t>10</a:t>
                </a:r>
              </a:p>
            </p:txBody>
          </p:sp>
          <p:sp>
            <p:nvSpPr>
              <p:cNvPr id="12313" name="Rectangle 13"/>
              <p:cNvSpPr>
                <a:spLocks noChangeArrowheads="1"/>
              </p:cNvSpPr>
              <p:nvPr/>
            </p:nvSpPr>
            <p:spPr bwMode="auto">
              <a:xfrm>
                <a:off x="4648200" y="3048000"/>
                <a:ext cx="457200" cy="457200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en-US" sz="2400" dirty="0"/>
                  <a:t>7</a:t>
                </a:r>
              </a:p>
            </p:txBody>
          </p:sp>
        </p:grpSp>
      </p:grpSp>
      <p:sp>
        <p:nvSpPr>
          <p:cNvPr id="30" name="TextBox 29"/>
          <p:cNvSpPr txBox="1"/>
          <p:nvPr/>
        </p:nvSpPr>
        <p:spPr>
          <a:xfrm>
            <a:off x="6922002" y="2938143"/>
            <a:ext cx="774700" cy="461963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en-US" sz="2400" dirty="0" err="1"/>
              <a:t>i</a:t>
            </a:r>
            <a:r>
              <a:rPr lang="en-US" sz="2400" dirty="0"/>
              <a:t> = 1</a:t>
            </a:r>
          </a:p>
        </p:txBody>
      </p:sp>
      <p:grpSp>
        <p:nvGrpSpPr>
          <p:cNvPr id="5" name="Group 15"/>
          <p:cNvGrpSpPr>
            <a:grpSpLocks/>
          </p:cNvGrpSpPr>
          <p:nvPr/>
        </p:nvGrpSpPr>
        <p:grpSpPr bwMode="auto">
          <a:xfrm>
            <a:off x="2622398" y="5447468"/>
            <a:ext cx="3048000" cy="914400"/>
            <a:chOff x="2971800" y="2895600"/>
            <a:chExt cx="3048000" cy="914400"/>
          </a:xfrm>
        </p:grpSpPr>
        <p:grpSp>
          <p:nvGrpSpPr>
            <p:cNvPr id="12295" name="Group 9"/>
            <p:cNvGrpSpPr>
              <a:grpSpLocks/>
            </p:cNvGrpSpPr>
            <p:nvPr/>
          </p:nvGrpSpPr>
          <p:grpSpPr bwMode="auto">
            <a:xfrm>
              <a:off x="2971800" y="3505200"/>
              <a:ext cx="3048000" cy="304800"/>
              <a:chOff x="2819400" y="3048000"/>
              <a:chExt cx="2286000" cy="457200"/>
            </a:xfrm>
          </p:grpSpPr>
          <p:sp>
            <p:nvSpPr>
              <p:cNvPr id="49" name="Rectangle 9"/>
              <p:cNvSpPr>
                <a:spLocks noChangeArrowheads="1"/>
              </p:cNvSpPr>
              <p:nvPr/>
            </p:nvSpPr>
            <p:spPr bwMode="auto">
              <a:xfrm>
                <a:off x="2819400" y="3048000"/>
                <a:ext cx="457200" cy="457200"/>
              </a:xfrm>
              <a:prstGeom prst="rect">
                <a:avLst/>
              </a:prstGeom>
              <a:noFill/>
              <a:ln>
                <a:noFill/>
                <a:headEnd/>
                <a:tailEnd/>
              </a:ln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wrap="none" anchor="ctr"/>
              <a:lstStyle/>
              <a:p>
                <a:pPr algn="ctr">
                  <a:defRPr/>
                </a:pPr>
                <a:r>
                  <a:rPr lang="en-US" sz="1600" dirty="0"/>
                  <a:t>0</a:t>
                </a:r>
                <a:endParaRPr lang="en-US" sz="16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50" name="Rectangle 10"/>
              <p:cNvSpPr>
                <a:spLocks noChangeArrowheads="1"/>
              </p:cNvSpPr>
              <p:nvPr/>
            </p:nvSpPr>
            <p:spPr bwMode="auto">
              <a:xfrm>
                <a:off x="3276600" y="3048000"/>
                <a:ext cx="457200" cy="457200"/>
              </a:xfrm>
              <a:prstGeom prst="rect">
                <a:avLst/>
              </a:prstGeom>
              <a:noFill/>
              <a:ln>
                <a:noFill/>
                <a:headEnd/>
                <a:tailEnd/>
              </a:ln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wrap="none" anchor="ctr"/>
              <a:lstStyle/>
              <a:p>
                <a:pPr algn="ctr">
                  <a:defRPr/>
                </a:pPr>
                <a:r>
                  <a:rPr lang="en-US" sz="1600" dirty="0">
                    <a:solidFill>
                      <a:schemeClr val="tx1"/>
                    </a:solidFill>
                  </a:rPr>
                  <a:t>1</a:t>
                </a:r>
              </a:p>
            </p:txBody>
          </p:sp>
          <p:sp>
            <p:nvSpPr>
              <p:cNvPr id="51" name="Rectangle 11"/>
              <p:cNvSpPr>
                <a:spLocks noChangeArrowheads="1"/>
              </p:cNvSpPr>
              <p:nvPr/>
            </p:nvSpPr>
            <p:spPr bwMode="auto">
              <a:xfrm>
                <a:off x="3733800" y="3048000"/>
                <a:ext cx="457200" cy="457200"/>
              </a:xfrm>
              <a:prstGeom prst="rect">
                <a:avLst/>
              </a:prstGeom>
              <a:noFill/>
              <a:ln>
                <a:noFill/>
                <a:headEnd/>
                <a:tailEnd/>
              </a:ln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wrap="none" anchor="ctr"/>
              <a:lstStyle/>
              <a:p>
                <a:pPr algn="ctr">
                  <a:defRPr/>
                </a:pPr>
                <a:r>
                  <a:rPr lang="en-US" sz="1600" dirty="0">
                    <a:solidFill>
                      <a:schemeClr val="tx1"/>
                    </a:solidFill>
                  </a:rPr>
                  <a:t>2</a:t>
                </a:r>
              </a:p>
            </p:txBody>
          </p:sp>
          <p:sp>
            <p:nvSpPr>
              <p:cNvPr id="52" name="Rectangle 12"/>
              <p:cNvSpPr>
                <a:spLocks noChangeArrowheads="1"/>
              </p:cNvSpPr>
              <p:nvPr/>
            </p:nvSpPr>
            <p:spPr bwMode="auto">
              <a:xfrm>
                <a:off x="4191000" y="3048000"/>
                <a:ext cx="457200" cy="457200"/>
              </a:xfrm>
              <a:prstGeom prst="rect">
                <a:avLst/>
              </a:prstGeom>
              <a:noFill/>
              <a:ln>
                <a:noFill/>
                <a:headEnd/>
                <a:tailEnd/>
              </a:ln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wrap="none" anchor="ctr"/>
              <a:lstStyle/>
              <a:p>
                <a:pPr algn="ctr">
                  <a:defRPr/>
                </a:pPr>
                <a:r>
                  <a:rPr lang="en-US" sz="1600" dirty="0">
                    <a:solidFill>
                      <a:schemeClr val="tx1"/>
                    </a:solidFill>
                  </a:rPr>
                  <a:t>3</a:t>
                </a:r>
              </a:p>
            </p:txBody>
          </p:sp>
          <p:sp>
            <p:nvSpPr>
              <p:cNvPr id="53" name="Rectangle 13"/>
              <p:cNvSpPr>
                <a:spLocks noChangeArrowheads="1"/>
              </p:cNvSpPr>
              <p:nvPr/>
            </p:nvSpPr>
            <p:spPr bwMode="auto">
              <a:xfrm>
                <a:off x="4648200" y="3048000"/>
                <a:ext cx="457200" cy="457200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  <a:headEnd/>
                <a:tailEnd/>
              </a:ln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wrap="none" anchor="ctr"/>
              <a:lstStyle/>
              <a:p>
                <a:pPr algn="ctr">
                  <a:defRPr/>
                </a:pPr>
                <a:r>
                  <a:rPr lang="en-US" sz="1600" dirty="0">
                    <a:solidFill>
                      <a:schemeClr val="tx1"/>
                    </a:solidFill>
                  </a:rPr>
                  <a:t>4</a:t>
                </a:r>
              </a:p>
            </p:txBody>
          </p:sp>
        </p:grpSp>
        <p:grpSp>
          <p:nvGrpSpPr>
            <p:cNvPr id="12296" name="Group 8"/>
            <p:cNvGrpSpPr>
              <a:grpSpLocks/>
            </p:cNvGrpSpPr>
            <p:nvPr/>
          </p:nvGrpSpPr>
          <p:grpSpPr bwMode="auto">
            <a:xfrm>
              <a:off x="2971800" y="2895600"/>
              <a:ext cx="3048000" cy="609603"/>
              <a:chOff x="2819400" y="3047998"/>
              <a:chExt cx="2286000" cy="457202"/>
            </a:xfrm>
          </p:grpSpPr>
          <p:sp>
            <p:nvSpPr>
              <p:cNvPr id="12297" name="Rectangle 9"/>
              <p:cNvSpPr>
                <a:spLocks noChangeArrowheads="1"/>
              </p:cNvSpPr>
              <p:nvPr/>
            </p:nvSpPr>
            <p:spPr bwMode="auto">
              <a:xfrm>
                <a:off x="2819400" y="3048000"/>
                <a:ext cx="457200" cy="457200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en-US" sz="2400"/>
                  <a:t>5</a:t>
                </a:r>
              </a:p>
            </p:txBody>
          </p:sp>
          <p:sp>
            <p:nvSpPr>
              <p:cNvPr id="12298" name="Rectangle 10"/>
              <p:cNvSpPr>
                <a:spLocks noChangeArrowheads="1"/>
              </p:cNvSpPr>
              <p:nvPr/>
            </p:nvSpPr>
            <p:spPr bwMode="auto">
              <a:xfrm>
                <a:off x="3276600" y="3047998"/>
                <a:ext cx="457200" cy="457200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en-US" sz="2400" dirty="0"/>
                  <a:t>7</a:t>
                </a:r>
              </a:p>
            </p:txBody>
          </p:sp>
          <p:sp>
            <p:nvSpPr>
              <p:cNvPr id="12299" name="Rectangle 11"/>
              <p:cNvSpPr>
                <a:spLocks noChangeArrowheads="1"/>
              </p:cNvSpPr>
              <p:nvPr/>
            </p:nvSpPr>
            <p:spPr bwMode="auto">
              <a:xfrm>
                <a:off x="3733800" y="3048000"/>
                <a:ext cx="457200" cy="457200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en-US" sz="2400"/>
                  <a:t>20</a:t>
                </a:r>
              </a:p>
            </p:txBody>
          </p:sp>
          <p:sp>
            <p:nvSpPr>
              <p:cNvPr id="12300" name="Rectangle 12"/>
              <p:cNvSpPr>
                <a:spLocks noChangeArrowheads="1"/>
              </p:cNvSpPr>
              <p:nvPr/>
            </p:nvSpPr>
            <p:spPr bwMode="auto">
              <a:xfrm>
                <a:off x="4191000" y="3048000"/>
                <a:ext cx="457200" cy="457200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en-US" sz="2400"/>
                  <a:t>10</a:t>
                </a:r>
              </a:p>
            </p:txBody>
          </p:sp>
          <p:sp>
            <p:nvSpPr>
              <p:cNvPr id="12301" name="Rectangle 13"/>
              <p:cNvSpPr>
                <a:spLocks noChangeArrowheads="1"/>
              </p:cNvSpPr>
              <p:nvPr/>
            </p:nvSpPr>
            <p:spPr bwMode="auto">
              <a:xfrm>
                <a:off x="4648200" y="3048000"/>
                <a:ext cx="457200" cy="457200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en-US" sz="2400"/>
                  <a:t>8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5683582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4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4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8330" y="1215540"/>
            <a:ext cx="8077200" cy="4724400"/>
          </a:xfrm>
        </p:spPr>
        <p:txBody>
          <a:bodyPr/>
          <a:lstStyle/>
          <a:p>
            <a:pPr eaLnBrk="1" hangingPunct="1"/>
            <a:r>
              <a:rPr lang="en-US" b="1" u="sng" dirty="0"/>
              <a:t>Selection Sort:</a:t>
            </a:r>
          </a:p>
          <a:p>
            <a:pPr lvl="1" eaLnBrk="1" hangingPunct="1"/>
            <a:r>
              <a:rPr lang="en-US" dirty="0"/>
              <a:t>Example:</a:t>
            </a:r>
          </a:p>
          <a:p>
            <a:pPr lvl="2" eaLnBrk="1" hangingPunct="1"/>
            <a:r>
              <a:rPr lang="en-US" dirty="0"/>
              <a:t>Here is an array of 5 integers</a:t>
            </a:r>
          </a:p>
          <a:p>
            <a:pPr lvl="3" eaLnBrk="1" hangingPunct="1"/>
            <a:endParaRPr lang="en-US" dirty="0"/>
          </a:p>
          <a:p>
            <a:pPr lvl="5"/>
            <a:endParaRPr lang="en-US" dirty="0"/>
          </a:p>
          <a:p>
            <a:pPr lvl="2" eaLnBrk="1" hangingPunct="1">
              <a:buFont typeface="Wingdings" pitchFamily="2" charset="2"/>
              <a:buNone/>
            </a:pPr>
            <a:endParaRPr lang="en-US" dirty="0"/>
          </a:p>
          <a:p>
            <a:pPr lvl="2" eaLnBrk="1" hangingPunct="1"/>
            <a:r>
              <a:rPr lang="en-US" dirty="0"/>
              <a:t>8 (at index 4) is the smallest element</a:t>
            </a:r>
          </a:p>
          <a:p>
            <a:pPr lvl="3" eaLnBrk="1" hangingPunct="1"/>
            <a:r>
              <a:rPr lang="en-US" dirty="0"/>
              <a:t>from the range i = 2 to 4</a:t>
            </a:r>
          </a:p>
          <a:p>
            <a:pPr lvl="2" eaLnBrk="1" hangingPunct="1"/>
            <a:r>
              <a:rPr lang="en-US" dirty="0"/>
              <a:t>So SWAP the value at index 4 with the value at index 2</a:t>
            </a:r>
          </a:p>
          <a:p>
            <a:pPr lvl="3" eaLnBrk="1" hangingPunct="1"/>
            <a:r>
              <a:rPr lang="en-US" dirty="0"/>
              <a:t>SWAP the 8 and the 20</a:t>
            </a:r>
          </a:p>
          <a:p>
            <a:pPr lvl="2" eaLnBrk="1" hangingPunct="1"/>
            <a:endParaRPr lang="en-US" dirty="0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Sorting Arrays</a:t>
            </a:r>
            <a:endParaRPr lang="en-US" dirty="0"/>
          </a:p>
        </p:txBody>
      </p:sp>
      <p:grpSp>
        <p:nvGrpSpPr>
          <p:cNvPr id="13316" name="Group 15"/>
          <p:cNvGrpSpPr>
            <a:grpSpLocks/>
          </p:cNvGrpSpPr>
          <p:nvPr/>
        </p:nvGrpSpPr>
        <p:grpSpPr bwMode="auto">
          <a:xfrm>
            <a:off x="2604292" y="2814520"/>
            <a:ext cx="3048000" cy="914400"/>
            <a:chOff x="2971800" y="2895600"/>
            <a:chExt cx="3048000" cy="914400"/>
          </a:xfrm>
        </p:grpSpPr>
        <p:grpSp>
          <p:nvGrpSpPr>
            <p:cNvPr id="13331" name="Group 9"/>
            <p:cNvGrpSpPr>
              <a:grpSpLocks/>
            </p:cNvGrpSpPr>
            <p:nvPr/>
          </p:nvGrpSpPr>
          <p:grpSpPr bwMode="auto">
            <a:xfrm>
              <a:off x="2971800" y="3505200"/>
              <a:ext cx="3048000" cy="304800"/>
              <a:chOff x="2819400" y="3048000"/>
              <a:chExt cx="2286000" cy="457200"/>
            </a:xfrm>
          </p:grpSpPr>
          <p:sp>
            <p:nvSpPr>
              <p:cNvPr id="11" name="Rectangle 9"/>
              <p:cNvSpPr>
                <a:spLocks noChangeArrowheads="1"/>
              </p:cNvSpPr>
              <p:nvPr/>
            </p:nvSpPr>
            <p:spPr bwMode="auto">
              <a:xfrm>
                <a:off x="2819400" y="3048000"/>
                <a:ext cx="457200" cy="457200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wrap="none" anchor="ctr"/>
              <a:lstStyle/>
              <a:p>
                <a:pPr algn="ctr">
                  <a:defRPr/>
                </a:pPr>
                <a:r>
                  <a:rPr lang="en-US" sz="1600" dirty="0"/>
                  <a:t>0</a:t>
                </a:r>
                <a:endParaRPr lang="en-US" sz="16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/>
            </p:nvSpPr>
            <p:spPr bwMode="auto">
              <a:xfrm>
                <a:off x="3276600" y="3048000"/>
                <a:ext cx="457200" cy="457200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wrap="none" anchor="ctr"/>
              <a:lstStyle/>
              <a:p>
                <a:pPr algn="ctr">
                  <a:defRPr/>
                </a:pPr>
                <a:r>
                  <a:rPr lang="en-US" sz="1600" dirty="0">
                    <a:solidFill>
                      <a:schemeClr val="tx1"/>
                    </a:solidFill>
                  </a:rPr>
                  <a:t>1</a:t>
                </a:r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/>
            </p:nvSpPr>
            <p:spPr bwMode="auto">
              <a:xfrm>
                <a:off x="3733800" y="3048000"/>
                <a:ext cx="457200" cy="457200"/>
              </a:xfrm>
              <a:prstGeom prst="rect">
                <a:avLst/>
              </a:prstGeom>
              <a:solidFill>
                <a:srgbClr val="00B0F0"/>
              </a:solidFill>
              <a:ln>
                <a:headEnd/>
                <a:tailEnd/>
              </a:ln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wrap="none" anchor="ctr"/>
              <a:lstStyle/>
              <a:p>
                <a:pPr algn="ctr">
                  <a:defRPr/>
                </a:pPr>
                <a:r>
                  <a:rPr lang="en-US" sz="1600" dirty="0">
                    <a:solidFill>
                      <a:schemeClr val="tx1"/>
                    </a:solidFill>
                  </a:rPr>
                  <a:t>2</a:t>
                </a:r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/>
            </p:nvSpPr>
            <p:spPr bwMode="auto">
              <a:xfrm>
                <a:off x="4191000" y="3048000"/>
                <a:ext cx="457200" cy="457200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wrap="none" anchor="ctr"/>
              <a:lstStyle/>
              <a:p>
                <a:pPr algn="ctr">
                  <a:defRPr/>
                </a:pPr>
                <a:r>
                  <a:rPr lang="en-US" sz="1600" dirty="0">
                    <a:solidFill>
                      <a:schemeClr val="tx1"/>
                    </a:solidFill>
                  </a:rPr>
                  <a:t>3</a:t>
                </a:r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/>
            </p:nvSpPr>
            <p:spPr bwMode="auto">
              <a:xfrm>
                <a:off x="4648200" y="3048000"/>
                <a:ext cx="457200" cy="457200"/>
              </a:xfrm>
              <a:prstGeom prst="rect">
                <a:avLst/>
              </a:prstGeom>
              <a:solidFill>
                <a:schemeClr val="bg1"/>
              </a:solidFill>
              <a:ln>
                <a:headEnd/>
                <a:tailEnd/>
              </a:ln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wrap="none" anchor="ctr"/>
              <a:lstStyle/>
              <a:p>
                <a:pPr algn="ctr">
                  <a:defRPr/>
                </a:pPr>
                <a:r>
                  <a:rPr lang="en-US" sz="1600" dirty="0">
                    <a:solidFill>
                      <a:schemeClr val="tx1"/>
                    </a:solidFill>
                  </a:rPr>
                  <a:t>4</a:t>
                </a:r>
              </a:p>
            </p:txBody>
          </p:sp>
        </p:grpSp>
        <p:grpSp>
          <p:nvGrpSpPr>
            <p:cNvPr id="13332" name="Group 8"/>
            <p:cNvGrpSpPr>
              <a:grpSpLocks/>
            </p:cNvGrpSpPr>
            <p:nvPr/>
          </p:nvGrpSpPr>
          <p:grpSpPr bwMode="auto">
            <a:xfrm>
              <a:off x="2971800" y="2895600"/>
              <a:ext cx="3048000" cy="609600"/>
              <a:chOff x="2819400" y="3048000"/>
              <a:chExt cx="2286000" cy="457200"/>
            </a:xfrm>
          </p:grpSpPr>
          <p:sp>
            <p:nvSpPr>
              <p:cNvPr id="13333" name="Rectangle 9"/>
              <p:cNvSpPr>
                <a:spLocks noChangeArrowheads="1"/>
              </p:cNvSpPr>
              <p:nvPr/>
            </p:nvSpPr>
            <p:spPr bwMode="auto">
              <a:xfrm>
                <a:off x="2819400" y="3048000"/>
                <a:ext cx="457200" cy="457200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en-US" sz="2400"/>
                  <a:t>5</a:t>
                </a:r>
              </a:p>
            </p:txBody>
          </p:sp>
          <p:sp>
            <p:nvSpPr>
              <p:cNvPr id="13334" name="Rectangle 10"/>
              <p:cNvSpPr>
                <a:spLocks noChangeArrowheads="1"/>
              </p:cNvSpPr>
              <p:nvPr/>
            </p:nvSpPr>
            <p:spPr bwMode="auto">
              <a:xfrm>
                <a:off x="3276600" y="3048000"/>
                <a:ext cx="457200" cy="457200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en-US" sz="2400"/>
                  <a:t>7</a:t>
                </a:r>
              </a:p>
            </p:txBody>
          </p:sp>
          <p:sp>
            <p:nvSpPr>
              <p:cNvPr id="13335" name="Rectangle 11"/>
              <p:cNvSpPr>
                <a:spLocks noChangeArrowheads="1"/>
              </p:cNvSpPr>
              <p:nvPr/>
            </p:nvSpPr>
            <p:spPr bwMode="auto">
              <a:xfrm>
                <a:off x="3733800" y="3048000"/>
                <a:ext cx="457200" cy="457200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en-US" sz="2400" dirty="0"/>
                  <a:t>20</a:t>
                </a:r>
              </a:p>
            </p:txBody>
          </p:sp>
          <p:sp>
            <p:nvSpPr>
              <p:cNvPr id="13336" name="Rectangle 12"/>
              <p:cNvSpPr>
                <a:spLocks noChangeArrowheads="1"/>
              </p:cNvSpPr>
              <p:nvPr/>
            </p:nvSpPr>
            <p:spPr bwMode="auto">
              <a:xfrm>
                <a:off x="4191000" y="3048000"/>
                <a:ext cx="457200" cy="457200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en-US" sz="2400"/>
                  <a:t>10</a:t>
                </a:r>
              </a:p>
            </p:txBody>
          </p:sp>
          <p:sp>
            <p:nvSpPr>
              <p:cNvPr id="13337" name="Rectangle 13"/>
              <p:cNvSpPr>
                <a:spLocks noChangeArrowheads="1"/>
              </p:cNvSpPr>
              <p:nvPr/>
            </p:nvSpPr>
            <p:spPr bwMode="auto">
              <a:xfrm>
                <a:off x="4648200" y="3048000"/>
                <a:ext cx="457200" cy="457200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en-US" sz="2400"/>
                  <a:t>8</a:t>
                </a:r>
              </a:p>
            </p:txBody>
          </p:sp>
        </p:grpSp>
      </p:grpSp>
      <p:sp>
        <p:nvSpPr>
          <p:cNvPr id="30" name="TextBox 29"/>
          <p:cNvSpPr txBox="1"/>
          <p:nvPr/>
        </p:nvSpPr>
        <p:spPr>
          <a:xfrm>
            <a:off x="6925467" y="2890720"/>
            <a:ext cx="774700" cy="461963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en-US" sz="2400" dirty="0" err="1"/>
              <a:t>i</a:t>
            </a:r>
            <a:r>
              <a:rPr lang="en-US" sz="2400" dirty="0"/>
              <a:t> = 2</a:t>
            </a:r>
          </a:p>
        </p:txBody>
      </p:sp>
      <p:grpSp>
        <p:nvGrpSpPr>
          <p:cNvPr id="5" name="Group 15"/>
          <p:cNvGrpSpPr>
            <a:grpSpLocks/>
          </p:cNvGrpSpPr>
          <p:nvPr/>
        </p:nvGrpSpPr>
        <p:grpSpPr bwMode="auto">
          <a:xfrm>
            <a:off x="2610260" y="5482741"/>
            <a:ext cx="3048000" cy="914397"/>
            <a:chOff x="2971800" y="2895603"/>
            <a:chExt cx="3048000" cy="914397"/>
          </a:xfrm>
        </p:grpSpPr>
        <p:grpSp>
          <p:nvGrpSpPr>
            <p:cNvPr id="13319" name="Group 9"/>
            <p:cNvGrpSpPr>
              <a:grpSpLocks/>
            </p:cNvGrpSpPr>
            <p:nvPr/>
          </p:nvGrpSpPr>
          <p:grpSpPr bwMode="auto">
            <a:xfrm>
              <a:off x="2971800" y="3505200"/>
              <a:ext cx="3048000" cy="304800"/>
              <a:chOff x="2819400" y="3048000"/>
              <a:chExt cx="2286000" cy="457200"/>
            </a:xfrm>
          </p:grpSpPr>
          <p:sp>
            <p:nvSpPr>
              <p:cNvPr id="49" name="Rectangle 9"/>
              <p:cNvSpPr>
                <a:spLocks noChangeArrowheads="1"/>
              </p:cNvSpPr>
              <p:nvPr/>
            </p:nvSpPr>
            <p:spPr bwMode="auto">
              <a:xfrm>
                <a:off x="2819400" y="3048000"/>
                <a:ext cx="457200" cy="457200"/>
              </a:xfrm>
              <a:prstGeom prst="rect">
                <a:avLst/>
              </a:prstGeom>
              <a:noFill/>
              <a:ln>
                <a:noFill/>
                <a:headEnd/>
                <a:tailEnd/>
              </a:ln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wrap="none" anchor="ctr"/>
              <a:lstStyle/>
              <a:p>
                <a:pPr algn="ctr">
                  <a:defRPr/>
                </a:pPr>
                <a:r>
                  <a:rPr lang="en-US" sz="1600" dirty="0"/>
                  <a:t>0</a:t>
                </a:r>
                <a:endParaRPr lang="en-US" sz="16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50" name="Rectangle 10"/>
              <p:cNvSpPr>
                <a:spLocks noChangeArrowheads="1"/>
              </p:cNvSpPr>
              <p:nvPr/>
            </p:nvSpPr>
            <p:spPr bwMode="auto">
              <a:xfrm>
                <a:off x="3276600" y="3048000"/>
                <a:ext cx="457200" cy="457200"/>
              </a:xfrm>
              <a:prstGeom prst="rect">
                <a:avLst/>
              </a:prstGeom>
              <a:noFill/>
              <a:ln>
                <a:noFill/>
                <a:headEnd/>
                <a:tailEnd/>
              </a:ln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wrap="none" anchor="ctr"/>
              <a:lstStyle/>
              <a:p>
                <a:pPr algn="ctr">
                  <a:defRPr/>
                </a:pPr>
                <a:r>
                  <a:rPr lang="en-US" sz="1600" dirty="0">
                    <a:solidFill>
                      <a:schemeClr val="tx1"/>
                    </a:solidFill>
                  </a:rPr>
                  <a:t>1</a:t>
                </a:r>
              </a:p>
            </p:txBody>
          </p:sp>
          <p:sp>
            <p:nvSpPr>
              <p:cNvPr id="51" name="Rectangle 11"/>
              <p:cNvSpPr>
                <a:spLocks noChangeArrowheads="1"/>
              </p:cNvSpPr>
              <p:nvPr/>
            </p:nvSpPr>
            <p:spPr bwMode="auto">
              <a:xfrm>
                <a:off x="3733800" y="3048000"/>
                <a:ext cx="457200" cy="457200"/>
              </a:xfrm>
              <a:prstGeom prst="rect">
                <a:avLst/>
              </a:prstGeom>
              <a:noFill/>
              <a:ln>
                <a:noFill/>
                <a:headEnd/>
                <a:tailEnd/>
              </a:ln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wrap="none" anchor="ctr"/>
              <a:lstStyle/>
              <a:p>
                <a:pPr algn="ctr">
                  <a:defRPr/>
                </a:pPr>
                <a:r>
                  <a:rPr lang="en-US" sz="1600" dirty="0">
                    <a:solidFill>
                      <a:schemeClr val="tx1"/>
                    </a:solidFill>
                  </a:rPr>
                  <a:t>2</a:t>
                </a:r>
              </a:p>
            </p:txBody>
          </p:sp>
          <p:sp>
            <p:nvSpPr>
              <p:cNvPr id="52" name="Rectangle 12"/>
              <p:cNvSpPr>
                <a:spLocks noChangeArrowheads="1"/>
              </p:cNvSpPr>
              <p:nvPr/>
            </p:nvSpPr>
            <p:spPr bwMode="auto">
              <a:xfrm>
                <a:off x="4191000" y="3048000"/>
                <a:ext cx="457200" cy="457200"/>
              </a:xfrm>
              <a:prstGeom prst="rect">
                <a:avLst/>
              </a:prstGeom>
              <a:noFill/>
              <a:ln>
                <a:noFill/>
                <a:headEnd/>
                <a:tailEnd/>
              </a:ln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wrap="none" anchor="ctr"/>
              <a:lstStyle/>
              <a:p>
                <a:pPr algn="ctr">
                  <a:defRPr/>
                </a:pPr>
                <a:r>
                  <a:rPr lang="en-US" sz="1600" dirty="0">
                    <a:solidFill>
                      <a:schemeClr val="tx1"/>
                    </a:solidFill>
                  </a:rPr>
                  <a:t>3</a:t>
                </a:r>
              </a:p>
            </p:txBody>
          </p:sp>
          <p:sp>
            <p:nvSpPr>
              <p:cNvPr id="53" name="Rectangle 13"/>
              <p:cNvSpPr>
                <a:spLocks noChangeArrowheads="1"/>
              </p:cNvSpPr>
              <p:nvPr/>
            </p:nvSpPr>
            <p:spPr bwMode="auto">
              <a:xfrm>
                <a:off x="4648200" y="3048000"/>
                <a:ext cx="457200" cy="457200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  <a:headEnd/>
                <a:tailEnd/>
              </a:ln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wrap="none" anchor="ctr"/>
              <a:lstStyle/>
              <a:p>
                <a:pPr algn="ctr">
                  <a:defRPr/>
                </a:pPr>
                <a:r>
                  <a:rPr lang="en-US" sz="1600" dirty="0">
                    <a:solidFill>
                      <a:schemeClr val="tx1"/>
                    </a:solidFill>
                  </a:rPr>
                  <a:t>4</a:t>
                </a:r>
              </a:p>
            </p:txBody>
          </p:sp>
        </p:grpSp>
        <p:grpSp>
          <p:nvGrpSpPr>
            <p:cNvPr id="13320" name="Group 8"/>
            <p:cNvGrpSpPr>
              <a:grpSpLocks/>
            </p:cNvGrpSpPr>
            <p:nvPr/>
          </p:nvGrpSpPr>
          <p:grpSpPr bwMode="auto">
            <a:xfrm>
              <a:off x="2971800" y="2895603"/>
              <a:ext cx="3048000" cy="609602"/>
              <a:chOff x="2819400" y="3047999"/>
              <a:chExt cx="2286000" cy="457201"/>
            </a:xfrm>
          </p:grpSpPr>
          <p:sp>
            <p:nvSpPr>
              <p:cNvPr id="13321" name="Rectangle 9"/>
              <p:cNvSpPr>
                <a:spLocks noChangeArrowheads="1"/>
              </p:cNvSpPr>
              <p:nvPr/>
            </p:nvSpPr>
            <p:spPr bwMode="auto">
              <a:xfrm>
                <a:off x="2819400" y="3048000"/>
                <a:ext cx="457200" cy="457200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en-US" sz="2400"/>
                  <a:t>5</a:t>
                </a:r>
              </a:p>
            </p:txBody>
          </p:sp>
          <p:sp>
            <p:nvSpPr>
              <p:cNvPr id="13322" name="Rectangle 10"/>
              <p:cNvSpPr>
                <a:spLocks noChangeArrowheads="1"/>
              </p:cNvSpPr>
              <p:nvPr/>
            </p:nvSpPr>
            <p:spPr bwMode="auto">
              <a:xfrm>
                <a:off x="3276600" y="3048000"/>
                <a:ext cx="457200" cy="457200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en-US" sz="2400" dirty="0"/>
                  <a:t>7</a:t>
                </a:r>
              </a:p>
            </p:txBody>
          </p:sp>
          <p:sp>
            <p:nvSpPr>
              <p:cNvPr id="13323" name="Rectangle 11"/>
              <p:cNvSpPr>
                <a:spLocks noChangeArrowheads="1"/>
              </p:cNvSpPr>
              <p:nvPr/>
            </p:nvSpPr>
            <p:spPr bwMode="auto">
              <a:xfrm>
                <a:off x="3733800" y="3047999"/>
                <a:ext cx="457200" cy="457200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en-US" sz="2400"/>
                  <a:t>8</a:t>
                </a:r>
              </a:p>
            </p:txBody>
          </p:sp>
          <p:sp>
            <p:nvSpPr>
              <p:cNvPr id="13324" name="Rectangle 12"/>
              <p:cNvSpPr>
                <a:spLocks noChangeArrowheads="1"/>
              </p:cNvSpPr>
              <p:nvPr/>
            </p:nvSpPr>
            <p:spPr bwMode="auto">
              <a:xfrm>
                <a:off x="4191000" y="3048000"/>
                <a:ext cx="457200" cy="457200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en-US" sz="2400"/>
                  <a:t>10</a:t>
                </a:r>
              </a:p>
            </p:txBody>
          </p:sp>
          <p:sp>
            <p:nvSpPr>
              <p:cNvPr id="13325" name="Rectangle 13"/>
              <p:cNvSpPr>
                <a:spLocks noChangeArrowheads="1"/>
              </p:cNvSpPr>
              <p:nvPr/>
            </p:nvSpPr>
            <p:spPr bwMode="auto">
              <a:xfrm>
                <a:off x="4648200" y="3048000"/>
                <a:ext cx="457200" cy="457200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en-US" sz="2400"/>
                  <a:t>20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8197474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4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4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46041"/>
            <a:ext cx="7772400" cy="1121300"/>
          </a:xfrm>
        </p:spPr>
        <p:txBody>
          <a:bodyPr/>
          <a:lstStyle/>
          <a:p>
            <a:r>
              <a:rPr lang="en-US" dirty="0">
                <a:cs typeface="Times New Roman" panose="02020603050405020304" pitchFamily="18" charset="0"/>
              </a:rPr>
              <a:t>Processing Arrays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309045" y="1341437"/>
            <a:ext cx="8834955" cy="5121557"/>
          </a:xfrm>
        </p:spPr>
        <p:txBody>
          <a:bodyPr/>
          <a:lstStyle/>
          <a:p>
            <a:pPr lvl="1"/>
            <a:r>
              <a:rPr lang="en-US" dirty="0">
                <a:cs typeface="Times New Roman" panose="02020603050405020304" pitchFamily="18" charset="0"/>
              </a:rPr>
              <a:t>Array processing is almost always done with a </a:t>
            </a:r>
            <a:r>
              <a:rPr lang="en-US" b="1" dirty="0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for</a:t>
            </a:r>
            <a:r>
              <a:rPr lang="en-US" dirty="0">
                <a:solidFill>
                  <a:srgbClr val="00B0F0"/>
                </a:solidFill>
                <a:cs typeface="Times New Roman" panose="02020603050405020304" pitchFamily="18" charset="0"/>
              </a:rPr>
              <a:t> </a:t>
            </a:r>
            <a:r>
              <a:rPr lang="en-US" dirty="0">
                <a:cs typeface="Times New Roman" panose="02020603050405020304" pitchFamily="18" charset="0"/>
              </a:rPr>
              <a:t>loop, and this is for two reasons:</a:t>
            </a:r>
          </a:p>
          <a:p>
            <a:pPr marL="1371600" lvl="2" indent="-457200">
              <a:buFont typeface="+mj-lt"/>
              <a:buAutoNum type="arabicPeriod"/>
            </a:pPr>
            <a:r>
              <a:rPr lang="en-US" sz="2800" dirty="0">
                <a:cs typeface="Times New Roman" panose="02020603050405020304" pitchFamily="18" charset="0"/>
              </a:rPr>
              <a:t>All of the elements in the array are the same data type</a:t>
            </a:r>
          </a:p>
          <a:p>
            <a:pPr lvl="3"/>
            <a:r>
              <a:rPr lang="en-US" sz="2800" dirty="0">
                <a:cs typeface="Times New Roman" panose="02020603050405020304" pitchFamily="18" charset="0"/>
              </a:rPr>
              <a:t>So it is easy to use a </a:t>
            </a:r>
            <a:r>
              <a:rPr lang="en-US" sz="2800" b="1" dirty="0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for</a:t>
            </a:r>
            <a:r>
              <a:rPr lang="en-US" sz="2800" dirty="0">
                <a:solidFill>
                  <a:srgbClr val="00B0F0"/>
                </a:solidFill>
                <a:cs typeface="Times New Roman" panose="02020603050405020304" pitchFamily="18" charset="0"/>
              </a:rPr>
              <a:t> </a:t>
            </a:r>
            <a:r>
              <a:rPr lang="en-US" sz="2800" dirty="0">
                <a:cs typeface="Times New Roman" panose="02020603050405020304" pitchFamily="18" charset="0"/>
              </a:rPr>
              <a:t>loop to repeatedly access them</a:t>
            </a:r>
          </a:p>
          <a:p>
            <a:pPr marL="1371600" lvl="2" indent="-457200">
              <a:buFont typeface="+mj-lt"/>
              <a:buAutoNum type="arabicPeriod"/>
            </a:pPr>
            <a:r>
              <a:rPr lang="en-US" sz="2800" dirty="0">
                <a:cs typeface="Times New Roman" panose="02020603050405020304" pitchFamily="18" charset="0"/>
              </a:rPr>
              <a:t>The size of the array is known. Therefore, it is natural to use a </a:t>
            </a:r>
            <a:r>
              <a:rPr lang="en-US" sz="2800" b="1" dirty="0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for</a:t>
            </a:r>
            <a:r>
              <a:rPr lang="en-US" sz="2800" dirty="0">
                <a:solidFill>
                  <a:srgbClr val="00B0F0"/>
                </a:solidFill>
                <a:cs typeface="Times New Roman" panose="02020603050405020304" pitchFamily="18" charset="0"/>
              </a:rPr>
              <a:t> </a:t>
            </a:r>
            <a:r>
              <a:rPr lang="en-US" sz="2800" dirty="0">
                <a:cs typeface="Times New Roman" panose="02020603050405020304" pitchFamily="18" charset="0"/>
              </a:rPr>
              <a:t>loop.</a:t>
            </a:r>
          </a:p>
        </p:txBody>
      </p:sp>
    </p:spTree>
    <p:extLst>
      <p:ext uri="{BB962C8B-B14F-4D97-AF65-F5344CB8AC3E}">
        <p14:creationId xmlns:p14="http://schemas.microsoft.com/office/powerpoint/2010/main" val="1341745165"/>
      </p:ext>
    </p:extLst>
  </p:cSld>
  <p:clrMapOvr>
    <a:masterClrMapping/>
  </p:clrMapOvr>
</p:sld>
</file>

<file path=ppt/slides/slide1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285875"/>
            <a:ext cx="8077200" cy="4559299"/>
          </a:xfrm>
        </p:spPr>
        <p:txBody>
          <a:bodyPr/>
          <a:lstStyle/>
          <a:p>
            <a:pPr eaLnBrk="1" hangingPunct="1"/>
            <a:r>
              <a:rPr lang="en-US" b="1" u="sng" dirty="0"/>
              <a:t>Selection Sort:</a:t>
            </a:r>
          </a:p>
          <a:p>
            <a:pPr lvl="1" eaLnBrk="1" hangingPunct="1"/>
            <a:r>
              <a:rPr lang="en-US" dirty="0"/>
              <a:t>Example:</a:t>
            </a:r>
          </a:p>
          <a:p>
            <a:pPr lvl="2" eaLnBrk="1" hangingPunct="1"/>
            <a:r>
              <a:rPr lang="en-US" dirty="0"/>
              <a:t>Here is an array of 5 integers</a:t>
            </a:r>
          </a:p>
          <a:p>
            <a:pPr lvl="4" eaLnBrk="1" hangingPunct="1"/>
            <a:endParaRPr lang="en-US" dirty="0"/>
          </a:p>
          <a:p>
            <a:pPr lvl="4" eaLnBrk="1" hangingPunct="1"/>
            <a:endParaRPr lang="en-US" dirty="0"/>
          </a:p>
          <a:p>
            <a:pPr lvl="2" eaLnBrk="1" hangingPunct="1">
              <a:buFont typeface="Wingdings" pitchFamily="2" charset="2"/>
              <a:buNone/>
            </a:pPr>
            <a:endParaRPr lang="en-US" dirty="0"/>
          </a:p>
          <a:p>
            <a:pPr lvl="2" eaLnBrk="1" hangingPunct="1"/>
            <a:r>
              <a:rPr lang="en-US" dirty="0"/>
              <a:t>10 (at index 3) is the smallest element</a:t>
            </a:r>
          </a:p>
          <a:p>
            <a:pPr lvl="3" eaLnBrk="1" hangingPunct="1"/>
            <a:r>
              <a:rPr lang="en-US" dirty="0"/>
              <a:t>from the range i = 3 to 4</a:t>
            </a:r>
          </a:p>
          <a:p>
            <a:pPr lvl="2" eaLnBrk="1" hangingPunct="1"/>
            <a:r>
              <a:rPr lang="en-US" dirty="0"/>
              <a:t>So SWAP the value at index 3 with the value at index 3</a:t>
            </a:r>
          </a:p>
          <a:p>
            <a:pPr lvl="3" eaLnBrk="1" hangingPunct="1"/>
            <a:r>
              <a:rPr lang="en-US" dirty="0"/>
              <a:t>SWAP the 10 and the 10 (so no swap really happened here)</a:t>
            </a:r>
          </a:p>
          <a:p>
            <a:pPr lvl="2" eaLnBrk="1" hangingPunct="1"/>
            <a:endParaRPr lang="en-US" dirty="0"/>
          </a:p>
        </p:txBody>
      </p:sp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Sorting Arrays</a:t>
            </a:r>
            <a:endParaRPr lang="en-US" dirty="0"/>
          </a:p>
        </p:txBody>
      </p:sp>
      <p:grpSp>
        <p:nvGrpSpPr>
          <p:cNvPr id="14340" name="Group 15"/>
          <p:cNvGrpSpPr>
            <a:grpSpLocks/>
          </p:cNvGrpSpPr>
          <p:nvPr/>
        </p:nvGrpSpPr>
        <p:grpSpPr bwMode="auto">
          <a:xfrm>
            <a:off x="2622398" y="2937055"/>
            <a:ext cx="3048000" cy="914400"/>
            <a:chOff x="2971800" y="2895600"/>
            <a:chExt cx="3048000" cy="914400"/>
          </a:xfrm>
        </p:grpSpPr>
        <p:grpSp>
          <p:nvGrpSpPr>
            <p:cNvPr id="14355" name="Group 9"/>
            <p:cNvGrpSpPr>
              <a:grpSpLocks/>
            </p:cNvGrpSpPr>
            <p:nvPr/>
          </p:nvGrpSpPr>
          <p:grpSpPr bwMode="auto">
            <a:xfrm>
              <a:off x="2971800" y="3505200"/>
              <a:ext cx="3048000" cy="304800"/>
              <a:chOff x="2819400" y="3048000"/>
              <a:chExt cx="2286000" cy="457200"/>
            </a:xfrm>
          </p:grpSpPr>
          <p:sp>
            <p:nvSpPr>
              <p:cNvPr id="11" name="Rectangle 9"/>
              <p:cNvSpPr>
                <a:spLocks noChangeArrowheads="1"/>
              </p:cNvSpPr>
              <p:nvPr/>
            </p:nvSpPr>
            <p:spPr bwMode="auto">
              <a:xfrm>
                <a:off x="2819400" y="3048000"/>
                <a:ext cx="457200" cy="457200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wrap="none" anchor="ctr"/>
              <a:lstStyle/>
              <a:p>
                <a:pPr algn="ctr">
                  <a:defRPr/>
                </a:pPr>
                <a:r>
                  <a:rPr lang="en-US" sz="1600" dirty="0"/>
                  <a:t>0</a:t>
                </a:r>
                <a:endParaRPr lang="en-US" sz="16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/>
            </p:nvSpPr>
            <p:spPr bwMode="auto">
              <a:xfrm>
                <a:off x="3276600" y="3048000"/>
                <a:ext cx="457200" cy="457200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wrap="none" anchor="ctr"/>
              <a:lstStyle/>
              <a:p>
                <a:pPr algn="ctr">
                  <a:defRPr/>
                </a:pPr>
                <a:r>
                  <a:rPr lang="en-US" sz="1600" dirty="0">
                    <a:solidFill>
                      <a:schemeClr val="tx1"/>
                    </a:solidFill>
                  </a:rPr>
                  <a:t>1</a:t>
                </a:r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/>
            </p:nvSpPr>
            <p:spPr bwMode="auto">
              <a:xfrm>
                <a:off x="3733800" y="3048000"/>
                <a:ext cx="457200" cy="457200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wrap="none" anchor="ctr"/>
              <a:lstStyle/>
              <a:p>
                <a:pPr algn="ctr">
                  <a:defRPr/>
                </a:pPr>
                <a:r>
                  <a:rPr lang="en-US" sz="1600" dirty="0">
                    <a:solidFill>
                      <a:schemeClr val="tx1"/>
                    </a:solidFill>
                  </a:rPr>
                  <a:t>2</a:t>
                </a:r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/>
            </p:nvSpPr>
            <p:spPr bwMode="auto">
              <a:xfrm>
                <a:off x="4191000" y="3048000"/>
                <a:ext cx="457200" cy="457200"/>
              </a:xfrm>
              <a:prstGeom prst="rect">
                <a:avLst/>
              </a:prstGeom>
              <a:solidFill>
                <a:srgbClr val="00B0F0"/>
              </a:solidFill>
              <a:ln>
                <a:headEnd/>
                <a:tailEnd/>
              </a:ln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wrap="none" anchor="ctr"/>
              <a:lstStyle/>
              <a:p>
                <a:pPr algn="ctr">
                  <a:defRPr/>
                </a:pPr>
                <a:r>
                  <a:rPr lang="en-US" sz="1600" dirty="0">
                    <a:solidFill>
                      <a:schemeClr val="tx1"/>
                    </a:solidFill>
                  </a:rPr>
                  <a:t>3</a:t>
                </a:r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/>
            </p:nvSpPr>
            <p:spPr bwMode="auto">
              <a:xfrm>
                <a:off x="4648200" y="3048000"/>
                <a:ext cx="457200" cy="457200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wrap="none" anchor="ctr"/>
              <a:lstStyle/>
              <a:p>
                <a:pPr algn="ctr">
                  <a:defRPr/>
                </a:pPr>
                <a:r>
                  <a:rPr lang="en-US" sz="1600" dirty="0">
                    <a:solidFill>
                      <a:schemeClr val="tx1"/>
                    </a:solidFill>
                  </a:rPr>
                  <a:t>4</a:t>
                </a:r>
              </a:p>
            </p:txBody>
          </p:sp>
        </p:grpSp>
        <p:grpSp>
          <p:nvGrpSpPr>
            <p:cNvPr id="14356" name="Group 8"/>
            <p:cNvGrpSpPr>
              <a:grpSpLocks/>
            </p:cNvGrpSpPr>
            <p:nvPr/>
          </p:nvGrpSpPr>
          <p:grpSpPr bwMode="auto">
            <a:xfrm>
              <a:off x="2971800" y="2895600"/>
              <a:ext cx="3048000" cy="609600"/>
              <a:chOff x="2819400" y="3048000"/>
              <a:chExt cx="2286000" cy="457200"/>
            </a:xfrm>
          </p:grpSpPr>
          <p:sp>
            <p:nvSpPr>
              <p:cNvPr id="14357" name="Rectangle 9"/>
              <p:cNvSpPr>
                <a:spLocks noChangeArrowheads="1"/>
              </p:cNvSpPr>
              <p:nvPr/>
            </p:nvSpPr>
            <p:spPr bwMode="auto">
              <a:xfrm>
                <a:off x="2819400" y="3048000"/>
                <a:ext cx="457200" cy="457200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en-US" sz="2400"/>
                  <a:t>5</a:t>
                </a:r>
              </a:p>
            </p:txBody>
          </p:sp>
          <p:sp>
            <p:nvSpPr>
              <p:cNvPr id="14358" name="Rectangle 10"/>
              <p:cNvSpPr>
                <a:spLocks noChangeArrowheads="1"/>
              </p:cNvSpPr>
              <p:nvPr/>
            </p:nvSpPr>
            <p:spPr bwMode="auto">
              <a:xfrm>
                <a:off x="3276600" y="3048000"/>
                <a:ext cx="457200" cy="457200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en-US" sz="2400"/>
                  <a:t>7</a:t>
                </a:r>
              </a:p>
            </p:txBody>
          </p:sp>
          <p:sp>
            <p:nvSpPr>
              <p:cNvPr id="14359" name="Rectangle 11"/>
              <p:cNvSpPr>
                <a:spLocks noChangeArrowheads="1"/>
              </p:cNvSpPr>
              <p:nvPr/>
            </p:nvSpPr>
            <p:spPr bwMode="auto">
              <a:xfrm>
                <a:off x="3733800" y="3048000"/>
                <a:ext cx="457200" cy="457200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en-US" sz="2400"/>
                  <a:t>8</a:t>
                </a:r>
              </a:p>
            </p:txBody>
          </p:sp>
          <p:sp>
            <p:nvSpPr>
              <p:cNvPr id="14360" name="Rectangle 12"/>
              <p:cNvSpPr>
                <a:spLocks noChangeArrowheads="1"/>
              </p:cNvSpPr>
              <p:nvPr/>
            </p:nvSpPr>
            <p:spPr bwMode="auto">
              <a:xfrm>
                <a:off x="4191000" y="3048000"/>
                <a:ext cx="457200" cy="457200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en-US" sz="2400" dirty="0"/>
                  <a:t>10</a:t>
                </a:r>
              </a:p>
            </p:txBody>
          </p:sp>
          <p:sp>
            <p:nvSpPr>
              <p:cNvPr id="14361" name="Rectangle 13"/>
              <p:cNvSpPr>
                <a:spLocks noChangeArrowheads="1"/>
              </p:cNvSpPr>
              <p:nvPr/>
            </p:nvSpPr>
            <p:spPr bwMode="auto">
              <a:xfrm>
                <a:off x="4648200" y="3048000"/>
                <a:ext cx="457200" cy="457200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en-US" sz="2400"/>
                  <a:t>20</a:t>
                </a:r>
              </a:p>
            </p:txBody>
          </p:sp>
        </p:grpSp>
      </p:grpSp>
      <p:sp>
        <p:nvSpPr>
          <p:cNvPr id="30" name="TextBox 29"/>
          <p:cNvSpPr txBox="1"/>
          <p:nvPr/>
        </p:nvSpPr>
        <p:spPr>
          <a:xfrm>
            <a:off x="6943573" y="3013255"/>
            <a:ext cx="774700" cy="461963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en-US" sz="2400" dirty="0" err="1"/>
              <a:t>i</a:t>
            </a:r>
            <a:r>
              <a:rPr lang="en-US" sz="2400" dirty="0"/>
              <a:t> = 3</a:t>
            </a:r>
          </a:p>
        </p:txBody>
      </p:sp>
      <p:grpSp>
        <p:nvGrpSpPr>
          <p:cNvPr id="5" name="Group 15"/>
          <p:cNvGrpSpPr>
            <a:grpSpLocks/>
          </p:cNvGrpSpPr>
          <p:nvPr/>
        </p:nvGrpSpPr>
        <p:grpSpPr bwMode="auto">
          <a:xfrm>
            <a:off x="2622398" y="5572125"/>
            <a:ext cx="3048000" cy="914400"/>
            <a:chOff x="2971800" y="2895600"/>
            <a:chExt cx="3048000" cy="914400"/>
          </a:xfrm>
        </p:grpSpPr>
        <p:grpSp>
          <p:nvGrpSpPr>
            <p:cNvPr id="14343" name="Group 9"/>
            <p:cNvGrpSpPr>
              <a:grpSpLocks/>
            </p:cNvGrpSpPr>
            <p:nvPr/>
          </p:nvGrpSpPr>
          <p:grpSpPr bwMode="auto">
            <a:xfrm>
              <a:off x="2971800" y="3505200"/>
              <a:ext cx="3048000" cy="304800"/>
              <a:chOff x="2819400" y="3048000"/>
              <a:chExt cx="2286000" cy="457200"/>
            </a:xfrm>
          </p:grpSpPr>
          <p:sp>
            <p:nvSpPr>
              <p:cNvPr id="49" name="Rectangle 9"/>
              <p:cNvSpPr>
                <a:spLocks noChangeArrowheads="1"/>
              </p:cNvSpPr>
              <p:nvPr/>
            </p:nvSpPr>
            <p:spPr bwMode="auto">
              <a:xfrm>
                <a:off x="2819400" y="3048000"/>
                <a:ext cx="457200" cy="457200"/>
              </a:xfrm>
              <a:prstGeom prst="rect">
                <a:avLst/>
              </a:prstGeom>
              <a:noFill/>
              <a:ln>
                <a:noFill/>
                <a:headEnd/>
                <a:tailEnd/>
              </a:ln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wrap="none" anchor="ctr"/>
              <a:lstStyle/>
              <a:p>
                <a:pPr algn="ctr">
                  <a:defRPr/>
                </a:pPr>
                <a:r>
                  <a:rPr lang="en-US" sz="1600" dirty="0"/>
                  <a:t>0</a:t>
                </a:r>
                <a:endParaRPr lang="en-US" sz="16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50" name="Rectangle 10"/>
              <p:cNvSpPr>
                <a:spLocks noChangeArrowheads="1"/>
              </p:cNvSpPr>
              <p:nvPr/>
            </p:nvSpPr>
            <p:spPr bwMode="auto">
              <a:xfrm>
                <a:off x="3276600" y="3048000"/>
                <a:ext cx="457200" cy="457200"/>
              </a:xfrm>
              <a:prstGeom prst="rect">
                <a:avLst/>
              </a:prstGeom>
              <a:noFill/>
              <a:ln>
                <a:noFill/>
                <a:headEnd/>
                <a:tailEnd/>
              </a:ln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wrap="none" anchor="ctr"/>
              <a:lstStyle/>
              <a:p>
                <a:pPr algn="ctr">
                  <a:defRPr/>
                </a:pPr>
                <a:r>
                  <a:rPr lang="en-US" sz="1600" dirty="0">
                    <a:solidFill>
                      <a:schemeClr val="tx1"/>
                    </a:solidFill>
                  </a:rPr>
                  <a:t>1</a:t>
                </a:r>
              </a:p>
            </p:txBody>
          </p:sp>
          <p:sp>
            <p:nvSpPr>
              <p:cNvPr id="51" name="Rectangle 11"/>
              <p:cNvSpPr>
                <a:spLocks noChangeArrowheads="1"/>
              </p:cNvSpPr>
              <p:nvPr/>
            </p:nvSpPr>
            <p:spPr bwMode="auto">
              <a:xfrm>
                <a:off x="3733800" y="3048000"/>
                <a:ext cx="457200" cy="457200"/>
              </a:xfrm>
              <a:prstGeom prst="rect">
                <a:avLst/>
              </a:prstGeom>
              <a:noFill/>
              <a:ln>
                <a:noFill/>
                <a:headEnd/>
                <a:tailEnd/>
              </a:ln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wrap="none" anchor="ctr"/>
              <a:lstStyle/>
              <a:p>
                <a:pPr algn="ctr">
                  <a:defRPr/>
                </a:pPr>
                <a:r>
                  <a:rPr lang="en-US" sz="1600" dirty="0">
                    <a:solidFill>
                      <a:schemeClr val="tx1"/>
                    </a:solidFill>
                  </a:rPr>
                  <a:t>2</a:t>
                </a:r>
              </a:p>
            </p:txBody>
          </p:sp>
          <p:sp>
            <p:nvSpPr>
              <p:cNvPr id="52" name="Rectangle 12"/>
              <p:cNvSpPr>
                <a:spLocks noChangeArrowheads="1"/>
              </p:cNvSpPr>
              <p:nvPr/>
            </p:nvSpPr>
            <p:spPr bwMode="auto">
              <a:xfrm>
                <a:off x="4191000" y="3048000"/>
                <a:ext cx="457200" cy="457200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  <a:headEnd/>
                <a:tailEnd/>
              </a:ln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wrap="none" anchor="ctr"/>
              <a:lstStyle/>
              <a:p>
                <a:pPr algn="ctr">
                  <a:defRPr/>
                </a:pPr>
                <a:r>
                  <a:rPr lang="en-US" sz="1600" dirty="0">
                    <a:solidFill>
                      <a:schemeClr val="tx1"/>
                    </a:solidFill>
                  </a:rPr>
                  <a:t>3</a:t>
                </a:r>
              </a:p>
            </p:txBody>
          </p:sp>
          <p:sp>
            <p:nvSpPr>
              <p:cNvPr id="53" name="Rectangle 13"/>
              <p:cNvSpPr>
                <a:spLocks noChangeArrowheads="1"/>
              </p:cNvSpPr>
              <p:nvPr/>
            </p:nvSpPr>
            <p:spPr bwMode="auto">
              <a:xfrm>
                <a:off x="4648200" y="3048000"/>
                <a:ext cx="457200" cy="457200"/>
              </a:xfrm>
              <a:prstGeom prst="rect">
                <a:avLst/>
              </a:prstGeom>
              <a:noFill/>
              <a:ln>
                <a:noFill/>
                <a:headEnd/>
                <a:tailEnd/>
              </a:ln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wrap="none" anchor="ctr"/>
              <a:lstStyle/>
              <a:p>
                <a:pPr algn="ctr">
                  <a:defRPr/>
                </a:pPr>
                <a:r>
                  <a:rPr lang="en-US" sz="1600" dirty="0">
                    <a:solidFill>
                      <a:schemeClr val="tx1"/>
                    </a:solidFill>
                  </a:rPr>
                  <a:t>4</a:t>
                </a:r>
              </a:p>
            </p:txBody>
          </p:sp>
        </p:grpSp>
        <p:grpSp>
          <p:nvGrpSpPr>
            <p:cNvPr id="14344" name="Group 8"/>
            <p:cNvGrpSpPr>
              <a:grpSpLocks/>
            </p:cNvGrpSpPr>
            <p:nvPr/>
          </p:nvGrpSpPr>
          <p:grpSpPr bwMode="auto">
            <a:xfrm>
              <a:off x="2971800" y="2895600"/>
              <a:ext cx="3048000" cy="609600"/>
              <a:chOff x="2819400" y="3048000"/>
              <a:chExt cx="2286000" cy="457200"/>
            </a:xfrm>
          </p:grpSpPr>
          <p:sp>
            <p:nvSpPr>
              <p:cNvPr id="14345" name="Rectangle 9"/>
              <p:cNvSpPr>
                <a:spLocks noChangeArrowheads="1"/>
              </p:cNvSpPr>
              <p:nvPr/>
            </p:nvSpPr>
            <p:spPr bwMode="auto">
              <a:xfrm>
                <a:off x="2819400" y="3048000"/>
                <a:ext cx="457200" cy="457200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en-US" sz="2400"/>
                  <a:t>5</a:t>
                </a:r>
              </a:p>
            </p:txBody>
          </p:sp>
          <p:sp>
            <p:nvSpPr>
              <p:cNvPr id="14346" name="Rectangle 10"/>
              <p:cNvSpPr>
                <a:spLocks noChangeArrowheads="1"/>
              </p:cNvSpPr>
              <p:nvPr/>
            </p:nvSpPr>
            <p:spPr bwMode="auto">
              <a:xfrm>
                <a:off x="3276600" y="3048000"/>
                <a:ext cx="457200" cy="457200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en-US" sz="2400"/>
                  <a:t>7</a:t>
                </a:r>
              </a:p>
            </p:txBody>
          </p:sp>
          <p:sp>
            <p:nvSpPr>
              <p:cNvPr id="14347" name="Rectangle 11"/>
              <p:cNvSpPr>
                <a:spLocks noChangeArrowheads="1"/>
              </p:cNvSpPr>
              <p:nvPr/>
            </p:nvSpPr>
            <p:spPr bwMode="auto">
              <a:xfrm>
                <a:off x="3733800" y="3048000"/>
                <a:ext cx="457200" cy="457200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en-US" sz="2400" dirty="0"/>
                  <a:t>8</a:t>
                </a:r>
              </a:p>
            </p:txBody>
          </p:sp>
          <p:sp>
            <p:nvSpPr>
              <p:cNvPr id="14348" name="Rectangle 12"/>
              <p:cNvSpPr>
                <a:spLocks noChangeArrowheads="1"/>
              </p:cNvSpPr>
              <p:nvPr/>
            </p:nvSpPr>
            <p:spPr bwMode="auto">
              <a:xfrm>
                <a:off x="4191000" y="3048000"/>
                <a:ext cx="457200" cy="457200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en-US" sz="2400" dirty="0"/>
                  <a:t>10</a:t>
                </a:r>
              </a:p>
            </p:txBody>
          </p:sp>
          <p:sp>
            <p:nvSpPr>
              <p:cNvPr id="14349" name="Rectangle 13"/>
              <p:cNvSpPr>
                <a:spLocks noChangeArrowheads="1"/>
              </p:cNvSpPr>
              <p:nvPr/>
            </p:nvSpPr>
            <p:spPr bwMode="auto">
              <a:xfrm>
                <a:off x="4648200" y="3048000"/>
                <a:ext cx="457200" cy="457200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en-US" sz="2400"/>
                  <a:t>20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7840223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4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4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98467" y="1174326"/>
            <a:ext cx="8077200" cy="4724400"/>
          </a:xfrm>
        </p:spPr>
        <p:txBody>
          <a:bodyPr/>
          <a:lstStyle/>
          <a:p>
            <a:pPr eaLnBrk="1" hangingPunct="1"/>
            <a:r>
              <a:rPr lang="en-US" b="1" u="sng" dirty="0"/>
              <a:t>Selection Sort:</a:t>
            </a:r>
          </a:p>
          <a:p>
            <a:pPr lvl="1" eaLnBrk="1" hangingPunct="1"/>
            <a:r>
              <a:rPr lang="en-US" dirty="0"/>
              <a:t>Example:</a:t>
            </a:r>
          </a:p>
          <a:p>
            <a:pPr lvl="2" eaLnBrk="1" hangingPunct="1"/>
            <a:r>
              <a:rPr lang="en-US" dirty="0"/>
              <a:t>Here is an array of 5 integers</a:t>
            </a:r>
          </a:p>
          <a:p>
            <a:pPr lvl="4" eaLnBrk="1" hangingPunct="1"/>
            <a:endParaRPr lang="en-US" dirty="0"/>
          </a:p>
          <a:p>
            <a:pPr lvl="4" eaLnBrk="1" hangingPunct="1"/>
            <a:endParaRPr lang="en-US" dirty="0"/>
          </a:p>
          <a:p>
            <a:pPr lvl="2" eaLnBrk="1" hangingPunct="1">
              <a:buFont typeface="Wingdings" pitchFamily="2" charset="2"/>
              <a:buNone/>
            </a:pPr>
            <a:endParaRPr lang="en-US" dirty="0"/>
          </a:p>
          <a:p>
            <a:pPr lvl="2" eaLnBrk="1" hangingPunct="1"/>
            <a:r>
              <a:rPr lang="en-US" dirty="0"/>
              <a:t>20 (at index 4) is the smallest element</a:t>
            </a:r>
          </a:p>
          <a:p>
            <a:pPr lvl="3" eaLnBrk="1" hangingPunct="1"/>
            <a:r>
              <a:rPr lang="en-US" dirty="0"/>
              <a:t>from the range i = 4 to 4</a:t>
            </a:r>
          </a:p>
          <a:p>
            <a:pPr lvl="2" eaLnBrk="1" hangingPunct="1"/>
            <a:r>
              <a:rPr lang="en-US" dirty="0"/>
              <a:t>So SWAP the value at index 4 with the value at index 4</a:t>
            </a:r>
          </a:p>
          <a:p>
            <a:pPr lvl="3" eaLnBrk="1" hangingPunct="1"/>
            <a:r>
              <a:rPr lang="en-US" dirty="0"/>
              <a:t>SWAP the 20 and the 20 (so no swap really happened here)</a:t>
            </a:r>
          </a:p>
          <a:p>
            <a:pPr lvl="2" eaLnBrk="1" hangingPunct="1"/>
            <a:endParaRPr lang="en-US" dirty="0"/>
          </a:p>
        </p:txBody>
      </p:sp>
      <p:sp>
        <p:nvSpPr>
          <p:cNvPr id="1536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Sorting Arrays</a:t>
            </a:r>
            <a:endParaRPr lang="en-US" dirty="0"/>
          </a:p>
        </p:txBody>
      </p:sp>
      <p:grpSp>
        <p:nvGrpSpPr>
          <p:cNvPr id="15364" name="Group 15"/>
          <p:cNvGrpSpPr>
            <a:grpSpLocks/>
          </p:cNvGrpSpPr>
          <p:nvPr/>
        </p:nvGrpSpPr>
        <p:grpSpPr bwMode="auto">
          <a:xfrm>
            <a:off x="2613345" y="2783435"/>
            <a:ext cx="3048000" cy="914400"/>
            <a:chOff x="2971800" y="2895600"/>
            <a:chExt cx="3048000" cy="914400"/>
          </a:xfrm>
        </p:grpSpPr>
        <p:grpSp>
          <p:nvGrpSpPr>
            <p:cNvPr id="15379" name="Group 9"/>
            <p:cNvGrpSpPr>
              <a:grpSpLocks/>
            </p:cNvGrpSpPr>
            <p:nvPr/>
          </p:nvGrpSpPr>
          <p:grpSpPr bwMode="auto">
            <a:xfrm>
              <a:off x="2971800" y="3505200"/>
              <a:ext cx="3048000" cy="304800"/>
              <a:chOff x="2819400" y="3048000"/>
              <a:chExt cx="2286000" cy="457200"/>
            </a:xfrm>
          </p:grpSpPr>
          <p:sp>
            <p:nvSpPr>
              <p:cNvPr id="11" name="Rectangle 9"/>
              <p:cNvSpPr>
                <a:spLocks noChangeArrowheads="1"/>
              </p:cNvSpPr>
              <p:nvPr/>
            </p:nvSpPr>
            <p:spPr bwMode="auto">
              <a:xfrm>
                <a:off x="2819400" y="3048000"/>
                <a:ext cx="457200" cy="457200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wrap="none" anchor="ctr"/>
              <a:lstStyle/>
              <a:p>
                <a:pPr algn="ctr">
                  <a:defRPr/>
                </a:pPr>
                <a:r>
                  <a:rPr lang="en-US" sz="1600" dirty="0"/>
                  <a:t>0</a:t>
                </a:r>
                <a:endParaRPr lang="en-US" sz="16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/>
            </p:nvSpPr>
            <p:spPr bwMode="auto">
              <a:xfrm>
                <a:off x="3276600" y="3048000"/>
                <a:ext cx="457200" cy="457200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wrap="none" anchor="ctr"/>
              <a:lstStyle/>
              <a:p>
                <a:pPr algn="ctr">
                  <a:defRPr/>
                </a:pPr>
                <a:r>
                  <a:rPr lang="en-US" sz="1600" dirty="0">
                    <a:solidFill>
                      <a:schemeClr val="tx1"/>
                    </a:solidFill>
                  </a:rPr>
                  <a:t>1</a:t>
                </a:r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/>
            </p:nvSpPr>
            <p:spPr bwMode="auto">
              <a:xfrm>
                <a:off x="3733800" y="3048000"/>
                <a:ext cx="457200" cy="457200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wrap="none" anchor="ctr"/>
              <a:lstStyle/>
              <a:p>
                <a:pPr algn="ctr">
                  <a:defRPr/>
                </a:pPr>
                <a:r>
                  <a:rPr lang="en-US" sz="1600" dirty="0">
                    <a:solidFill>
                      <a:schemeClr val="tx1"/>
                    </a:solidFill>
                  </a:rPr>
                  <a:t>2</a:t>
                </a:r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/>
            </p:nvSpPr>
            <p:spPr bwMode="auto">
              <a:xfrm>
                <a:off x="4191000" y="3048000"/>
                <a:ext cx="457200" cy="457200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wrap="none" anchor="ctr"/>
              <a:lstStyle/>
              <a:p>
                <a:pPr algn="ctr">
                  <a:defRPr/>
                </a:pPr>
                <a:r>
                  <a:rPr lang="en-US" sz="1600" dirty="0">
                    <a:solidFill>
                      <a:schemeClr val="tx1"/>
                    </a:solidFill>
                  </a:rPr>
                  <a:t>3</a:t>
                </a:r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/>
            </p:nvSpPr>
            <p:spPr bwMode="auto">
              <a:xfrm>
                <a:off x="4648200" y="3048000"/>
                <a:ext cx="457200" cy="457200"/>
              </a:xfrm>
              <a:prstGeom prst="rect">
                <a:avLst/>
              </a:prstGeom>
              <a:solidFill>
                <a:srgbClr val="00B0F0"/>
              </a:solidFill>
              <a:ln>
                <a:headEnd/>
                <a:tailEnd/>
              </a:ln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wrap="none" anchor="ctr"/>
              <a:lstStyle/>
              <a:p>
                <a:pPr algn="ctr">
                  <a:defRPr/>
                </a:pPr>
                <a:r>
                  <a:rPr lang="en-US" sz="1600" dirty="0">
                    <a:solidFill>
                      <a:schemeClr val="tx1"/>
                    </a:solidFill>
                  </a:rPr>
                  <a:t>4</a:t>
                </a:r>
              </a:p>
            </p:txBody>
          </p:sp>
        </p:grpSp>
        <p:grpSp>
          <p:nvGrpSpPr>
            <p:cNvPr id="15380" name="Group 8"/>
            <p:cNvGrpSpPr>
              <a:grpSpLocks/>
            </p:cNvGrpSpPr>
            <p:nvPr/>
          </p:nvGrpSpPr>
          <p:grpSpPr bwMode="auto">
            <a:xfrm>
              <a:off x="2971800" y="2895600"/>
              <a:ext cx="3048000" cy="609600"/>
              <a:chOff x="2819400" y="3048000"/>
              <a:chExt cx="2286000" cy="457200"/>
            </a:xfrm>
          </p:grpSpPr>
          <p:sp>
            <p:nvSpPr>
              <p:cNvPr id="15381" name="Rectangle 9"/>
              <p:cNvSpPr>
                <a:spLocks noChangeArrowheads="1"/>
              </p:cNvSpPr>
              <p:nvPr/>
            </p:nvSpPr>
            <p:spPr bwMode="auto">
              <a:xfrm>
                <a:off x="2819400" y="3048000"/>
                <a:ext cx="457200" cy="457200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en-US" sz="2400"/>
                  <a:t>5</a:t>
                </a:r>
              </a:p>
            </p:txBody>
          </p:sp>
          <p:sp>
            <p:nvSpPr>
              <p:cNvPr id="15382" name="Rectangle 10"/>
              <p:cNvSpPr>
                <a:spLocks noChangeArrowheads="1"/>
              </p:cNvSpPr>
              <p:nvPr/>
            </p:nvSpPr>
            <p:spPr bwMode="auto">
              <a:xfrm>
                <a:off x="3276600" y="3048000"/>
                <a:ext cx="457200" cy="457200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en-US" sz="2400"/>
                  <a:t>7</a:t>
                </a:r>
              </a:p>
            </p:txBody>
          </p:sp>
          <p:sp>
            <p:nvSpPr>
              <p:cNvPr id="15383" name="Rectangle 11"/>
              <p:cNvSpPr>
                <a:spLocks noChangeArrowheads="1"/>
              </p:cNvSpPr>
              <p:nvPr/>
            </p:nvSpPr>
            <p:spPr bwMode="auto">
              <a:xfrm>
                <a:off x="3733800" y="3048000"/>
                <a:ext cx="457200" cy="457200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en-US" sz="2400"/>
                  <a:t>8</a:t>
                </a:r>
              </a:p>
            </p:txBody>
          </p:sp>
          <p:sp>
            <p:nvSpPr>
              <p:cNvPr id="15384" name="Rectangle 12"/>
              <p:cNvSpPr>
                <a:spLocks noChangeArrowheads="1"/>
              </p:cNvSpPr>
              <p:nvPr/>
            </p:nvSpPr>
            <p:spPr bwMode="auto">
              <a:xfrm>
                <a:off x="4191000" y="3048000"/>
                <a:ext cx="457200" cy="457200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en-US" sz="2400"/>
                  <a:t>10</a:t>
                </a:r>
              </a:p>
            </p:txBody>
          </p:sp>
          <p:sp>
            <p:nvSpPr>
              <p:cNvPr id="15385" name="Rectangle 13"/>
              <p:cNvSpPr>
                <a:spLocks noChangeArrowheads="1"/>
              </p:cNvSpPr>
              <p:nvPr/>
            </p:nvSpPr>
            <p:spPr bwMode="auto">
              <a:xfrm>
                <a:off x="4648200" y="3048000"/>
                <a:ext cx="457200" cy="457200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en-US" sz="2400"/>
                  <a:t>20</a:t>
                </a:r>
              </a:p>
            </p:txBody>
          </p:sp>
        </p:grpSp>
      </p:grpSp>
      <p:sp>
        <p:nvSpPr>
          <p:cNvPr id="30" name="TextBox 29"/>
          <p:cNvSpPr txBox="1"/>
          <p:nvPr/>
        </p:nvSpPr>
        <p:spPr>
          <a:xfrm>
            <a:off x="6934520" y="2859635"/>
            <a:ext cx="774700" cy="461963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en-US" sz="2400" dirty="0" err="1"/>
              <a:t>i</a:t>
            </a:r>
            <a:r>
              <a:rPr lang="en-US" sz="2400" dirty="0"/>
              <a:t> = 4</a:t>
            </a:r>
          </a:p>
        </p:txBody>
      </p:sp>
      <p:grpSp>
        <p:nvGrpSpPr>
          <p:cNvPr id="5" name="Group 15"/>
          <p:cNvGrpSpPr>
            <a:grpSpLocks/>
          </p:cNvGrpSpPr>
          <p:nvPr/>
        </p:nvGrpSpPr>
        <p:grpSpPr bwMode="auto">
          <a:xfrm>
            <a:off x="2613345" y="5568740"/>
            <a:ext cx="3048000" cy="914400"/>
            <a:chOff x="2971800" y="2895600"/>
            <a:chExt cx="3048000" cy="914400"/>
          </a:xfrm>
        </p:grpSpPr>
        <p:grpSp>
          <p:nvGrpSpPr>
            <p:cNvPr id="15367" name="Group 9"/>
            <p:cNvGrpSpPr>
              <a:grpSpLocks/>
            </p:cNvGrpSpPr>
            <p:nvPr/>
          </p:nvGrpSpPr>
          <p:grpSpPr bwMode="auto">
            <a:xfrm>
              <a:off x="2971800" y="3505200"/>
              <a:ext cx="3048000" cy="304800"/>
              <a:chOff x="2819400" y="3048000"/>
              <a:chExt cx="2286000" cy="457200"/>
            </a:xfrm>
          </p:grpSpPr>
          <p:sp>
            <p:nvSpPr>
              <p:cNvPr id="49" name="Rectangle 9"/>
              <p:cNvSpPr>
                <a:spLocks noChangeArrowheads="1"/>
              </p:cNvSpPr>
              <p:nvPr/>
            </p:nvSpPr>
            <p:spPr bwMode="auto">
              <a:xfrm>
                <a:off x="2819400" y="3048000"/>
                <a:ext cx="457200" cy="457200"/>
              </a:xfrm>
              <a:prstGeom prst="rect">
                <a:avLst/>
              </a:prstGeom>
              <a:noFill/>
              <a:ln>
                <a:noFill/>
                <a:headEnd/>
                <a:tailEnd/>
              </a:ln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wrap="none" anchor="ctr"/>
              <a:lstStyle/>
              <a:p>
                <a:pPr algn="ctr">
                  <a:defRPr/>
                </a:pPr>
                <a:r>
                  <a:rPr lang="en-US" sz="1600" dirty="0"/>
                  <a:t>0</a:t>
                </a:r>
                <a:endParaRPr lang="en-US" sz="16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50" name="Rectangle 10"/>
              <p:cNvSpPr>
                <a:spLocks noChangeArrowheads="1"/>
              </p:cNvSpPr>
              <p:nvPr/>
            </p:nvSpPr>
            <p:spPr bwMode="auto">
              <a:xfrm>
                <a:off x="3276600" y="3048000"/>
                <a:ext cx="457200" cy="457200"/>
              </a:xfrm>
              <a:prstGeom prst="rect">
                <a:avLst/>
              </a:prstGeom>
              <a:noFill/>
              <a:ln>
                <a:noFill/>
                <a:headEnd/>
                <a:tailEnd/>
              </a:ln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wrap="none" anchor="ctr"/>
              <a:lstStyle/>
              <a:p>
                <a:pPr algn="ctr">
                  <a:defRPr/>
                </a:pPr>
                <a:r>
                  <a:rPr lang="en-US" sz="1600" dirty="0">
                    <a:solidFill>
                      <a:schemeClr val="tx1"/>
                    </a:solidFill>
                  </a:rPr>
                  <a:t>1</a:t>
                </a:r>
              </a:p>
            </p:txBody>
          </p:sp>
          <p:sp>
            <p:nvSpPr>
              <p:cNvPr id="51" name="Rectangle 11"/>
              <p:cNvSpPr>
                <a:spLocks noChangeArrowheads="1"/>
              </p:cNvSpPr>
              <p:nvPr/>
            </p:nvSpPr>
            <p:spPr bwMode="auto">
              <a:xfrm>
                <a:off x="3733800" y="3048000"/>
                <a:ext cx="457200" cy="457200"/>
              </a:xfrm>
              <a:prstGeom prst="rect">
                <a:avLst/>
              </a:prstGeom>
              <a:noFill/>
              <a:ln>
                <a:noFill/>
                <a:headEnd/>
                <a:tailEnd/>
              </a:ln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wrap="none" anchor="ctr"/>
              <a:lstStyle/>
              <a:p>
                <a:pPr algn="ctr">
                  <a:defRPr/>
                </a:pPr>
                <a:r>
                  <a:rPr lang="en-US" sz="1600" dirty="0">
                    <a:solidFill>
                      <a:schemeClr val="tx1"/>
                    </a:solidFill>
                  </a:rPr>
                  <a:t>2</a:t>
                </a:r>
              </a:p>
            </p:txBody>
          </p:sp>
          <p:sp>
            <p:nvSpPr>
              <p:cNvPr id="52" name="Rectangle 12"/>
              <p:cNvSpPr>
                <a:spLocks noChangeArrowheads="1"/>
              </p:cNvSpPr>
              <p:nvPr/>
            </p:nvSpPr>
            <p:spPr bwMode="auto">
              <a:xfrm>
                <a:off x="4191000" y="3048000"/>
                <a:ext cx="457200" cy="457200"/>
              </a:xfrm>
              <a:prstGeom prst="rect">
                <a:avLst/>
              </a:prstGeom>
              <a:noFill/>
              <a:ln>
                <a:noFill/>
                <a:headEnd/>
                <a:tailEnd/>
              </a:ln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wrap="none" anchor="ctr"/>
              <a:lstStyle/>
              <a:p>
                <a:pPr algn="ctr">
                  <a:defRPr/>
                </a:pPr>
                <a:r>
                  <a:rPr lang="en-US" sz="1600" dirty="0">
                    <a:solidFill>
                      <a:schemeClr val="tx1"/>
                    </a:solidFill>
                  </a:rPr>
                  <a:t>3</a:t>
                </a:r>
              </a:p>
            </p:txBody>
          </p:sp>
          <p:sp>
            <p:nvSpPr>
              <p:cNvPr id="53" name="Rectangle 13"/>
              <p:cNvSpPr>
                <a:spLocks noChangeArrowheads="1"/>
              </p:cNvSpPr>
              <p:nvPr/>
            </p:nvSpPr>
            <p:spPr bwMode="auto">
              <a:xfrm>
                <a:off x="4648200" y="3048000"/>
                <a:ext cx="457200" cy="457200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  <a:headEnd/>
                <a:tailEnd/>
              </a:ln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wrap="none" anchor="ctr"/>
              <a:lstStyle/>
              <a:p>
                <a:pPr algn="ctr">
                  <a:defRPr/>
                </a:pPr>
                <a:r>
                  <a:rPr lang="en-US" sz="1600" dirty="0">
                    <a:solidFill>
                      <a:schemeClr val="tx1"/>
                    </a:solidFill>
                  </a:rPr>
                  <a:t>4</a:t>
                </a:r>
              </a:p>
            </p:txBody>
          </p:sp>
        </p:grpSp>
        <p:grpSp>
          <p:nvGrpSpPr>
            <p:cNvPr id="15368" name="Group 8"/>
            <p:cNvGrpSpPr>
              <a:grpSpLocks/>
            </p:cNvGrpSpPr>
            <p:nvPr/>
          </p:nvGrpSpPr>
          <p:grpSpPr bwMode="auto">
            <a:xfrm>
              <a:off x="2971800" y="2895600"/>
              <a:ext cx="3048000" cy="609600"/>
              <a:chOff x="2819400" y="3048000"/>
              <a:chExt cx="2286000" cy="457200"/>
            </a:xfrm>
          </p:grpSpPr>
          <p:sp>
            <p:nvSpPr>
              <p:cNvPr id="15369" name="Rectangle 9"/>
              <p:cNvSpPr>
                <a:spLocks noChangeArrowheads="1"/>
              </p:cNvSpPr>
              <p:nvPr/>
            </p:nvSpPr>
            <p:spPr bwMode="auto">
              <a:xfrm>
                <a:off x="2819400" y="3048000"/>
                <a:ext cx="457200" cy="457200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en-US" sz="2400"/>
                  <a:t>5</a:t>
                </a:r>
              </a:p>
            </p:txBody>
          </p:sp>
          <p:sp>
            <p:nvSpPr>
              <p:cNvPr id="15370" name="Rectangle 10"/>
              <p:cNvSpPr>
                <a:spLocks noChangeArrowheads="1"/>
              </p:cNvSpPr>
              <p:nvPr/>
            </p:nvSpPr>
            <p:spPr bwMode="auto">
              <a:xfrm>
                <a:off x="3276600" y="3048000"/>
                <a:ext cx="457200" cy="457200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en-US" sz="2400"/>
                  <a:t>7</a:t>
                </a:r>
              </a:p>
            </p:txBody>
          </p:sp>
          <p:sp>
            <p:nvSpPr>
              <p:cNvPr id="15371" name="Rectangle 11"/>
              <p:cNvSpPr>
                <a:spLocks noChangeArrowheads="1"/>
              </p:cNvSpPr>
              <p:nvPr/>
            </p:nvSpPr>
            <p:spPr bwMode="auto">
              <a:xfrm>
                <a:off x="3733800" y="3048000"/>
                <a:ext cx="457200" cy="457200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en-US" sz="2400"/>
                  <a:t>8</a:t>
                </a:r>
              </a:p>
            </p:txBody>
          </p:sp>
          <p:sp>
            <p:nvSpPr>
              <p:cNvPr id="15372" name="Rectangle 12"/>
              <p:cNvSpPr>
                <a:spLocks noChangeArrowheads="1"/>
              </p:cNvSpPr>
              <p:nvPr/>
            </p:nvSpPr>
            <p:spPr bwMode="auto">
              <a:xfrm>
                <a:off x="4191000" y="3048000"/>
                <a:ext cx="457200" cy="457200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en-US" sz="2400"/>
                  <a:t>10</a:t>
                </a:r>
              </a:p>
            </p:txBody>
          </p:sp>
          <p:sp>
            <p:nvSpPr>
              <p:cNvPr id="15373" name="Rectangle 13"/>
              <p:cNvSpPr>
                <a:spLocks noChangeArrowheads="1"/>
              </p:cNvSpPr>
              <p:nvPr/>
            </p:nvSpPr>
            <p:spPr bwMode="auto">
              <a:xfrm>
                <a:off x="4648200" y="3048000"/>
                <a:ext cx="457200" cy="457200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en-US" sz="2400"/>
                  <a:t>20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8163579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4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4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9125" y="1201510"/>
            <a:ext cx="8077200" cy="4724400"/>
          </a:xfrm>
        </p:spPr>
        <p:txBody>
          <a:bodyPr/>
          <a:lstStyle/>
          <a:p>
            <a:pPr eaLnBrk="1" hangingPunct="1"/>
            <a:r>
              <a:rPr lang="en-US" b="1" u="sng" dirty="0"/>
              <a:t>Selection Sort:</a:t>
            </a:r>
          </a:p>
          <a:p>
            <a:pPr lvl="1" eaLnBrk="1" hangingPunct="1"/>
            <a:r>
              <a:rPr lang="en-US" dirty="0"/>
              <a:t>Example:</a:t>
            </a:r>
          </a:p>
          <a:p>
            <a:pPr lvl="2" eaLnBrk="1" hangingPunct="1"/>
            <a:r>
              <a:rPr lang="en-US" dirty="0"/>
              <a:t>Here is an array of 5 integers</a:t>
            </a:r>
          </a:p>
          <a:p>
            <a:pPr lvl="4" eaLnBrk="1" hangingPunct="1"/>
            <a:endParaRPr lang="en-US" dirty="0"/>
          </a:p>
          <a:p>
            <a:pPr lvl="4" eaLnBrk="1" hangingPunct="1"/>
            <a:endParaRPr lang="en-US" dirty="0"/>
          </a:p>
          <a:p>
            <a:pPr lvl="2" eaLnBrk="1" hangingPunct="1">
              <a:buFont typeface="Wingdings" pitchFamily="2" charset="2"/>
              <a:buNone/>
            </a:pPr>
            <a:endParaRPr lang="en-US" dirty="0"/>
          </a:p>
          <a:p>
            <a:pPr lvl="2" eaLnBrk="1" hangingPunct="1"/>
            <a:r>
              <a:rPr lang="en-US" dirty="0"/>
              <a:t>The array is now in sorted order</a:t>
            </a:r>
          </a:p>
          <a:p>
            <a:pPr lvl="2" eaLnBrk="1" hangingPunct="1"/>
            <a:r>
              <a:rPr lang="en-US" dirty="0"/>
              <a:t>We see that the last iteration was not even necessary</a:t>
            </a:r>
          </a:p>
          <a:p>
            <a:pPr lvl="3" eaLnBrk="1" hangingPunct="1"/>
            <a:r>
              <a:rPr lang="en-US" dirty="0"/>
              <a:t>In code our for loop could look like this:</a:t>
            </a:r>
          </a:p>
          <a:p>
            <a:pPr lvl="3" eaLnBrk="1" hangingPunct="1">
              <a:buFont typeface="Wingdings" pitchFamily="2" charset="2"/>
              <a:buNone/>
            </a:pPr>
            <a:r>
              <a:rPr lang="en-US" dirty="0">
                <a:latin typeface="Courier New" pitchFamily="49" charset="0"/>
                <a:cs typeface="Courier New" pitchFamily="49" charset="0"/>
              </a:rPr>
              <a:t>	for (i = 0; i &lt; n-1; i++)</a:t>
            </a:r>
          </a:p>
          <a:p>
            <a:pPr lvl="3" eaLnBrk="1" hangingPunct="1"/>
            <a:r>
              <a:rPr lang="en-US" dirty="0"/>
              <a:t>So it won’t even iterate on the n-1 step</a:t>
            </a:r>
          </a:p>
          <a:p>
            <a:pPr lvl="2" eaLnBrk="1" hangingPunct="1"/>
            <a:endParaRPr lang="en-US" dirty="0"/>
          </a:p>
        </p:txBody>
      </p:sp>
      <p:sp>
        <p:nvSpPr>
          <p:cNvPr id="1638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Sorting Arrays</a:t>
            </a:r>
            <a:endParaRPr lang="en-US" dirty="0"/>
          </a:p>
        </p:txBody>
      </p:sp>
      <p:grpSp>
        <p:nvGrpSpPr>
          <p:cNvPr id="16388" name="Group 15"/>
          <p:cNvGrpSpPr>
            <a:grpSpLocks/>
          </p:cNvGrpSpPr>
          <p:nvPr/>
        </p:nvGrpSpPr>
        <p:grpSpPr bwMode="auto">
          <a:xfrm>
            <a:off x="2604292" y="2821840"/>
            <a:ext cx="3048000" cy="914400"/>
            <a:chOff x="2971800" y="2895600"/>
            <a:chExt cx="3048000" cy="914400"/>
          </a:xfrm>
        </p:grpSpPr>
        <p:grpSp>
          <p:nvGrpSpPr>
            <p:cNvPr id="16390" name="Group 9"/>
            <p:cNvGrpSpPr>
              <a:grpSpLocks/>
            </p:cNvGrpSpPr>
            <p:nvPr/>
          </p:nvGrpSpPr>
          <p:grpSpPr bwMode="auto">
            <a:xfrm>
              <a:off x="2971800" y="3505200"/>
              <a:ext cx="3048000" cy="304800"/>
              <a:chOff x="2819400" y="3048000"/>
              <a:chExt cx="2286000" cy="457200"/>
            </a:xfrm>
          </p:grpSpPr>
          <p:sp>
            <p:nvSpPr>
              <p:cNvPr id="11" name="Rectangle 9"/>
              <p:cNvSpPr>
                <a:spLocks noChangeArrowheads="1"/>
              </p:cNvSpPr>
              <p:nvPr/>
            </p:nvSpPr>
            <p:spPr bwMode="auto">
              <a:xfrm>
                <a:off x="2819400" y="3048000"/>
                <a:ext cx="457200" cy="457200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wrap="none" anchor="ctr"/>
              <a:lstStyle/>
              <a:p>
                <a:pPr algn="ctr">
                  <a:defRPr/>
                </a:pPr>
                <a:r>
                  <a:rPr lang="en-US" sz="1600" dirty="0"/>
                  <a:t>0</a:t>
                </a:r>
                <a:endParaRPr lang="en-US" sz="16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/>
            </p:nvSpPr>
            <p:spPr bwMode="auto">
              <a:xfrm>
                <a:off x="3276600" y="3048000"/>
                <a:ext cx="457200" cy="457200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wrap="none" anchor="ctr"/>
              <a:lstStyle/>
              <a:p>
                <a:pPr algn="ctr">
                  <a:defRPr/>
                </a:pPr>
                <a:r>
                  <a:rPr lang="en-US" sz="1600" dirty="0">
                    <a:solidFill>
                      <a:schemeClr val="tx1"/>
                    </a:solidFill>
                  </a:rPr>
                  <a:t>1</a:t>
                </a:r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/>
            </p:nvSpPr>
            <p:spPr bwMode="auto">
              <a:xfrm>
                <a:off x="3733800" y="3048000"/>
                <a:ext cx="457200" cy="457200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wrap="none" anchor="ctr"/>
              <a:lstStyle/>
              <a:p>
                <a:pPr algn="ctr">
                  <a:defRPr/>
                </a:pPr>
                <a:r>
                  <a:rPr lang="en-US" sz="1600" dirty="0">
                    <a:solidFill>
                      <a:schemeClr val="tx1"/>
                    </a:solidFill>
                  </a:rPr>
                  <a:t>2</a:t>
                </a:r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/>
            </p:nvSpPr>
            <p:spPr bwMode="auto">
              <a:xfrm>
                <a:off x="4191000" y="3048000"/>
                <a:ext cx="457200" cy="457200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wrap="none" anchor="ctr"/>
              <a:lstStyle/>
              <a:p>
                <a:pPr algn="ctr">
                  <a:defRPr/>
                </a:pPr>
                <a:r>
                  <a:rPr lang="en-US" sz="1600" dirty="0">
                    <a:solidFill>
                      <a:schemeClr val="tx1"/>
                    </a:solidFill>
                  </a:rPr>
                  <a:t>3</a:t>
                </a:r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/>
            </p:nvSpPr>
            <p:spPr bwMode="auto">
              <a:xfrm>
                <a:off x="4648200" y="3048000"/>
                <a:ext cx="457200" cy="457200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wrap="none" anchor="ctr"/>
              <a:lstStyle/>
              <a:p>
                <a:pPr algn="ctr">
                  <a:defRPr/>
                </a:pPr>
                <a:r>
                  <a:rPr lang="en-US" sz="1600" dirty="0">
                    <a:solidFill>
                      <a:schemeClr val="tx1"/>
                    </a:solidFill>
                  </a:rPr>
                  <a:t>4</a:t>
                </a:r>
              </a:p>
            </p:txBody>
          </p:sp>
        </p:grpSp>
        <p:grpSp>
          <p:nvGrpSpPr>
            <p:cNvPr id="16391" name="Group 8"/>
            <p:cNvGrpSpPr>
              <a:grpSpLocks/>
            </p:cNvGrpSpPr>
            <p:nvPr/>
          </p:nvGrpSpPr>
          <p:grpSpPr bwMode="auto">
            <a:xfrm>
              <a:off x="2971800" y="2895600"/>
              <a:ext cx="3048000" cy="609600"/>
              <a:chOff x="2819400" y="3048000"/>
              <a:chExt cx="2286000" cy="457200"/>
            </a:xfrm>
          </p:grpSpPr>
          <p:sp>
            <p:nvSpPr>
              <p:cNvPr id="16392" name="Rectangle 9"/>
              <p:cNvSpPr>
                <a:spLocks noChangeArrowheads="1"/>
              </p:cNvSpPr>
              <p:nvPr/>
            </p:nvSpPr>
            <p:spPr bwMode="auto">
              <a:xfrm>
                <a:off x="2819400" y="3048000"/>
                <a:ext cx="457200" cy="457200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en-US" sz="2400"/>
                  <a:t>5</a:t>
                </a:r>
              </a:p>
            </p:txBody>
          </p:sp>
          <p:sp>
            <p:nvSpPr>
              <p:cNvPr id="16393" name="Rectangle 10"/>
              <p:cNvSpPr>
                <a:spLocks noChangeArrowheads="1"/>
              </p:cNvSpPr>
              <p:nvPr/>
            </p:nvSpPr>
            <p:spPr bwMode="auto">
              <a:xfrm>
                <a:off x="3276600" y="3048000"/>
                <a:ext cx="457200" cy="457200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en-US" sz="2400"/>
                  <a:t>7</a:t>
                </a:r>
              </a:p>
            </p:txBody>
          </p:sp>
          <p:sp>
            <p:nvSpPr>
              <p:cNvPr id="16394" name="Rectangle 11"/>
              <p:cNvSpPr>
                <a:spLocks noChangeArrowheads="1"/>
              </p:cNvSpPr>
              <p:nvPr/>
            </p:nvSpPr>
            <p:spPr bwMode="auto">
              <a:xfrm>
                <a:off x="3733800" y="3048000"/>
                <a:ext cx="457200" cy="457200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en-US" sz="2400"/>
                  <a:t>8</a:t>
                </a:r>
              </a:p>
            </p:txBody>
          </p:sp>
          <p:sp>
            <p:nvSpPr>
              <p:cNvPr id="16395" name="Rectangle 12"/>
              <p:cNvSpPr>
                <a:spLocks noChangeArrowheads="1"/>
              </p:cNvSpPr>
              <p:nvPr/>
            </p:nvSpPr>
            <p:spPr bwMode="auto">
              <a:xfrm>
                <a:off x="4191000" y="3048000"/>
                <a:ext cx="457200" cy="457200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en-US" sz="2400" dirty="0"/>
                  <a:t>10</a:t>
                </a:r>
              </a:p>
            </p:txBody>
          </p:sp>
          <p:sp>
            <p:nvSpPr>
              <p:cNvPr id="16396" name="Rectangle 13"/>
              <p:cNvSpPr>
                <a:spLocks noChangeArrowheads="1"/>
              </p:cNvSpPr>
              <p:nvPr/>
            </p:nvSpPr>
            <p:spPr bwMode="auto">
              <a:xfrm>
                <a:off x="4648200" y="3048000"/>
                <a:ext cx="457200" cy="457200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en-US" sz="2400"/>
                  <a:t>20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6927608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4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4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4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Selection Sort Code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12241" y="1285876"/>
            <a:ext cx="6519517" cy="510786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345892911"/>
      </p:ext>
    </p:extLst>
  </p:cSld>
  <p:clrMapOvr>
    <a:masterClrMapping/>
  </p:clrMapOvr>
</p:sld>
</file>

<file path=ppt/slides/slide1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46041"/>
            <a:ext cx="9144000" cy="1121300"/>
          </a:xfrm>
        </p:spPr>
        <p:txBody>
          <a:bodyPr/>
          <a:lstStyle/>
          <a:p>
            <a:r>
              <a:rPr lang="en-US" altLang="en-US" dirty="0"/>
              <a:t>Arrays Class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309046" y="1341437"/>
            <a:ext cx="8602720" cy="5121557"/>
          </a:xfrm>
        </p:spPr>
        <p:txBody>
          <a:bodyPr/>
          <a:lstStyle/>
          <a:p>
            <a:r>
              <a:rPr lang="en-US" sz="2800" dirty="0">
                <a:cs typeface="Times New Roman" panose="02020603050405020304" pitchFamily="18" charset="0"/>
              </a:rPr>
              <a:t>Clearly there are many useful things to do with arrays</a:t>
            </a:r>
          </a:p>
          <a:p>
            <a:pPr lvl="1"/>
            <a:r>
              <a:rPr lang="en-US" dirty="0">
                <a:cs typeface="Times New Roman" panose="02020603050405020304" pitchFamily="18" charset="0"/>
              </a:rPr>
              <a:t>Searching, sorting, and more!</a:t>
            </a:r>
          </a:p>
          <a:p>
            <a:r>
              <a:rPr lang="en-US" sz="2800" dirty="0">
                <a:cs typeface="Times New Roman" panose="02020603050405020304" pitchFamily="18" charset="0"/>
              </a:rPr>
              <a:t>Therefore, Java provides an Arrays class with many useful methods</a:t>
            </a:r>
          </a:p>
          <a:p>
            <a:pPr marL="457200" lvl="1" indent="0">
              <a:buNone/>
            </a:pPr>
            <a:r>
              <a:rPr lang="en-US" b="1" dirty="0" err="1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java.util.Arrays</a:t>
            </a:r>
            <a:endParaRPr lang="en-US" b="1" dirty="0">
              <a:solidFill>
                <a:srgbClr val="00B0F0"/>
              </a:solidFill>
              <a:latin typeface="Courier"/>
              <a:cs typeface="Times New Roman" panose="02020603050405020304" pitchFamily="18" charset="0"/>
            </a:endParaRPr>
          </a:p>
          <a:p>
            <a:r>
              <a:rPr lang="en-US" sz="2800" dirty="0">
                <a:cs typeface="Times New Roman" panose="02020603050405020304" pitchFamily="18" charset="0"/>
              </a:rPr>
              <a:t>This class allows you:</a:t>
            </a:r>
          </a:p>
          <a:p>
            <a:pPr lvl="1"/>
            <a:r>
              <a:rPr lang="en-US" sz="2400" dirty="0">
                <a:cs typeface="Times New Roman" panose="02020603050405020304" pitchFamily="18" charset="0"/>
              </a:rPr>
              <a:t>to sort, </a:t>
            </a:r>
          </a:p>
          <a:p>
            <a:pPr lvl="1"/>
            <a:r>
              <a:rPr lang="en-US" sz="2400" dirty="0">
                <a:cs typeface="Times New Roman" panose="02020603050405020304" pitchFamily="18" charset="0"/>
              </a:rPr>
              <a:t>to perform binary search, </a:t>
            </a:r>
          </a:p>
          <a:p>
            <a:pPr lvl="1"/>
            <a:r>
              <a:rPr lang="en-US" sz="2400" dirty="0">
                <a:cs typeface="Times New Roman" panose="02020603050405020304" pitchFamily="18" charset="0"/>
              </a:rPr>
              <a:t>to test if two arrays are equal, and more!</a:t>
            </a:r>
          </a:p>
        </p:txBody>
      </p:sp>
    </p:spTree>
    <p:extLst>
      <p:ext uri="{BB962C8B-B14F-4D97-AF65-F5344CB8AC3E}">
        <p14:creationId xmlns:p14="http://schemas.microsoft.com/office/powerpoint/2010/main" val="3042959314"/>
      </p:ext>
    </p:extLst>
  </p:cSld>
  <p:clrMapOvr>
    <a:masterClrMapping/>
  </p:clrMapOvr>
</p:sld>
</file>

<file path=ppt/slides/slide1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46041"/>
            <a:ext cx="9144000" cy="1121300"/>
          </a:xfrm>
        </p:spPr>
        <p:txBody>
          <a:bodyPr/>
          <a:lstStyle/>
          <a:p>
            <a:r>
              <a:rPr lang="en-US" altLang="en-US" dirty="0"/>
              <a:t>Arrays Class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309046" y="1341437"/>
            <a:ext cx="8602720" cy="5121557"/>
          </a:xfrm>
        </p:spPr>
        <p:txBody>
          <a:bodyPr/>
          <a:lstStyle/>
          <a:p>
            <a:r>
              <a:rPr lang="en-US" dirty="0">
                <a:cs typeface="Times New Roman" panose="02020603050405020304" pitchFamily="18" charset="0"/>
              </a:rPr>
              <a:t>Sorting:</a:t>
            </a:r>
          </a:p>
          <a:p>
            <a:pPr lvl="1"/>
            <a:r>
              <a:rPr lang="en-US" dirty="0">
                <a:cs typeface="Times New Roman" panose="02020603050405020304" pitchFamily="18" charset="0"/>
              </a:rPr>
              <a:t>Consider the following code:</a:t>
            </a:r>
          </a:p>
          <a:p>
            <a:pPr marL="914400" lvl="2" indent="0">
              <a:buNone/>
            </a:pPr>
            <a:r>
              <a:rPr lang="en-US" sz="1800" dirty="0">
                <a:latin typeface="Courier"/>
              </a:rPr>
              <a:t>double[] numbers = {6.0, 4.4, 1.9, 2.9, 3.4, 3.5};</a:t>
            </a:r>
          </a:p>
          <a:p>
            <a:pPr marL="914400" lvl="2" indent="0">
              <a:buNone/>
            </a:pPr>
            <a:r>
              <a:rPr lang="en-US" sz="1800" dirty="0" err="1">
                <a:latin typeface="Courier"/>
              </a:rPr>
              <a:t>java.util.Arrays.sort</a:t>
            </a:r>
            <a:r>
              <a:rPr lang="en-US" sz="1800" dirty="0">
                <a:latin typeface="Courier"/>
              </a:rPr>
              <a:t>(numbers);</a:t>
            </a:r>
          </a:p>
          <a:p>
            <a:pPr marL="914400" lvl="2" indent="0">
              <a:buNone/>
            </a:pPr>
            <a:r>
              <a:rPr lang="en-US" sz="1800" dirty="0" err="1">
                <a:latin typeface="Courier"/>
              </a:rPr>
              <a:t>java.util.Arrays.parallelSort</a:t>
            </a:r>
            <a:r>
              <a:rPr lang="en-US" sz="1800" dirty="0">
                <a:latin typeface="Courier"/>
              </a:rPr>
              <a:t>(numbers);</a:t>
            </a:r>
            <a:endParaRPr lang="en-US" sz="1800" dirty="0">
              <a:latin typeface="Courier"/>
              <a:cs typeface="Times New Roman" panose="02020603050405020304" pitchFamily="18" charset="0"/>
            </a:endParaRPr>
          </a:p>
          <a:p>
            <a:pPr lvl="1"/>
            <a:r>
              <a:rPr lang="en-US" dirty="0">
                <a:cs typeface="Times New Roman" panose="02020603050405020304" pitchFamily="18" charset="0"/>
              </a:rPr>
              <a:t>As you see, there are two sorting methods:</a:t>
            </a:r>
          </a:p>
          <a:p>
            <a:pPr marL="914400" lvl="2" indent="0">
              <a:buNone/>
            </a:pPr>
            <a:r>
              <a:rPr lang="en-US" dirty="0">
                <a:latin typeface="Courier"/>
                <a:cs typeface="Times New Roman" panose="02020603050405020304" pitchFamily="18" charset="0"/>
              </a:rPr>
              <a:t>	</a:t>
            </a:r>
            <a:r>
              <a:rPr lang="en-US" dirty="0" err="1">
                <a:latin typeface="Courier"/>
                <a:cs typeface="Times New Roman" panose="02020603050405020304" pitchFamily="18" charset="0"/>
              </a:rPr>
              <a:t>Arrays.sort</a:t>
            </a:r>
            <a:r>
              <a:rPr lang="en-US" dirty="0">
                <a:latin typeface="Courier"/>
                <a:cs typeface="Times New Roman" panose="02020603050405020304" pitchFamily="18" charset="0"/>
              </a:rPr>
              <a:t>()</a:t>
            </a:r>
          </a:p>
          <a:p>
            <a:pPr marL="914400" lvl="2" indent="0">
              <a:buNone/>
            </a:pPr>
            <a:r>
              <a:rPr lang="en-US" dirty="0">
                <a:latin typeface="Courier"/>
                <a:cs typeface="Times New Roman" panose="02020603050405020304" pitchFamily="18" charset="0"/>
              </a:rPr>
              <a:t>	</a:t>
            </a:r>
            <a:r>
              <a:rPr lang="en-US" dirty="0" err="1">
                <a:latin typeface="Courier"/>
                <a:cs typeface="Times New Roman" panose="02020603050405020304" pitchFamily="18" charset="0"/>
              </a:rPr>
              <a:t>Arrays.parallelSort</a:t>
            </a:r>
            <a:r>
              <a:rPr lang="en-US" dirty="0">
                <a:latin typeface="Courier"/>
                <a:cs typeface="Times New Roman" panose="02020603050405020304" pitchFamily="18" charset="0"/>
              </a:rPr>
              <a:t>()</a:t>
            </a:r>
          </a:p>
          <a:p>
            <a:pPr lvl="1"/>
            <a:r>
              <a:rPr lang="en-US" dirty="0">
                <a:cs typeface="Times New Roman" panose="02020603050405020304" pitchFamily="18" charset="0"/>
              </a:rPr>
              <a:t>The difference is that </a:t>
            </a:r>
            <a:r>
              <a:rPr lang="en-US" dirty="0" err="1">
                <a:latin typeface="Courier"/>
                <a:cs typeface="Times New Roman" panose="02020603050405020304" pitchFamily="18" charset="0"/>
              </a:rPr>
              <a:t>parallelSort</a:t>
            </a:r>
            <a:r>
              <a:rPr lang="en-US" dirty="0">
                <a:latin typeface="Courier"/>
                <a:cs typeface="Times New Roman" panose="02020603050405020304" pitchFamily="18" charset="0"/>
              </a:rPr>
              <a:t>()</a:t>
            </a:r>
            <a:r>
              <a:rPr lang="en-US" dirty="0">
                <a:cs typeface="Times New Roman" panose="02020603050405020304" pitchFamily="18" charset="0"/>
              </a:rPr>
              <a:t> is more efficient if your computer has multiple processors</a:t>
            </a:r>
          </a:p>
        </p:txBody>
      </p:sp>
    </p:spTree>
    <p:extLst>
      <p:ext uri="{BB962C8B-B14F-4D97-AF65-F5344CB8AC3E}">
        <p14:creationId xmlns:p14="http://schemas.microsoft.com/office/powerpoint/2010/main" val="1872071484"/>
      </p:ext>
    </p:extLst>
  </p:cSld>
  <p:clrMapOvr>
    <a:masterClrMapping/>
  </p:clrMapOvr>
</p:sld>
</file>

<file path=ppt/slides/slide1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46041"/>
            <a:ext cx="9144000" cy="1121300"/>
          </a:xfrm>
        </p:spPr>
        <p:txBody>
          <a:bodyPr/>
          <a:lstStyle/>
          <a:p>
            <a:r>
              <a:rPr lang="en-US" altLang="en-US" dirty="0"/>
              <a:t>Arrays Class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309046" y="1341437"/>
            <a:ext cx="8602720" cy="5121557"/>
          </a:xfrm>
        </p:spPr>
        <p:txBody>
          <a:bodyPr/>
          <a:lstStyle/>
          <a:p>
            <a:r>
              <a:rPr lang="en-US" dirty="0">
                <a:cs typeface="Times New Roman" panose="02020603050405020304" pitchFamily="18" charset="0"/>
              </a:rPr>
              <a:t>Binary Search:</a:t>
            </a:r>
          </a:p>
          <a:p>
            <a:pPr lvl="1"/>
            <a:r>
              <a:rPr lang="en-US" dirty="0">
                <a:cs typeface="Times New Roman" panose="02020603050405020304" pitchFamily="18" charset="0"/>
              </a:rPr>
              <a:t>Condition: array must be sorted in increasing order</a:t>
            </a:r>
          </a:p>
          <a:p>
            <a:pPr lvl="2"/>
            <a:r>
              <a:rPr lang="en-US" dirty="0">
                <a:cs typeface="Times New Roman" panose="02020603050405020304" pitchFamily="18" charset="0"/>
              </a:rPr>
              <a:t>If so, we can use the built-in </a:t>
            </a:r>
            <a:r>
              <a:rPr lang="en-US" dirty="0" err="1">
                <a:latin typeface="Courier"/>
                <a:cs typeface="Times New Roman" panose="02020603050405020304" pitchFamily="18" charset="0"/>
              </a:rPr>
              <a:t>binarySearch</a:t>
            </a:r>
            <a:r>
              <a:rPr lang="en-US" dirty="0">
                <a:latin typeface="Courier"/>
                <a:cs typeface="Times New Roman" panose="02020603050405020304" pitchFamily="18" charset="0"/>
              </a:rPr>
              <a:t>()</a:t>
            </a:r>
            <a:r>
              <a:rPr lang="en-US" dirty="0">
                <a:latin typeface="+mj-lt"/>
                <a:cs typeface="Times New Roman" panose="02020603050405020304" pitchFamily="18" charset="0"/>
              </a:rPr>
              <a:t> </a:t>
            </a:r>
            <a:r>
              <a:rPr lang="en-US" dirty="0">
                <a:cs typeface="Times New Roman" panose="02020603050405020304" pitchFamily="18" charset="0"/>
              </a:rPr>
              <a:t>method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07576" y="3160165"/>
            <a:ext cx="8128847" cy="3046988"/>
          </a:xfrm>
          <a:prstGeom prst="rect">
            <a:avLst/>
          </a:prstGeom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b="1" dirty="0" err="1">
                <a:latin typeface="Courier"/>
              </a:rPr>
              <a:t>int</a:t>
            </a:r>
            <a:r>
              <a:rPr lang="en-US" b="1" dirty="0">
                <a:latin typeface="Courier"/>
              </a:rPr>
              <a:t>[] list = {2, 4, 7, 10, 11, 45, 50, 59, 60, 66, 69, 70, 79};</a:t>
            </a:r>
          </a:p>
          <a:p>
            <a:endParaRPr lang="en-US" b="1" dirty="0">
              <a:latin typeface="Courier"/>
            </a:endParaRPr>
          </a:p>
          <a:p>
            <a:r>
              <a:rPr lang="en-US" b="1" dirty="0" err="1">
                <a:latin typeface="Courier"/>
              </a:rPr>
              <a:t>System.out.println</a:t>
            </a:r>
            <a:r>
              <a:rPr lang="en-US" b="1" dirty="0">
                <a:latin typeface="Courier"/>
              </a:rPr>
              <a:t>("1. Index is " +</a:t>
            </a:r>
          </a:p>
          <a:p>
            <a:r>
              <a:rPr lang="en-US" b="1" dirty="0">
                <a:latin typeface="Courier"/>
              </a:rPr>
              <a:t>       </a:t>
            </a:r>
            <a:r>
              <a:rPr lang="en-US" b="1" dirty="0" err="1">
                <a:latin typeface="Courier"/>
              </a:rPr>
              <a:t>java.util.Arrays.</a:t>
            </a:r>
            <a:r>
              <a:rPr lang="en-US" b="1" dirty="0" err="1">
                <a:solidFill>
                  <a:srgbClr val="00B0F0"/>
                </a:solidFill>
                <a:latin typeface="Courier"/>
              </a:rPr>
              <a:t>binarySearch</a:t>
            </a:r>
            <a:r>
              <a:rPr lang="en-US" b="1" dirty="0">
                <a:solidFill>
                  <a:srgbClr val="00B0F0"/>
                </a:solidFill>
                <a:latin typeface="Courier"/>
              </a:rPr>
              <a:t>(list, 11)</a:t>
            </a:r>
            <a:r>
              <a:rPr lang="en-US" b="1" dirty="0">
                <a:latin typeface="Courier"/>
              </a:rPr>
              <a:t>);</a:t>
            </a:r>
          </a:p>
          <a:p>
            <a:r>
              <a:rPr lang="en-US" b="1" dirty="0" err="1">
                <a:latin typeface="Courier"/>
              </a:rPr>
              <a:t>System.out.println</a:t>
            </a:r>
            <a:r>
              <a:rPr lang="en-US" b="1" dirty="0">
                <a:latin typeface="Courier"/>
              </a:rPr>
              <a:t>("2. Index is " +</a:t>
            </a:r>
          </a:p>
          <a:p>
            <a:r>
              <a:rPr lang="en-US" b="1" dirty="0">
                <a:latin typeface="Courier"/>
              </a:rPr>
              <a:t>       </a:t>
            </a:r>
            <a:r>
              <a:rPr lang="en-US" b="1" dirty="0" err="1">
                <a:latin typeface="Courier"/>
              </a:rPr>
              <a:t>java.util.Arrays.</a:t>
            </a:r>
            <a:r>
              <a:rPr lang="en-US" b="1" dirty="0" err="1">
                <a:solidFill>
                  <a:srgbClr val="00B0F0"/>
                </a:solidFill>
                <a:latin typeface="Courier"/>
              </a:rPr>
              <a:t>binarySearch</a:t>
            </a:r>
            <a:r>
              <a:rPr lang="en-US" b="1" dirty="0">
                <a:solidFill>
                  <a:srgbClr val="00B0F0"/>
                </a:solidFill>
                <a:latin typeface="Courier"/>
              </a:rPr>
              <a:t>(list, 12)</a:t>
            </a:r>
            <a:r>
              <a:rPr lang="en-US" b="1" dirty="0">
                <a:latin typeface="Courier"/>
              </a:rPr>
              <a:t>);</a:t>
            </a:r>
          </a:p>
          <a:p>
            <a:endParaRPr lang="en-US" b="1" dirty="0">
              <a:latin typeface="Courier"/>
            </a:endParaRPr>
          </a:p>
          <a:p>
            <a:r>
              <a:rPr lang="en-US" b="1" dirty="0">
                <a:latin typeface="Courier"/>
              </a:rPr>
              <a:t>char[] chars = {'a', 'c', 'g', 'x', 'y', 'z'};</a:t>
            </a:r>
          </a:p>
          <a:p>
            <a:r>
              <a:rPr lang="en-US" b="1" dirty="0" err="1">
                <a:latin typeface="Courier"/>
              </a:rPr>
              <a:t>System.out.println</a:t>
            </a:r>
            <a:r>
              <a:rPr lang="en-US" b="1" dirty="0">
                <a:latin typeface="Courier"/>
              </a:rPr>
              <a:t>("3. Index is " +</a:t>
            </a:r>
          </a:p>
          <a:p>
            <a:r>
              <a:rPr lang="en-US" b="1" dirty="0">
                <a:latin typeface="Courier"/>
              </a:rPr>
              <a:t>       </a:t>
            </a:r>
            <a:r>
              <a:rPr lang="en-US" b="1" dirty="0" err="1">
                <a:latin typeface="Courier"/>
              </a:rPr>
              <a:t>java.util.Arrays.</a:t>
            </a:r>
            <a:r>
              <a:rPr lang="en-US" b="1" dirty="0" err="1">
                <a:solidFill>
                  <a:srgbClr val="00B0F0"/>
                </a:solidFill>
                <a:latin typeface="Courier"/>
              </a:rPr>
              <a:t>binarySearch</a:t>
            </a:r>
            <a:r>
              <a:rPr lang="en-US" b="1" dirty="0">
                <a:solidFill>
                  <a:srgbClr val="00B0F0"/>
                </a:solidFill>
                <a:latin typeface="Courier"/>
              </a:rPr>
              <a:t>(chars, 'a')</a:t>
            </a:r>
            <a:r>
              <a:rPr lang="en-US" b="1" dirty="0">
                <a:latin typeface="Courier"/>
              </a:rPr>
              <a:t>);</a:t>
            </a:r>
          </a:p>
          <a:p>
            <a:r>
              <a:rPr lang="en-US" b="1" dirty="0" err="1">
                <a:latin typeface="Courier"/>
              </a:rPr>
              <a:t>System.out.println</a:t>
            </a:r>
            <a:r>
              <a:rPr lang="en-US" b="1" dirty="0">
                <a:latin typeface="Courier"/>
              </a:rPr>
              <a:t>("4. Index is " +</a:t>
            </a:r>
          </a:p>
          <a:p>
            <a:r>
              <a:rPr lang="en-US" b="1" dirty="0">
                <a:latin typeface="Courier"/>
              </a:rPr>
              <a:t>       </a:t>
            </a:r>
            <a:r>
              <a:rPr lang="en-US" b="1" dirty="0" err="1">
                <a:latin typeface="Courier"/>
              </a:rPr>
              <a:t>java.util.Arrays.</a:t>
            </a:r>
            <a:r>
              <a:rPr lang="en-US" b="1" dirty="0" err="1">
                <a:solidFill>
                  <a:srgbClr val="00B0F0"/>
                </a:solidFill>
                <a:latin typeface="Courier"/>
              </a:rPr>
              <a:t>binarySearch</a:t>
            </a:r>
            <a:r>
              <a:rPr lang="en-US" b="1" dirty="0">
                <a:solidFill>
                  <a:srgbClr val="00B0F0"/>
                </a:solidFill>
                <a:latin typeface="Courier"/>
              </a:rPr>
              <a:t>(chars, 't')</a:t>
            </a:r>
            <a:r>
              <a:rPr lang="en-US" b="1" dirty="0">
                <a:latin typeface="Courier"/>
              </a:rPr>
              <a:t>);</a:t>
            </a:r>
          </a:p>
        </p:txBody>
      </p:sp>
    </p:spTree>
    <p:extLst>
      <p:ext uri="{BB962C8B-B14F-4D97-AF65-F5344CB8AC3E}">
        <p14:creationId xmlns:p14="http://schemas.microsoft.com/office/powerpoint/2010/main" val="3908964636"/>
      </p:ext>
    </p:extLst>
  </p:cSld>
  <p:clrMapOvr>
    <a:masterClrMapping/>
  </p:clrMapOvr>
</p:sld>
</file>

<file path=ppt/slides/slide1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46041"/>
            <a:ext cx="9144000" cy="1121300"/>
          </a:xfrm>
        </p:spPr>
        <p:txBody>
          <a:bodyPr/>
          <a:lstStyle/>
          <a:p>
            <a:r>
              <a:rPr lang="en-US" altLang="en-US" dirty="0"/>
              <a:t>Arrays Class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309046" y="1341437"/>
            <a:ext cx="8602720" cy="5121557"/>
          </a:xfrm>
        </p:spPr>
        <p:txBody>
          <a:bodyPr/>
          <a:lstStyle/>
          <a:p>
            <a:r>
              <a:rPr lang="en-US" dirty="0">
                <a:cs typeface="Times New Roman" panose="02020603050405020304" pitchFamily="18" charset="0"/>
              </a:rPr>
              <a:t>Content Equality:</a:t>
            </a:r>
          </a:p>
          <a:p>
            <a:pPr lvl="1"/>
            <a:r>
              <a:rPr lang="en-US" dirty="0">
                <a:cs typeface="Times New Roman" panose="02020603050405020304" pitchFamily="18" charset="0"/>
              </a:rPr>
              <a:t>Java also gives us a method to test if two arrays have the same content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70640" y="3240495"/>
            <a:ext cx="8602720" cy="1323439"/>
          </a:xfrm>
          <a:prstGeom prst="rect">
            <a:avLst/>
          </a:prstGeom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b="1" dirty="0" err="1">
                <a:latin typeface="Courier"/>
              </a:rPr>
              <a:t>int</a:t>
            </a:r>
            <a:r>
              <a:rPr lang="en-US" dirty="0">
                <a:latin typeface="Courier"/>
              </a:rPr>
              <a:t>[] list1 = {</a:t>
            </a:r>
            <a:r>
              <a:rPr lang="en-US" b="1" dirty="0">
                <a:latin typeface="Courier"/>
              </a:rPr>
              <a:t>2</a:t>
            </a:r>
            <a:r>
              <a:rPr lang="en-US" dirty="0">
                <a:latin typeface="Courier"/>
              </a:rPr>
              <a:t>, </a:t>
            </a:r>
            <a:r>
              <a:rPr lang="en-US" b="1" dirty="0">
                <a:latin typeface="Courier"/>
              </a:rPr>
              <a:t>4</a:t>
            </a:r>
            <a:r>
              <a:rPr lang="en-US" dirty="0">
                <a:latin typeface="Courier"/>
              </a:rPr>
              <a:t>, </a:t>
            </a:r>
            <a:r>
              <a:rPr lang="en-US" b="1" dirty="0">
                <a:latin typeface="Courier"/>
              </a:rPr>
              <a:t>7</a:t>
            </a:r>
            <a:r>
              <a:rPr lang="en-US" dirty="0">
                <a:latin typeface="Courier"/>
              </a:rPr>
              <a:t>, </a:t>
            </a:r>
            <a:r>
              <a:rPr lang="en-US" b="1" dirty="0">
                <a:latin typeface="Courier"/>
              </a:rPr>
              <a:t>10</a:t>
            </a:r>
            <a:r>
              <a:rPr lang="en-US" dirty="0">
                <a:latin typeface="Courier"/>
              </a:rPr>
              <a:t>};</a:t>
            </a:r>
          </a:p>
          <a:p>
            <a:r>
              <a:rPr lang="en-US" b="1" dirty="0" err="1">
                <a:latin typeface="Courier"/>
              </a:rPr>
              <a:t>int</a:t>
            </a:r>
            <a:r>
              <a:rPr lang="en-US" dirty="0">
                <a:latin typeface="Courier"/>
              </a:rPr>
              <a:t>[] list2 = {</a:t>
            </a:r>
            <a:r>
              <a:rPr lang="en-US" b="1" dirty="0">
                <a:latin typeface="Courier"/>
              </a:rPr>
              <a:t>2</a:t>
            </a:r>
            <a:r>
              <a:rPr lang="en-US" dirty="0">
                <a:latin typeface="Courier"/>
              </a:rPr>
              <a:t>, </a:t>
            </a:r>
            <a:r>
              <a:rPr lang="en-US" b="1" dirty="0">
                <a:latin typeface="Courier"/>
              </a:rPr>
              <a:t>4</a:t>
            </a:r>
            <a:r>
              <a:rPr lang="en-US" dirty="0">
                <a:latin typeface="Courier"/>
              </a:rPr>
              <a:t>, </a:t>
            </a:r>
            <a:r>
              <a:rPr lang="en-US" b="1" dirty="0">
                <a:latin typeface="Courier"/>
              </a:rPr>
              <a:t>7</a:t>
            </a:r>
            <a:r>
              <a:rPr lang="en-US" dirty="0">
                <a:latin typeface="Courier"/>
              </a:rPr>
              <a:t>, </a:t>
            </a:r>
            <a:r>
              <a:rPr lang="en-US" b="1" dirty="0">
                <a:latin typeface="Courier"/>
              </a:rPr>
              <a:t>10</a:t>
            </a:r>
            <a:r>
              <a:rPr lang="en-US" dirty="0">
                <a:latin typeface="Courier"/>
              </a:rPr>
              <a:t>};</a:t>
            </a:r>
          </a:p>
          <a:p>
            <a:r>
              <a:rPr lang="en-US" b="1" dirty="0" err="1">
                <a:latin typeface="Courier"/>
              </a:rPr>
              <a:t>int</a:t>
            </a:r>
            <a:r>
              <a:rPr lang="en-US" dirty="0">
                <a:latin typeface="Courier"/>
              </a:rPr>
              <a:t>[] list3 = {</a:t>
            </a:r>
            <a:r>
              <a:rPr lang="en-US" b="1" dirty="0">
                <a:latin typeface="Courier"/>
              </a:rPr>
              <a:t>4</a:t>
            </a:r>
            <a:r>
              <a:rPr lang="en-US" dirty="0">
                <a:latin typeface="Courier"/>
              </a:rPr>
              <a:t>, </a:t>
            </a:r>
            <a:r>
              <a:rPr lang="en-US" b="1" dirty="0">
                <a:latin typeface="Courier"/>
              </a:rPr>
              <a:t>2</a:t>
            </a:r>
            <a:r>
              <a:rPr lang="en-US" dirty="0">
                <a:latin typeface="Courier"/>
              </a:rPr>
              <a:t>, </a:t>
            </a:r>
            <a:r>
              <a:rPr lang="en-US" b="1" dirty="0">
                <a:latin typeface="Courier"/>
              </a:rPr>
              <a:t>7</a:t>
            </a:r>
            <a:r>
              <a:rPr lang="en-US" dirty="0">
                <a:latin typeface="Courier"/>
              </a:rPr>
              <a:t>, </a:t>
            </a:r>
            <a:r>
              <a:rPr lang="en-US" b="1" dirty="0">
                <a:latin typeface="Courier"/>
              </a:rPr>
              <a:t>10</a:t>
            </a:r>
            <a:r>
              <a:rPr lang="en-US" dirty="0">
                <a:latin typeface="Courier"/>
              </a:rPr>
              <a:t>};</a:t>
            </a:r>
          </a:p>
          <a:p>
            <a:r>
              <a:rPr lang="en-US" dirty="0" err="1">
                <a:latin typeface="Courier"/>
              </a:rPr>
              <a:t>System.out.println</a:t>
            </a:r>
            <a:r>
              <a:rPr lang="en-US" dirty="0">
                <a:latin typeface="Courier"/>
              </a:rPr>
              <a:t>(</a:t>
            </a:r>
            <a:r>
              <a:rPr lang="en-US" dirty="0" err="1">
                <a:latin typeface="Courier"/>
              </a:rPr>
              <a:t>java.util.Arrays.</a:t>
            </a:r>
            <a:r>
              <a:rPr lang="en-US" b="1" dirty="0" err="1">
                <a:solidFill>
                  <a:srgbClr val="00B0F0"/>
                </a:solidFill>
                <a:latin typeface="Courier"/>
              </a:rPr>
              <a:t>equals</a:t>
            </a:r>
            <a:r>
              <a:rPr lang="en-US" b="1" dirty="0">
                <a:solidFill>
                  <a:srgbClr val="00B0F0"/>
                </a:solidFill>
                <a:latin typeface="Courier"/>
              </a:rPr>
              <a:t>(list1, list2)</a:t>
            </a:r>
            <a:r>
              <a:rPr lang="en-US" dirty="0">
                <a:latin typeface="Courier"/>
              </a:rPr>
              <a:t>); // true</a:t>
            </a:r>
          </a:p>
          <a:p>
            <a:r>
              <a:rPr lang="en-US" dirty="0" err="1">
                <a:latin typeface="Courier"/>
              </a:rPr>
              <a:t>System.out.println</a:t>
            </a:r>
            <a:r>
              <a:rPr lang="en-US" dirty="0">
                <a:latin typeface="Courier"/>
              </a:rPr>
              <a:t>(</a:t>
            </a:r>
            <a:r>
              <a:rPr lang="en-US" dirty="0" err="1">
                <a:latin typeface="Courier"/>
              </a:rPr>
              <a:t>java.util.Arrays.</a:t>
            </a:r>
            <a:r>
              <a:rPr lang="en-US" b="1" dirty="0" err="1">
                <a:solidFill>
                  <a:srgbClr val="00B0F0"/>
                </a:solidFill>
                <a:latin typeface="Courier"/>
              </a:rPr>
              <a:t>equals</a:t>
            </a:r>
            <a:r>
              <a:rPr lang="en-US" b="1" dirty="0">
                <a:solidFill>
                  <a:srgbClr val="00B0F0"/>
                </a:solidFill>
                <a:latin typeface="Courier"/>
              </a:rPr>
              <a:t>(list2, list3)</a:t>
            </a:r>
            <a:r>
              <a:rPr lang="en-US" dirty="0">
                <a:latin typeface="Courier"/>
              </a:rPr>
              <a:t>); // false</a:t>
            </a:r>
            <a:endParaRPr lang="en-US" b="1" dirty="0">
              <a:latin typeface="Courier"/>
            </a:endParaRPr>
          </a:p>
        </p:txBody>
      </p:sp>
    </p:spTree>
    <p:extLst>
      <p:ext uri="{BB962C8B-B14F-4D97-AF65-F5344CB8AC3E}">
        <p14:creationId xmlns:p14="http://schemas.microsoft.com/office/powerpoint/2010/main" val="1241566593"/>
      </p:ext>
    </p:extLst>
  </p:cSld>
  <p:clrMapOvr>
    <a:masterClrMapping/>
  </p:clrMapOvr>
</p:sld>
</file>

<file path=ppt/slides/slide1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sz="quarter"/>
          </p:nvPr>
        </p:nvSpPr>
        <p:spPr>
          <a:xfrm>
            <a:off x="685800" y="663840"/>
            <a:ext cx="7772400" cy="2026315"/>
          </a:xfrm>
        </p:spPr>
        <p:txBody>
          <a:bodyPr/>
          <a:lstStyle/>
          <a:p>
            <a:r>
              <a:rPr lang="en-US" dirty="0"/>
              <a:t>Chapter 7:</a:t>
            </a:r>
            <a:br>
              <a:rPr lang="en-US" dirty="0"/>
            </a:br>
            <a:r>
              <a:rPr lang="en-US" dirty="0"/>
              <a:t>Arrays</a:t>
            </a:r>
            <a:br>
              <a:rPr lang="en-US" dirty="0"/>
            </a:br>
            <a:r>
              <a:rPr lang="en-US" dirty="0"/>
              <a:t>(Single Dimensional)</a:t>
            </a:r>
          </a:p>
        </p:txBody>
      </p:sp>
      <p:pic>
        <p:nvPicPr>
          <p:cNvPr id="3" name="Picture 2" descr="http://jessicarbrown.com/images/ft-cpp-loop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00" y="3390595"/>
            <a:ext cx="7239000" cy="2276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5647319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475" y="146041"/>
            <a:ext cx="7918725" cy="1121300"/>
          </a:xfrm>
        </p:spPr>
        <p:txBody>
          <a:bodyPr/>
          <a:lstStyle/>
          <a:p>
            <a:r>
              <a:rPr lang="en-US" sz="4000" dirty="0">
                <a:highlight>
                  <a:srgbClr val="FFFF00"/>
                </a:highlight>
              </a:rPr>
              <a:t>Program 1:</a:t>
            </a:r>
            <a:r>
              <a:rPr lang="en-US" sz="4000" dirty="0"/>
              <a:t> Array Introduction (cont.)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309045" y="1341437"/>
            <a:ext cx="8525909" cy="5121557"/>
          </a:xfrm>
        </p:spPr>
        <p:txBody>
          <a:bodyPr/>
          <a:lstStyle/>
          <a:p>
            <a:r>
              <a:rPr lang="en-US" b="1" dirty="0">
                <a:cs typeface="Times New Roman" panose="02020603050405020304" pitchFamily="18" charset="0"/>
              </a:rPr>
              <a:t>St</a:t>
            </a:r>
            <a:r>
              <a:rPr lang="en-US" b="1" dirty="0"/>
              <a:t>ep 1</a:t>
            </a:r>
            <a:r>
              <a:rPr lang="en-US" dirty="0"/>
              <a:t>: Problem-solving Phase</a:t>
            </a:r>
          </a:p>
          <a:p>
            <a:pPr lvl="1"/>
            <a:r>
              <a:rPr lang="en-US" altLang="en-US" dirty="0">
                <a:cs typeface="Times New Roman" panose="02020603050405020304" pitchFamily="18" charset="0"/>
              </a:rPr>
              <a:t>Algorithm:</a:t>
            </a:r>
          </a:p>
          <a:p>
            <a:pPr lvl="2"/>
            <a:r>
              <a:rPr lang="en-US" altLang="en-US" dirty="0">
                <a:cs typeface="Times New Roman" panose="02020603050405020304" pitchFamily="18" charset="0"/>
              </a:rPr>
              <a:t>Make an array of size 100</a:t>
            </a:r>
          </a:p>
          <a:p>
            <a:pPr lvl="3"/>
            <a:r>
              <a:rPr lang="en-US" altLang="en-US" dirty="0">
                <a:cs typeface="Times New Roman" panose="02020603050405020304" pitchFamily="18" charset="0"/>
              </a:rPr>
              <a:t>Don't worry about how to do this in detail for now</a:t>
            </a:r>
          </a:p>
          <a:p>
            <a:pPr lvl="3"/>
            <a:r>
              <a:rPr lang="en-US" altLang="en-US" dirty="0">
                <a:cs typeface="Times New Roman" panose="02020603050405020304" pitchFamily="18" charset="0"/>
              </a:rPr>
              <a:t>We have two weeks to explain the details!</a:t>
            </a:r>
          </a:p>
          <a:p>
            <a:pPr lvl="2"/>
            <a:r>
              <a:rPr lang="en-US" altLang="en-US" dirty="0">
                <a:cs typeface="Times New Roman" panose="02020603050405020304" pitchFamily="18" charset="0"/>
              </a:rPr>
              <a:t>Save all user-inputted values into the array</a:t>
            </a:r>
          </a:p>
          <a:p>
            <a:pPr lvl="2"/>
            <a:r>
              <a:rPr lang="en-US" altLang="en-US" dirty="0">
                <a:cs typeface="Times New Roman" panose="02020603050405020304" pitchFamily="18" charset="0"/>
              </a:rPr>
              <a:t>Compute the average</a:t>
            </a:r>
          </a:p>
          <a:p>
            <a:pPr lvl="2"/>
            <a:r>
              <a:rPr lang="en-US" altLang="en-US" u="sng" dirty="0">
                <a:cs typeface="Times New Roman" panose="02020603050405020304" pitchFamily="18" charset="0"/>
              </a:rPr>
              <a:t>Loop</a:t>
            </a:r>
            <a:r>
              <a:rPr lang="en-US" altLang="en-US" dirty="0">
                <a:cs typeface="Times New Roman" panose="02020603050405020304" pitchFamily="18" charset="0"/>
              </a:rPr>
              <a:t> back through all values in the array and identify and print all values above the average</a:t>
            </a:r>
          </a:p>
        </p:txBody>
      </p:sp>
    </p:spTree>
    <p:extLst>
      <p:ext uri="{BB962C8B-B14F-4D97-AF65-F5344CB8AC3E}">
        <p14:creationId xmlns:p14="http://schemas.microsoft.com/office/powerpoint/2010/main" val="245038067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2263" y="0"/>
            <a:ext cx="7918725" cy="1121300"/>
          </a:xfrm>
        </p:spPr>
        <p:txBody>
          <a:bodyPr/>
          <a:lstStyle/>
          <a:p>
            <a:r>
              <a:rPr lang="en-US" sz="4000" dirty="0">
                <a:highlight>
                  <a:srgbClr val="FFFF00"/>
                </a:highlight>
              </a:rPr>
              <a:t>Program 1</a:t>
            </a:r>
            <a:r>
              <a:rPr lang="en-US" sz="4000" dirty="0"/>
              <a:t>: Array Introduction (cont.)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309045" y="983436"/>
            <a:ext cx="8679530" cy="4891127"/>
          </a:xfrm>
        </p:spPr>
        <p:txBody>
          <a:bodyPr/>
          <a:lstStyle/>
          <a:p>
            <a:r>
              <a:rPr lang="en-US" b="1" dirty="0"/>
              <a:t>Step 2</a:t>
            </a:r>
            <a:r>
              <a:rPr lang="en-US" dirty="0"/>
              <a:t>: Implementation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22720" y="1585560"/>
            <a:ext cx="7757810" cy="4770537"/>
          </a:xfrm>
          <a:prstGeom prst="rect">
            <a:avLst/>
          </a:prstGeom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300" b="1" dirty="0">
                <a:latin typeface="Courier"/>
              </a:rPr>
              <a:t>import </a:t>
            </a:r>
            <a:r>
              <a:rPr lang="en-US" sz="1300" b="1" dirty="0" err="1">
                <a:latin typeface="Courier"/>
              </a:rPr>
              <a:t>java.util</a:t>
            </a:r>
            <a:r>
              <a:rPr lang="en-US" sz="1300" b="1" dirty="0">
                <a:latin typeface="Courier"/>
              </a:rPr>
              <a:t>.*; </a:t>
            </a:r>
          </a:p>
          <a:p>
            <a:r>
              <a:rPr lang="en-US" sz="1300" b="1" dirty="0">
                <a:latin typeface="Courier"/>
              </a:rPr>
              <a:t>public class </a:t>
            </a:r>
            <a:r>
              <a:rPr lang="en-US" sz="1300" b="1" dirty="0" err="1">
                <a:latin typeface="Courier"/>
              </a:rPr>
              <a:t>ArrayIntroduction</a:t>
            </a:r>
            <a:r>
              <a:rPr lang="en-US" sz="1300" b="1" dirty="0">
                <a:latin typeface="Courier"/>
              </a:rPr>
              <a:t> {</a:t>
            </a:r>
          </a:p>
          <a:p>
            <a:r>
              <a:rPr lang="en-US" sz="1300" b="1" dirty="0">
                <a:latin typeface="Courier"/>
              </a:rPr>
              <a:t>   public static void main(String[] </a:t>
            </a:r>
            <a:r>
              <a:rPr lang="en-US" sz="1300" b="1" dirty="0" err="1">
                <a:latin typeface="Courier"/>
              </a:rPr>
              <a:t>args</a:t>
            </a:r>
            <a:r>
              <a:rPr lang="en-US" sz="1300" b="1" dirty="0">
                <a:latin typeface="Courier"/>
              </a:rPr>
              <a:t>) {</a:t>
            </a:r>
          </a:p>
          <a:p>
            <a:r>
              <a:rPr lang="en-US" sz="1300" b="1" dirty="0">
                <a:latin typeface="Courier"/>
              </a:rPr>
              <a:t>      Scanner in = new Scanner(System.in);</a:t>
            </a:r>
          </a:p>
          <a:p>
            <a:r>
              <a:rPr lang="en-US" sz="1300" b="1" dirty="0">
                <a:latin typeface="Courier"/>
              </a:rPr>
              <a:t>      </a:t>
            </a:r>
            <a:r>
              <a:rPr lang="en-US" sz="1300" b="1" dirty="0">
                <a:solidFill>
                  <a:srgbClr val="00B0F0"/>
                </a:solidFill>
                <a:latin typeface="Courier"/>
              </a:rPr>
              <a:t>int[] </a:t>
            </a:r>
            <a:r>
              <a:rPr lang="en-US" sz="1400" b="1" dirty="0" err="1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myList</a:t>
            </a:r>
            <a:r>
              <a:rPr lang="en-US" sz="1300" b="1" dirty="0">
                <a:solidFill>
                  <a:srgbClr val="00B0F0"/>
                </a:solidFill>
                <a:latin typeface="Courier"/>
              </a:rPr>
              <a:t> = new int[100];</a:t>
            </a:r>
          </a:p>
          <a:p>
            <a:r>
              <a:rPr lang="en-US" sz="1300" b="1" dirty="0">
                <a:latin typeface="Courier"/>
              </a:rPr>
              <a:t>      </a:t>
            </a:r>
            <a:r>
              <a:rPr lang="en-US" sz="1300" b="1" dirty="0" err="1">
                <a:latin typeface="Courier"/>
              </a:rPr>
              <a:t>int</a:t>
            </a:r>
            <a:r>
              <a:rPr lang="en-US" sz="1300" b="1" dirty="0">
                <a:latin typeface="Courier"/>
              </a:rPr>
              <a:t> sum = 0, </a:t>
            </a:r>
            <a:r>
              <a:rPr lang="en-US" sz="1300" b="1" dirty="0" err="1">
                <a:latin typeface="Courier"/>
              </a:rPr>
              <a:t>userValue</a:t>
            </a:r>
            <a:r>
              <a:rPr lang="en-US" sz="1300" b="1" dirty="0">
                <a:latin typeface="Courier"/>
              </a:rPr>
              <a:t>;</a:t>
            </a:r>
          </a:p>
          <a:p>
            <a:r>
              <a:rPr lang="en-US" sz="1300" b="1" dirty="0">
                <a:latin typeface="Courier"/>
              </a:rPr>
              <a:t>      double average;</a:t>
            </a:r>
          </a:p>
          <a:p>
            <a:endParaRPr lang="en-US" sz="1300" b="1" dirty="0">
              <a:latin typeface="Courier"/>
            </a:endParaRPr>
          </a:p>
          <a:p>
            <a:r>
              <a:rPr lang="en-US" sz="1300" b="1" dirty="0">
                <a:latin typeface="Courier"/>
              </a:rPr>
              <a:t>      for (int </a:t>
            </a:r>
            <a:r>
              <a:rPr lang="en-US" sz="1300" b="1" dirty="0" err="1">
                <a:latin typeface="Courier"/>
              </a:rPr>
              <a:t>i</a:t>
            </a:r>
            <a:r>
              <a:rPr lang="en-US" sz="1300" b="1" dirty="0">
                <a:latin typeface="Courier"/>
              </a:rPr>
              <a:t> = 0; i &lt; 100; i++) {</a:t>
            </a:r>
          </a:p>
          <a:p>
            <a:r>
              <a:rPr lang="en-US" sz="1300" b="1" dirty="0">
                <a:latin typeface="Courier"/>
              </a:rPr>
              <a:t>         </a:t>
            </a:r>
            <a:r>
              <a:rPr lang="en-US" sz="1300" b="1" dirty="0" err="1">
                <a:latin typeface="Courier"/>
              </a:rPr>
              <a:t>userValue</a:t>
            </a:r>
            <a:r>
              <a:rPr lang="en-US" sz="1300" b="1" dirty="0">
                <a:latin typeface="Courier"/>
              </a:rPr>
              <a:t> = </a:t>
            </a:r>
            <a:r>
              <a:rPr lang="en-US" sz="1300" b="1" dirty="0" err="1">
                <a:latin typeface="Courier"/>
              </a:rPr>
              <a:t>in.nextInt</a:t>
            </a:r>
            <a:r>
              <a:rPr lang="en-US" sz="1300" b="1" dirty="0">
                <a:latin typeface="Courier"/>
              </a:rPr>
              <a:t>();</a:t>
            </a:r>
          </a:p>
          <a:p>
            <a:r>
              <a:rPr lang="en-US" sz="1300" b="1" dirty="0">
                <a:solidFill>
                  <a:srgbClr val="00B0F0"/>
                </a:solidFill>
                <a:latin typeface="Courier"/>
              </a:rPr>
              <a:t>         </a:t>
            </a:r>
            <a:r>
              <a:rPr lang="en-US" sz="1400" b="1" dirty="0" err="1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myList</a:t>
            </a:r>
            <a:r>
              <a:rPr lang="en-US" sz="1300" b="1" dirty="0">
                <a:solidFill>
                  <a:srgbClr val="00B0F0"/>
                </a:solidFill>
                <a:latin typeface="Courier"/>
              </a:rPr>
              <a:t>[i] = </a:t>
            </a:r>
            <a:r>
              <a:rPr lang="en-US" sz="1300" b="1" dirty="0" err="1">
                <a:solidFill>
                  <a:srgbClr val="00B0F0"/>
                </a:solidFill>
                <a:latin typeface="Courier"/>
              </a:rPr>
              <a:t>userValue</a:t>
            </a:r>
            <a:r>
              <a:rPr lang="en-US" sz="1300" b="1" dirty="0">
                <a:solidFill>
                  <a:srgbClr val="00B0F0"/>
                </a:solidFill>
                <a:latin typeface="Courier"/>
              </a:rPr>
              <a:t>;</a:t>
            </a:r>
          </a:p>
          <a:p>
            <a:r>
              <a:rPr lang="en-US" sz="1300" b="1" dirty="0">
                <a:solidFill>
                  <a:srgbClr val="00B0F0"/>
                </a:solidFill>
                <a:latin typeface="Courier"/>
              </a:rPr>
              <a:t>         </a:t>
            </a:r>
            <a:r>
              <a:rPr lang="en-US" sz="1300" b="1" dirty="0">
                <a:latin typeface="Courier"/>
              </a:rPr>
              <a:t>sum += </a:t>
            </a:r>
            <a:r>
              <a:rPr lang="en-US" sz="1400" b="1" dirty="0" err="1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myList</a:t>
            </a:r>
            <a:r>
              <a:rPr lang="en-US" sz="1300" b="1" dirty="0">
                <a:solidFill>
                  <a:srgbClr val="00B0F0"/>
                </a:solidFill>
                <a:latin typeface="Courier"/>
              </a:rPr>
              <a:t>[</a:t>
            </a:r>
            <a:r>
              <a:rPr lang="en-US" sz="1300" b="1" dirty="0" err="1">
                <a:solidFill>
                  <a:srgbClr val="00B0F0"/>
                </a:solidFill>
                <a:latin typeface="Courier"/>
              </a:rPr>
              <a:t>i</a:t>
            </a:r>
            <a:r>
              <a:rPr lang="en-US" sz="1300" b="1" dirty="0">
                <a:solidFill>
                  <a:srgbClr val="00B0F0"/>
                </a:solidFill>
                <a:latin typeface="Courier"/>
              </a:rPr>
              <a:t>]</a:t>
            </a:r>
            <a:r>
              <a:rPr lang="en-US" sz="1300" b="1" dirty="0">
                <a:latin typeface="Courier"/>
              </a:rPr>
              <a:t>;</a:t>
            </a:r>
          </a:p>
          <a:p>
            <a:endParaRPr lang="en-US" sz="1300" b="1" dirty="0">
              <a:solidFill>
                <a:srgbClr val="00B0F0"/>
              </a:solidFill>
              <a:latin typeface="Courier"/>
            </a:endParaRPr>
          </a:p>
          <a:p>
            <a:r>
              <a:rPr lang="en-US" sz="1300" b="1" dirty="0">
                <a:latin typeface="Courier"/>
              </a:rPr>
              <a:t>      }</a:t>
            </a:r>
          </a:p>
          <a:p>
            <a:endParaRPr lang="en-US" sz="1300" b="1" dirty="0">
              <a:latin typeface="Courier"/>
            </a:endParaRPr>
          </a:p>
          <a:p>
            <a:r>
              <a:rPr lang="en-US" sz="1300" b="1" dirty="0">
                <a:latin typeface="Courier"/>
              </a:rPr>
              <a:t>      average = sum / 100;</a:t>
            </a:r>
          </a:p>
          <a:p>
            <a:endParaRPr lang="en-US" sz="1300" b="1" dirty="0">
              <a:latin typeface="Courier"/>
            </a:endParaRPr>
          </a:p>
          <a:p>
            <a:r>
              <a:rPr lang="en-US" sz="1300" b="1" dirty="0">
                <a:latin typeface="Courier"/>
              </a:rPr>
              <a:t>      for (</a:t>
            </a:r>
            <a:r>
              <a:rPr lang="en-US" sz="1300" b="1" dirty="0" err="1">
                <a:latin typeface="Courier"/>
              </a:rPr>
              <a:t>int</a:t>
            </a:r>
            <a:r>
              <a:rPr lang="en-US" sz="1300" b="1" dirty="0">
                <a:latin typeface="Courier"/>
              </a:rPr>
              <a:t> i = 0; i &lt; 100; i++) {</a:t>
            </a:r>
          </a:p>
          <a:p>
            <a:r>
              <a:rPr lang="en-US" sz="1300" b="1" dirty="0">
                <a:latin typeface="Courier"/>
              </a:rPr>
              <a:t>         if (</a:t>
            </a:r>
            <a:r>
              <a:rPr lang="en-US" sz="1400" b="1" dirty="0" err="1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myList</a:t>
            </a:r>
            <a:r>
              <a:rPr lang="en-US" sz="1400" b="1" dirty="0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 </a:t>
            </a:r>
            <a:r>
              <a:rPr lang="en-US" sz="1300" b="1" dirty="0">
                <a:solidFill>
                  <a:srgbClr val="00B0F0"/>
                </a:solidFill>
                <a:latin typeface="Courier"/>
              </a:rPr>
              <a:t>[i] &gt; average</a:t>
            </a:r>
            <a:r>
              <a:rPr lang="en-US" sz="1300" b="1" dirty="0">
                <a:latin typeface="Courier"/>
              </a:rPr>
              <a:t>)</a:t>
            </a:r>
          </a:p>
          <a:p>
            <a:r>
              <a:rPr lang="en-US" sz="1300" b="1" dirty="0">
                <a:latin typeface="Courier"/>
              </a:rPr>
              <a:t>         </a:t>
            </a:r>
            <a:r>
              <a:rPr lang="en-US" sz="1300" b="1" dirty="0" err="1">
                <a:latin typeface="Courier"/>
              </a:rPr>
              <a:t>System.out.println</a:t>
            </a:r>
            <a:r>
              <a:rPr lang="en-US" sz="1300" b="1" dirty="0">
                <a:latin typeface="Courier"/>
              </a:rPr>
              <a:t> (</a:t>
            </a:r>
            <a:r>
              <a:rPr lang="en-US" sz="1400" b="1" dirty="0" err="1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myList</a:t>
            </a:r>
            <a:r>
              <a:rPr lang="en-US" sz="1300" b="1" dirty="0">
                <a:solidFill>
                  <a:srgbClr val="00B0F0"/>
                </a:solidFill>
                <a:latin typeface="Courier"/>
              </a:rPr>
              <a:t>[i] </a:t>
            </a:r>
            <a:r>
              <a:rPr lang="en-US" sz="1300" b="1" dirty="0">
                <a:latin typeface="Courier"/>
              </a:rPr>
              <a:t>+ " is greater than the average.")</a:t>
            </a:r>
          </a:p>
          <a:p>
            <a:r>
              <a:rPr lang="en-US" sz="1300" b="1" dirty="0">
                <a:latin typeface="Courier"/>
              </a:rPr>
              <a:t>      }</a:t>
            </a:r>
          </a:p>
          <a:p>
            <a:r>
              <a:rPr lang="en-US" sz="1300" b="1" dirty="0">
                <a:latin typeface="Courier"/>
              </a:rPr>
              <a:t>   }</a:t>
            </a:r>
          </a:p>
          <a:p>
            <a:r>
              <a:rPr lang="en-US" sz="1300" b="1" dirty="0">
                <a:latin typeface="Courier"/>
              </a:rPr>
              <a:t>}</a:t>
            </a:r>
            <a:endParaRPr lang="en-US" sz="1300" b="1" dirty="0">
              <a:solidFill>
                <a:schemeClr val="tx1"/>
              </a:solidFill>
              <a:latin typeface="Courier"/>
            </a:endParaRPr>
          </a:p>
        </p:txBody>
      </p:sp>
    </p:spTree>
    <p:extLst>
      <p:ext uri="{BB962C8B-B14F-4D97-AF65-F5344CB8AC3E}">
        <p14:creationId xmlns:p14="http://schemas.microsoft.com/office/powerpoint/2010/main" val="176409880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46041"/>
            <a:ext cx="9144000" cy="1121300"/>
          </a:xfrm>
        </p:spPr>
        <p:txBody>
          <a:bodyPr/>
          <a:lstStyle/>
          <a:p>
            <a:r>
              <a:rPr lang="en-US" dirty="0">
                <a:highlight>
                  <a:srgbClr val="FFFF00"/>
                </a:highlight>
              </a:rPr>
              <a:t>Program 1</a:t>
            </a:r>
            <a:r>
              <a:rPr lang="en-US" dirty="0"/>
              <a:t>: Array Introduction (cont.)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70640" y="1341438"/>
            <a:ext cx="8679530" cy="743388"/>
          </a:xfrm>
        </p:spPr>
        <p:txBody>
          <a:bodyPr/>
          <a:lstStyle/>
          <a:p>
            <a:r>
              <a:rPr lang="en-US" b="1" dirty="0"/>
              <a:t>Run the Program:</a:t>
            </a:r>
          </a:p>
        </p:txBody>
      </p:sp>
      <p:sp>
        <p:nvSpPr>
          <p:cNvPr id="7" name="Rectangle 10">
            <a:hlinkClick r:id="rId2"/>
          </p:cNvPr>
          <p:cNvSpPr>
            <a:spLocks noChangeArrowheads="1"/>
          </p:cNvSpPr>
          <p:nvPr/>
        </p:nvSpPr>
        <p:spPr bwMode="auto">
          <a:xfrm>
            <a:off x="2190890" y="6002135"/>
            <a:ext cx="4762220" cy="343245"/>
          </a:xfrm>
          <a:prstGeom prst="rect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>
            <a:solidFill>
              <a:schemeClr val="accent1"/>
            </a:solidFill>
          </a:ln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b="1" u="sng" dirty="0">
                <a:solidFill>
                  <a:srgbClr val="FFFF00"/>
                </a:solidFill>
                <a:latin typeface="Courier"/>
              </a:rPr>
              <a:t>Click here</a:t>
            </a:r>
            <a:r>
              <a:rPr lang="en-US" altLang="en-US" sz="1800" b="1" dirty="0">
                <a:solidFill>
                  <a:schemeClr val="bg1"/>
                </a:solidFill>
                <a:latin typeface="Courier"/>
              </a:rPr>
              <a:t> to view and trace code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3344" y="2276850"/>
            <a:ext cx="8675230" cy="148836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71023380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0"/>
            <a:ext cx="7772400" cy="1121300"/>
          </a:xfrm>
        </p:spPr>
        <p:txBody>
          <a:bodyPr/>
          <a:lstStyle/>
          <a:p>
            <a:r>
              <a:rPr lang="en-US" dirty="0"/>
              <a:t>Array Basics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213032" y="971080"/>
            <a:ext cx="8717935" cy="5121557"/>
          </a:xfrm>
        </p:spPr>
        <p:txBody>
          <a:bodyPr/>
          <a:lstStyle/>
          <a:p>
            <a:r>
              <a:rPr lang="en-US" dirty="0">
                <a:cs typeface="Times New Roman" panose="02020603050405020304" pitchFamily="18" charset="0"/>
              </a:rPr>
              <a:t>Note:</a:t>
            </a:r>
          </a:p>
          <a:p>
            <a:pPr lvl="1"/>
            <a:r>
              <a:rPr lang="en-US" dirty="0">
                <a:cs typeface="Times New Roman" panose="02020603050405020304" pitchFamily="18" charset="0"/>
              </a:rPr>
              <a:t>When you declare a variable of a primitive data type, space is reserved in memory for that variable</a:t>
            </a:r>
          </a:p>
          <a:p>
            <a:pPr lvl="1"/>
            <a:r>
              <a:rPr lang="en-US" dirty="0">
                <a:cs typeface="Times New Roman" panose="02020603050405020304" pitchFamily="18" charset="0"/>
              </a:rPr>
              <a:t>This does </a:t>
            </a:r>
            <a:r>
              <a:rPr lang="en-US" b="1" u="sng" dirty="0">
                <a:cs typeface="Times New Roman" panose="02020603050405020304" pitchFamily="18" charset="0"/>
              </a:rPr>
              <a:t>not</a:t>
            </a:r>
            <a:r>
              <a:rPr lang="en-US" dirty="0">
                <a:cs typeface="Times New Roman" panose="02020603050405020304" pitchFamily="18" charset="0"/>
              </a:rPr>
              <a:t> happen when you declare an array</a:t>
            </a:r>
          </a:p>
          <a:p>
            <a:pPr lvl="1"/>
            <a:r>
              <a:rPr lang="en-US" dirty="0">
                <a:cs typeface="Times New Roman" panose="02020603050405020304" pitchFamily="18" charset="0"/>
              </a:rPr>
              <a:t>An array declaration only creates a storage location </a:t>
            </a:r>
            <a:r>
              <a:rPr lang="en-US" u="sng" dirty="0">
                <a:cs typeface="Times New Roman" panose="02020603050405020304" pitchFamily="18" charset="0"/>
              </a:rPr>
              <a:t>for the </a:t>
            </a:r>
            <a:r>
              <a:rPr lang="en-US" b="1" u="sng" dirty="0">
                <a:cs typeface="Times New Roman" panose="02020603050405020304" pitchFamily="18" charset="0"/>
              </a:rPr>
              <a:t>reference</a:t>
            </a:r>
            <a:r>
              <a:rPr lang="en-US" u="sng" dirty="0">
                <a:cs typeface="Times New Roman" panose="02020603050405020304" pitchFamily="18" charset="0"/>
              </a:rPr>
              <a:t> to the array</a:t>
            </a:r>
            <a:r>
              <a:rPr lang="en-US" dirty="0">
                <a:cs typeface="Times New Roman" panose="02020603050405020304" pitchFamily="18" charset="0"/>
              </a:rPr>
              <a:t>.</a:t>
            </a:r>
          </a:p>
          <a:p>
            <a:pPr lvl="2"/>
            <a:r>
              <a:rPr lang="en-US" dirty="0">
                <a:highlight>
                  <a:srgbClr val="FFFF00"/>
                </a:highlight>
                <a:cs typeface="Times New Roman" panose="02020603050405020304" pitchFamily="18" charset="0"/>
              </a:rPr>
              <a:t>The array declaration does not "create an array“, Array variables only hold a reference to actual array</a:t>
            </a:r>
          </a:p>
          <a:p>
            <a:pPr lvl="2"/>
            <a:r>
              <a:rPr lang="en-US" dirty="0">
                <a:cs typeface="Times New Roman" panose="02020603050405020304" pitchFamily="18" charset="0"/>
              </a:rPr>
              <a:t>And if the array has not been created (</a:t>
            </a:r>
            <a:r>
              <a:rPr lang="en-US" b="1" dirty="0">
                <a:solidFill>
                  <a:srgbClr val="00B0F0"/>
                </a:solidFill>
                <a:cs typeface="Times New Roman" panose="02020603050405020304" pitchFamily="18" charset="0"/>
              </a:rPr>
              <a:t>new</a:t>
            </a:r>
            <a:r>
              <a:rPr lang="en-US" dirty="0">
                <a:cs typeface="Times New Roman" panose="02020603050405020304" pitchFamily="18" charset="0"/>
              </a:rPr>
              <a:t>), this reference to the array will store the value </a:t>
            </a:r>
            <a:r>
              <a:rPr lang="en-US" b="1" dirty="0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null</a:t>
            </a:r>
          </a:p>
          <a:p>
            <a:pPr lvl="3"/>
            <a:r>
              <a:rPr lang="en-US" dirty="0">
                <a:cs typeface="Times New Roman" panose="02020603050405020304" pitchFamily="18" charset="0"/>
              </a:rPr>
              <a:t>This means the reference variable does not point/refer anywhere</a:t>
            </a:r>
          </a:p>
          <a:p>
            <a:pPr lvl="3"/>
            <a:r>
              <a:rPr lang="en-US" dirty="0">
                <a:cs typeface="Times New Roman" panose="02020603050405020304" pitchFamily="18" charset="0"/>
              </a:rPr>
              <a:t>Because, in fact, there is no array…yet</a:t>
            </a:r>
          </a:p>
        </p:txBody>
      </p:sp>
    </p:spTree>
    <p:extLst>
      <p:ext uri="{BB962C8B-B14F-4D97-AF65-F5344CB8AC3E}">
        <p14:creationId xmlns:p14="http://schemas.microsoft.com/office/powerpoint/2010/main" val="116270536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46041"/>
            <a:ext cx="7772400" cy="1121300"/>
          </a:xfrm>
        </p:spPr>
        <p:txBody>
          <a:bodyPr/>
          <a:lstStyle/>
          <a:p>
            <a:r>
              <a:rPr lang="en-US" dirty="0"/>
              <a:t>Array </a:t>
            </a:r>
            <a:r>
              <a:rPr lang="en-US" dirty="0">
                <a:cs typeface="Times New Roman" panose="02020603050405020304" pitchFamily="18" charset="0"/>
              </a:rPr>
              <a:t>Default Values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154522" y="1431940"/>
            <a:ext cx="8834955" cy="4800624"/>
          </a:xfrm>
        </p:spPr>
        <p:txBody>
          <a:bodyPr/>
          <a:lstStyle/>
          <a:p>
            <a:pPr lvl="1"/>
            <a:r>
              <a:rPr lang="en-US" dirty="0">
                <a:cs typeface="Times New Roman" panose="02020603050405020304" pitchFamily="18" charset="0"/>
              </a:rPr>
              <a:t>When an array is created, the elements of the array are assigned default values</a:t>
            </a:r>
          </a:p>
          <a:p>
            <a:pPr lvl="1"/>
            <a:r>
              <a:rPr lang="en-US" dirty="0">
                <a:cs typeface="Times New Roman" panose="02020603050405020304" pitchFamily="18" charset="0"/>
              </a:rPr>
              <a:t>These values depend on the data type of the elements</a:t>
            </a:r>
          </a:p>
          <a:p>
            <a:pPr lvl="2"/>
            <a:r>
              <a:rPr lang="en-US" dirty="0">
                <a:cs typeface="Times New Roman" panose="02020603050405020304" pitchFamily="18" charset="0"/>
              </a:rPr>
              <a:t>For numeric types:</a:t>
            </a:r>
          </a:p>
          <a:p>
            <a:pPr lvl="3"/>
            <a:r>
              <a:rPr lang="en-US" sz="2400" b="1" dirty="0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0</a:t>
            </a:r>
            <a:r>
              <a:rPr lang="en-US" sz="2400" dirty="0">
                <a:cs typeface="Times New Roman" panose="02020603050405020304" pitchFamily="18" charset="0"/>
              </a:rPr>
              <a:t> is assigned</a:t>
            </a:r>
          </a:p>
          <a:p>
            <a:pPr lvl="2"/>
            <a:r>
              <a:rPr lang="en-US" dirty="0">
                <a:cs typeface="Times New Roman" panose="02020603050405020304" pitchFamily="18" charset="0"/>
              </a:rPr>
              <a:t>For </a:t>
            </a:r>
            <a:r>
              <a:rPr lang="en-US" b="1" dirty="0">
                <a:latin typeface="Courier"/>
                <a:cs typeface="Times New Roman" panose="02020603050405020304" pitchFamily="18" charset="0"/>
              </a:rPr>
              <a:t>char</a:t>
            </a:r>
            <a:r>
              <a:rPr lang="en-US" dirty="0">
                <a:cs typeface="Times New Roman" panose="02020603050405020304" pitchFamily="18" charset="0"/>
              </a:rPr>
              <a:t> types:</a:t>
            </a:r>
          </a:p>
          <a:p>
            <a:pPr lvl="3"/>
            <a:r>
              <a:rPr lang="en-US" sz="2400" b="1" dirty="0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\u0000</a:t>
            </a:r>
            <a:r>
              <a:rPr lang="en-US" sz="2400" dirty="0">
                <a:cs typeface="Times New Roman" panose="02020603050405020304" pitchFamily="18" charset="0"/>
              </a:rPr>
              <a:t> is assigned</a:t>
            </a:r>
          </a:p>
          <a:p>
            <a:pPr lvl="2"/>
            <a:r>
              <a:rPr lang="en-US" dirty="0">
                <a:cs typeface="Times New Roman" panose="02020603050405020304" pitchFamily="18" charset="0"/>
              </a:rPr>
              <a:t>For </a:t>
            </a:r>
            <a:r>
              <a:rPr lang="en-US" b="1" dirty="0" err="1">
                <a:latin typeface="Courier"/>
                <a:cs typeface="Times New Roman" panose="02020603050405020304" pitchFamily="18" charset="0"/>
              </a:rPr>
              <a:t>boolean</a:t>
            </a:r>
            <a:r>
              <a:rPr lang="en-US" dirty="0">
                <a:cs typeface="Times New Roman" panose="02020603050405020304" pitchFamily="18" charset="0"/>
              </a:rPr>
              <a:t> types:</a:t>
            </a:r>
          </a:p>
          <a:p>
            <a:pPr lvl="3"/>
            <a:r>
              <a:rPr lang="en-US" sz="2400" b="1" dirty="0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false</a:t>
            </a:r>
            <a:r>
              <a:rPr lang="en-US" sz="2400" dirty="0">
                <a:solidFill>
                  <a:srgbClr val="00B0F0"/>
                </a:solidFill>
                <a:cs typeface="Times New Roman" panose="02020603050405020304" pitchFamily="18" charset="0"/>
              </a:rPr>
              <a:t> </a:t>
            </a:r>
            <a:r>
              <a:rPr lang="en-US" sz="2400" dirty="0">
                <a:cs typeface="Times New Roman" panose="02020603050405020304" pitchFamily="18" charset="0"/>
              </a:rPr>
              <a:t>is assigned</a:t>
            </a:r>
          </a:p>
        </p:txBody>
      </p:sp>
    </p:spTree>
    <p:extLst>
      <p:ext uri="{BB962C8B-B14F-4D97-AF65-F5344CB8AC3E}">
        <p14:creationId xmlns:p14="http://schemas.microsoft.com/office/powerpoint/2010/main" val="402503467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46041"/>
            <a:ext cx="7772400" cy="1121300"/>
          </a:xfrm>
        </p:spPr>
        <p:txBody>
          <a:bodyPr/>
          <a:lstStyle/>
          <a:p>
            <a:r>
              <a:rPr lang="en-US" dirty="0">
                <a:cs typeface="Times New Roman" panose="02020603050405020304" pitchFamily="18" charset="0"/>
              </a:rPr>
              <a:t>Array Size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309045" y="1341437"/>
            <a:ext cx="8834955" cy="5121557"/>
          </a:xfrm>
        </p:spPr>
        <p:txBody>
          <a:bodyPr/>
          <a:lstStyle/>
          <a:p>
            <a:pPr lvl="1"/>
            <a:r>
              <a:rPr lang="en-US" dirty="0">
                <a:cs typeface="Times New Roman" panose="02020603050405020304" pitchFamily="18" charset="0"/>
              </a:rPr>
              <a:t>When an array is created, the array size must be given</a:t>
            </a:r>
          </a:p>
          <a:p>
            <a:pPr marL="457200" lvl="1" indent="0" algn="ctr">
              <a:buNone/>
            </a:pPr>
            <a:r>
              <a:rPr lang="en-US" b="1" dirty="0">
                <a:solidFill>
                  <a:srgbClr val="00B0F0"/>
                </a:solidFill>
                <a:latin typeface="Courier"/>
              </a:rPr>
              <a:t>int[] values = new int[100];</a:t>
            </a:r>
            <a:endParaRPr lang="en-US" dirty="0">
              <a:cs typeface="Times New Roman" panose="02020603050405020304" pitchFamily="18" charset="0"/>
            </a:endParaRPr>
          </a:p>
          <a:p>
            <a:pPr lvl="2"/>
            <a:r>
              <a:rPr lang="en-US" dirty="0">
                <a:cs typeface="Times New Roman" panose="02020603050405020304" pitchFamily="18" charset="0"/>
              </a:rPr>
              <a:t>Here, the “100" refers to the number of elements in the array</a:t>
            </a:r>
          </a:p>
          <a:p>
            <a:pPr lvl="1"/>
            <a:r>
              <a:rPr lang="en-US" dirty="0">
                <a:cs typeface="Times New Roman" panose="02020603050405020304" pitchFamily="18" charset="0"/>
              </a:rPr>
              <a:t>Note: the size of an array </a:t>
            </a:r>
            <a:r>
              <a:rPr lang="en-US" b="1" dirty="0">
                <a:cs typeface="Times New Roman" panose="02020603050405020304" pitchFamily="18" charset="0"/>
              </a:rPr>
              <a:t>cannot</a:t>
            </a:r>
            <a:r>
              <a:rPr lang="en-US" dirty="0">
                <a:cs typeface="Times New Roman" panose="02020603050405020304" pitchFamily="18" charset="0"/>
              </a:rPr>
              <a:t> be changed after the array is created</a:t>
            </a:r>
          </a:p>
          <a:p>
            <a:pPr lvl="2"/>
            <a:r>
              <a:rPr lang="en-US" dirty="0">
                <a:cs typeface="Times New Roman" panose="02020603050405020304" pitchFamily="18" charset="0"/>
              </a:rPr>
              <a:t>The size is "fixed" and cannot be changed</a:t>
            </a:r>
          </a:p>
          <a:p>
            <a:pPr lvl="1"/>
            <a:r>
              <a:rPr lang="en-US" dirty="0">
                <a:cs typeface="Times New Roman" panose="02020603050405020304" pitchFamily="18" charset="0"/>
              </a:rPr>
              <a:t>You can get the size of your array with the following:</a:t>
            </a:r>
          </a:p>
          <a:p>
            <a:pPr marL="914400" lvl="2" indent="0" algn="ctr">
              <a:buNone/>
            </a:pPr>
            <a:r>
              <a:rPr lang="en-US" b="1" dirty="0" err="1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arrayRefVar.length</a:t>
            </a:r>
            <a:endParaRPr lang="en-US" b="1" dirty="0">
              <a:solidFill>
                <a:srgbClr val="00B0F0"/>
              </a:solidFill>
              <a:latin typeface="Courier"/>
              <a:cs typeface="Times New Roman" panose="02020603050405020304" pitchFamily="18" charset="0"/>
            </a:endParaRPr>
          </a:p>
          <a:p>
            <a:pPr lvl="1"/>
            <a:r>
              <a:rPr lang="en-US" dirty="0">
                <a:cs typeface="Times New Roman" panose="02020603050405020304" pitchFamily="18" charset="0"/>
              </a:rPr>
              <a:t>Example</a:t>
            </a:r>
          </a:p>
          <a:p>
            <a:pPr marL="914400" lvl="2" indent="0">
              <a:buNone/>
            </a:pPr>
            <a:r>
              <a:rPr lang="en-US" b="1" dirty="0" err="1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Values.length</a:t>
            </a:r>
            <a:r>
              <a:rPr lang="en-US" dirty="0">
                <a:solidFill>
                  <a:srgbClr val="00B0F0"/>
                </a:solidFill>
                <a:cs typeface="Times New Roman" panose="02020603050405020304" pitchFamily="18" charset="0"/>
              </a:rPr>
              <a:t> </a:t>
            </a:r>
            <a:r>
              <a:rPr lang="en-US" dirty="0">
                <a:cs typeface="Times New Roman" panose="02020603050405020304" pitchFamily="18" charset="0"/>
              </a:rPr>
              <a:t>is 100   (because there are 100 elements)</a:t>
            </a:r>
          </a:p>
        </p:txBody>
      </p:sp>
    </p:spTree>
    <p:extLst>
      <p:ext uri="{BB962C8B-B14F-4D97-AF65-F5344CB8AC3E}">
        <p14:creationId xmlns:p14="http://schemas.microsoft.com/office/powerpoint/2010/main" val="9900505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473075"/>
          </a:xfrm>
          <a:noFill/>
        </p:spPr>
        <p:txBody>
          <a:bodyPr/>
          <a:lstStyle/>
          <a:p>
            <a:r>
              <a:rPr lang="en-US" altLang="en-US"/>
              <a:t>Objectives</a:t>
            </a:r>
          </a:p>
        </p:txBody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893763"/>
            <a:ext cx="8991600" cy="5545137"/>
          </a:xfrm>
        </p:spPr>
        <p:txBody>
          <a:bodyPr/>
          <a:lstStyle/>
          <a:p>
            <a:pPr>
              <a:buFont typeface="Monotype Sorts"/>
              <a:buChar char="F"/>
              <a:defRPr/>
            </a:pPr>
            <a:r>
              <a:rPr lang="en-US" sz="1750" dirty="0"/>
              <a:t>To describe why arrays are necessary in programming (§7.1).</a:t>
            </a:r>
          </a:p>
          <a:p>
            <a:pPr>
              <a:buFont typeface="Monotype Sorts"/>
              <a:buChar char="F"/>
              <a:defRPr/>
            </a:pPr>
            <a:r>
              <a:rPr lang="en-US" sz="1750" dirty="0"/>
              <a:t>To declare array reference variables and create arrays (§§7.2.1–7.2.2).</a:t>
            </a:r>
          </a:p>
          <a:p>
            <a:pPr>
              <a:buFont typeface="Monotype Sorts"/>
              <a:buChar char="F"/>
              <a:defRPr/>
            </a:pPr>
            <a:r>
              <a:rPr lang="en-US" sz="1750" dirty="0"/>
              <a:t>To obtain array size using </a:t>
            </a:r>
            <a:r>
              <a:rPr lang="en-US" sz="1750" b="1" dirty="0" err="1"/>
              <a:t>arrayRefVar.length</a:t>
            </a:r>
            <a:r>
              <a:rPr lang="en-US" sz="1750" dirty="0"/>
              <a:t> and know default values in an array (§7.2.3).</a:t>
            </a:r>
          </a:p>
          <a:p>
            <a:pPr>
              <a:buFont typeface="Monotype Sorts"/>
              <a:buChar char="F"/>
              <a:defRPr/>
            </a:pPr>
            <a:r>
              <a:rPr lang="en-US" sz="1750" dirty="0"/>
              <a:t>To access array elements using indexes (§7.2.4).</a:t>
            </a:r>
          </a:p>
          <a:p>
            <a:pPr>
              <a:buFont typeface="Monotype Sorts"/>
              <a:buChar char="F"/>
              <a:defRPr/>
            </a:pPr>
            <a:r>
              <a:rPr lang="en-US" sz="1750" dirty="0"/>
              <a:t>To declare, create, and initialize an array using an array initializer (§7.2.5).</a:t>
            </a:r>
          </a:p>
          <a:p>
            <a:pPr>
              <a:buFont typeface="Monotype Sorts"/>
              <a:buChar char="F"/>
              <a:defRPr/>
            </a:pPr>
            <a:r>
              <a:rPr lang="en-US" sz="1750" dirty="0"/>
              <a:t>To program common array operations (displaying arrays, summing all elements, finding the minimum and maximum elements, random shuffling, and shifting elements) (§7.2.6).</a:t>
            </a:r>
          </a:p>
          <a:p>
            <a:pPr>
              <a:buFont typeface="Monotype Sorts"/>
              <a:buChar char="F"/>
              <a:defRPr/>
            </a:pPr>
            <a:r>
              <a:rPr lang="en-US" sz="1750" dirty="0"/>
              <a:t>To simplify programming using the </a:t>
            </a:r>
            <a:r>
              <a:rPr lang="en-US" sz="1750" dirty="0" err="1"/>
              <a:t>foreach</a:t>
            </a:r>
            <a:r>
              <a:rPr lang="en-US" sz="1750" dirty="0"/>
              <a:t> loops (§7.2.7).</a:t>
            </a:r>
          </a:p>
          <a:p>
            <a:pPr>
              <a:buFont typeface="Monotype Sorts"/>
              <a:buChar char="F"/>
              <a:defRPr/>
            </a:pPr>
            <a:r>
              <a:rPr lang="en-US" sz="1750" dirty="0"/>
              <a:t>To apply arrays in application development (</a:t>
            </a:r>
            <a:r>
              <a:rPr lang="en-US" sz="1750" b="1" dirty="0" err="1"/>
              <a:t>AnalyzeNumbers</a:t>
            </a:r>
            <a:r>
              <a:rPr lang="en-US" sz="1750" dirty="0"/>
              <a:t>, </a:t>
            </a:r>
            <a:r>
              <a:rPr lang="en-US" sz="1750" b="1" dirty="0" err="1"/>
              <a:t>DeckOfCards</a:t>
            </a:r>
            <a:r>
              <a:rPr lang="en-US" sz="1750" dirty="0"/>
              <a:t>) (§§7.3–7.4).</a:t>
            </a:r>
          </a:p>
          <a:p>
            <a:pPr>
              <a:buFont typeface="Monotype Sorts"/>
              <a:buChar char="F"/>
              <a:defRPr/>
            </a:pPr>
            <a:r>
              <a:rPr lang="en-US" sz="1750" dirty="0"/>
              <a:t>To copy contents from one array to another (§7.5).</a:t>
            </a:r>
          </a:p>
          <a:p>
            <a:pPr>
              <a:buFont typeface="Monotype Sorts"/>
              <a:buChar char="F"/>
              <a:defRPr/>
            </a:pPr>
            <a:r>
              <a:rPr lang="en-US" sz="1750" dirty="0"/>
              <a:t>To develop and invoke methods with array arguments and return values (§§7.6–7.8).</a:t>
            </a:r>
          </a:p>
          <a:p>
            <a:pPr>
              <a:buFont typeface="Monotype Sorts"/>
              <a:buChar char="F"/>
              <a:defRPr/>
            </a:pPr>
            <a:r>
              <a:rPr lang="en-US" sz="1750" dirty="0"/>
              <a:t>To define a method with a variable-length argument list (§7.9).</a:t>
            </a:r>
          </a:p>
          <a:p>
            <a:pPr>
              <a:buFont typeface="Monotype Sorts"/>
              <a:buChar char="F"/>
              <a:defRPr/>
            </a:pPr>
            <a:r>
              <a:rPr lang="en-US" sz="1750" dirty="0"/>
              <a:t>To search elements using the linear (§7.10.1) or binary (§7.10.2) search algorithm.</a:t>
            </a:r>
          </a:p>
          <a:p>
            <a:pPr>
              <a:buFont typeface="Monotype Sorts"/>
              <a:buChar char="F"/>
              <a:defRPr/>
            </a:pPr>
            <a:r>
              <a:rPr lang="en-US" sz="1750" dirty="0"/>
              <a:t>To sort an array using the selection sort approach (§7.11).</a:t>
            </a:r>
          </a:p>
          <a:p>
            <a:pPr>
              <a:buFont typeface="Monotype Sorts"/>
              <a:buChar char="F"/>
              <a:defRPr/>
            </a:pPr>
            <a:r>
              <a:rPr lang="en-US" sz="1750" dirty="0"/>
              <a:t>To use the methods in the </a:t>
            </a:r>
            <a:r>
              <a:rPr lang="en-US" sz="1750" b="1" dirty="0" err="1"/>
              <a:t>java.util.Arrays</a:t>
            </a:r>
            <a:r>
              <a:rPr lang="en-US" sz="1750" dirty="0"/>
              <a:t> class (§7.12).</a:t>
            </a:r>
          </a:p>
          <a:p>
            <a:pPr>
              <a:buFont typeface="Monotype Sorts"/>
              <a:buChar char="F"/>
              <a:defRPr/>
            </a:pPr>
            <a:r>
              <a:rPr lang="en-US" sz="1750" dirty="0"/>
              <a:t>To pass arguments to the main method from the command line (§7.13).</a:t>
            </a:r>
          </a:p>
          <a:p>
            <a:pPr>
              <a:lnSpc>
                <a:spcPct val="80000"/>
              </a:lnSpc>
              <a:buFont typeface="Monotype Sorts"/>
              <a:buChar char="F"/>
              <a:defRPr/>
            </a:pPr>
            <a:endParaRPr lang="en-US" sz="1900" dirty="0"/>
          </a:p>
        </p:txBody>
      </p:sp>
    </p:spTree>
    <p:extLst>
      <p:ext uri="{BB962C8B-B14F-4D97-AF65-F5344CB8AC3E}">
        <p14:creationId xmlns:p14="http://schemas.microsoft.com/office/powerpoint/2010/main" val="321572534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-65855"/>
            <a:ext cx="7772400" cy="1121300"/>
          </a:xfrm>
        </p:spPr>
        <p:txBody>
          <a:bodyPr/>
          <a:lstStyle/>
          <a:p>
            <a:r>
              <a:rPr lang="en-US" dirty="0">
                <a:cs typeface="Times New Roman" panose="02020603050405020304" pitchFamily="18" charset="0"/>
              </a:rPr>
              <a:t>Array Initializers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299190" y="971080"/>
            <a:ext cx="8834955" cy="5376700"/>
          </a:xfrm>
        </p:spPr>
        <p:txBody>
          <a:bodyPr/>
          <a:lstStyle/>
          <a:p>
            <a:pPr lvl="1"/>
            <a:r>
              <a:rPr lang="en-US" sz="2400" dirty="0">
                <a:cs typeface="Times New Roman" panose="02020603050405020304" pitchFamily="18" charset="0"/>
              </a:rPr>
              <a:t>Java allows you to declare, create, and initialize the array in one step</a:t>
            </a:r>
          </a:p>
          <a:p>
            <a:pPr lvl="1"/>
            <a:r>
              <a:rPr lang="en-US" sz="2400" b="1" dirty="0">
                <a:cs typeface="Times New Roman" panose="02020603050405020304" pitchFamily="18" charset="0"/>
              </a:rPr>
              <a:t>Syntax:</a:t>
            </a:r>
          </a:p>
          <a:p>
            <a:pPr marL="914400" lvl="2" indent="0">
              <a:buNone/>
            </a:pPr>
            <a:r>
              <a:rPr lang="en-US" b="1" dirty="0" err="1">
                <a:solidFill>
                  <a:srgbClr val="00B0F0"/>
                </a:solidFill>
                <a:cs typeface="Times New Roman" panose="02020603050405020304" pitchFamily="18" charset="0"/>
              </a:rPr>
              <a:t>elementType</a:t>
            </a:r>
            <a:r>
              <a:rPr lang="en-US" b="1" dirty="0">
                <a:solidFill>
                  <a:srgbClr val="00B0F0"/>
                </a:solidFill>
                <a:cs typeface="Times New Roman" panose="02020603050405020304" pitchFamily="18" charset="0"/>
              </a:rPr>
              <a:t>[] </a:t>
            </a:r>
            <a:r>
              <a:rPr lang="en-US" b="1" dirty="0" err="1">
                <a:solidFill>
                  <a:srgbClr val="00B0F0"/>
                </a:solidFill>
                <a:cs typeface="Times New Roman" panose="02020603050405020304" pitchFamily="18" charset="0"/>
              </a:rPr>
              <a:t>arrayRefVar</a:t>
            </a:r>
            <a:r>
              <a:rPr lang="en-US" b="1" dirty="0">
                <a:solidFill>
                  <a:srgbClr val="00B0F0"/>
                </a:solidFill>
                <a:cs typeface="Times New Roman" panose="02020603050405020304" pitchFamily="18" charset="0"/>
              </a:rPr>
              <a:t> = {value</a:t>
            </a:r>
            <a:r>
              <a:rPr lang="en-US" b="1" i="1" dirty="0">
                <a:solidFill>
                  <a:srgbClr val="00B0F0"/>
                </a:solidFill>
                <a:cs typeface="Times New Roman" panose="02020603050405020304" pitchFamily="18" charset="0"/>
              </a:rPr>
              <a:t>0</a:t>
            </a:r>
            <a:r>
              <a:rPr lang="en-US" b="1" dirty="0">
                <a:solidFill>
                  <a:srgbClr val="00B0F0"/>
                </a:solidFill>
                <a:cs typeface="Times New Roman" panose="02020603050405020304" pitchFamily="18" charset="0"/>
              </a:rPr>
              <a:t>, value</a:t>
            </a:r>
            <a:r>
              <a:rPr lang="en-US" b="1" i="1" dirty="0">
                <a:solidFill>
                  <a:srgbClr val="00B0F0"/>
                </a:solidFill>
                <a:cs typeface="Times New Roman" panose="02020603050405020304" pitchFamily="18" charset="0"/>
              </a:rPr>
              <a:t>1</a:t>
            </a:r>
            <a:r>
              <a:rPr lang="en-US" b="1" dirty="0">
                <a:solidFill>
                  <a:srgbClr val="00B0F0"/>
                </a:solidFill>
                <a:cs typeface="Times New Roman" panose="02020603050405020304" pitchFamily="18" charset="0"/>
              </a:rPr>
              <a:t>, …, </a:t>
            </a:r>
            <a:r>
              <a:rPr lang="en-US" b="1" dirty="0" err="1">
                <a:solidFill>
                  <a:srgbClr val="00B0F0"/>
                </a:solidFill>
                <a:cs typeface="Times New Roman" panose="02020603050405020304" pitchFamily="18" charset="0"/>
              </a:rPr>
              <a:t>value</a:t>
            </a:r>
            <a:r>
              <a:rPr lang="en-US" b="1" i="1" dirty="0" err="1">
                <a:solidFill>
                  <a:srgbClr val="00B0F0"/>
                </a:solidFill>
                <a:cs typeface="Times New Roman" panose="02020603050405020304" pitchFamily="18" charset="0"/>
              </a:rPr>
              <a:t>k</a:t>
            </a:r>
            <a:r>
              <a:rPr lang="en-US" b="1" dirty="0">
                <a:solidFill>
                  <a:srgbClr val="00B0F0"/>
                </a:solidFill>
                <a:cs typeface="Times New Roman" panose="02020603050405020304" pitchFamily="18" charset="0"/>
              </a:rPr>
              <a:t>};</a:t>
            </a:r>
          </a:p>
          <a:p>
            <a:pPr lvl="1"/>
            <a:r>
              <a:rPr lang="en-US" sz="2400" b="1" dirty="0">
                <a:cs typeface="Times New Roman" panose="02020603050405020304" pitchFamily="18" charset="0"/>
              </a:rPr>
              <a:t>Example:</a:t>
            </a:r>
          </a:p>
          <a:p>
            <a:pPr marL="914400" lvl="2" indent="0">
              <a:buNone/>
            </a:pPr>
            <a:r>
              <a:rPr lang="en-US" sz="2000" b="1" dirty="0">
                <a:latin typeface="Courier"/>
                <a:cs typeface="Times New Roman" panose="02020603050405020304" pitchFamily="18" charset="0"/>
              </a:rPr>
              <a:t>double[] </a:t>
            </a:r>
            <a:r>
              <a:rPr lang="en-US" sz="2000" b="1" dirty="0" err="1">
                <a:latin typeface="Courier"/>
                <a:cs typeface="Times New Roman" panose="02020603050405020304" pitchFamily="18" charset="0"/>
              </a:rPr>
              <a:t>myList</a:t>
            </a:r>
            <a:r>
              <a:rPr lang="en-US" sz="2000" b="1" dirty="0">
                <a:latin typeface="Courier"/>
                <a:cs typeface="Times New Roman" panose="02020603050405020304" pitchFamily="18" charset="0"/>
              </a:rPr>
              <a:t> = {1.9, 2.9, 3.4, 3.5};</a:t>
            </a:r>
          </a:p>
          <a:p>
            <a:pPr marL="1371600" lvl="2" indent="-457200"/>
            <a:r>
              <a:rPr lang="en-US" sz="2000" dirty="0">
                <a:cs typeface="Times New Roman" panose="02020603050405020304" pitchFamily="18" charset="0"/>
              </a:rPr>
              <a:t>This declares, creates, and initializes the array </a:t>
            </a:r>
            <a:r>
              <a:rPr lang="en-US" sz="2000" b="1" dirty="0" err="1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myList</a:t>
            </a:r>
            <a:r>
              <a:rPr lang="en-US" sz="2000" dirty="0">
                <a:solidFill>
                  <a:srgbClr val="00B0F0"/>
                </a:solidFill>
                <a:cs typeface="Times New Roman" panose="02020603050405020304" pitchFamily="18" charset="0"/>
              </a:rPr>
              <a:t> </a:t>
            </a:r>
            <a:r>
              <a:rPr lang="en-US" sz="2000" dirty="0">
                <a:cs typeface="Times New Roman" panose="02020603050405020304" pitchFamily="18" charset="0"/>
              </a:rPr>
              <a:t>with four double elements</a:t>
            </a:r>
          </a:p>
          <a:p>
            <a:pPr lvl="1"/>
            <a:r>
              <a:rPr lang="en-US" sz="2000" dirty="0">
                <a:cs typeface="Times New Roman" panose="02020603050405020304" pitchFamily="18" charset="0"/>
              </a:rPr>
              <a:t>This is equivalent to:</a:t>
            </a:r>
          </a:p>
          <a:p>
            <a:pPr marL="914400" lvl="2" indent="0">
              <a:buNone/>
            </a:pPr>
            <a:r>
              <a:rPr lang="en-US" sz="2000" b="1" dirty="0">
                <a:latin typeface="Courier"/>
                <a:cs typeface="Times New Roman" panose="02020603050405020304" pitchFamily="18" charset="0"/>
              </a:rPr>
              <a:t>double[] </a:t>
            </a:r>
            <a:r>
              <a:rPr lang="en-US" sz="2000" b="1" dirty="0" err="1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myList</a:t>
            </a:r>
            <a:r>
              <a:rPr lang="en-US" sz="2000" b="1" dirty="0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 </a:t>
            </a:r>
            <a:r>
              <a:rPr lang="en-US" sz="2000" b="1" dirty="0">
                <a:latin typeface="Courier"/>
                <a:cs typeface="Times New Roman" panose="02020603050405020304" pitchFamily="18" charset="0"/>
              </a:rPr>
              <a:t>= new double[4];</a:t>
            </a:r>
          </a:p>
          <a:p>
            <a:pPr marL="914400" lvl="2" indent="0">
              <a:buNone/>
            </a:pPr>
            <a:r>
              <a:rPr lang="en-US" sz="2000" b="1" dirty="0" err="1">
                <a:latin typeface="Courier"/>
                <a:cs typeface="Times New Roman" panose="02020603050405020304" pitchFamily="18" charset="0"/>
              </a:rPr>
              <a:t>myList</a:t>
            </a:r>
            <a:r>
              <a:rPr lang="en-US" sz="2000" b="1" dirty="0">
                <a:latin typeface="Courier"/>
                <a:cs typeface="Times New Roman" panose="02020603050405020304" pitchFamily="18" charset="0"/>
              </a:rPr>
              <a:t>[0] = 1.9;</a:t>
            </a:r>
          </a:p>
          <a:p>
            <a:pPr marL="914400" lvl="2" indent="0">
              <a:buNone/>
            </a:pPr>
            <a:r>
              <a:rPr lang="en-US" sz="2000" b="1" dirty="0" err="1">
                <a:latin typeface="Courier"/>
                <a:cs typeface="Times New Roman" panose="02020603050405020304" pitchFamily="18" charset="0"/>
              </a:rPr>
              <a:t>myList</a:t>
            </a:r>
            <a:r>
              <a:rPr lang="en-US" sz="2000" b="1" dirty="0">
                <a:latin typeface="Courier"/>
                <a:cs typeface="Times New Roman" panose="02020603050405020304" pitchFamily="18" charset="0"/>
              </a:rPr>
              <a:t>[1] = 2.9;</a:t>
            </a:r>
          </a:p>
          <a:p>
            <a:pPr marL="914400" lvl="2" indent="0">
              <a:buNone/>
            </a:pPr>
            <a:r>
              <a:rPr lang="en-US" sz="2000" b="1" dirty="0" err="1">
                <a:latin typeface="Courier"/>
                <a:cs typeface="Times New Roman" panose="02020603050405020304" pitchFamily="18" charset="0"/>
              </a:rPr>
              <a:t>myList</a:t>
            </a:r>
            <a:r>
              <a:rPr lang="en-US" sz="2000" b="1" dirty="0">
                <a:latin typeface="Courier"/>
                <a:cs typeface="Times New Roman" panose="02020603050405020304" pitchFamily="18" charset="0"/>
              </a:rPr>
              <a:t>[2] = 3.4;</a:t>
            </a:r>
          </a:p>
          <a:p>
            <a:pPr marL="914400" lvl="2" indent="0">
              <a:buNone/>
            </a:pPr>
            <a:r>
              <a:rPr lang="en-US" sz="2000" b="1" dirty="0" err="1">
                <a:latin typeface="Courier"/>
                <a:cs typeface="Times New Roman" panose="02020603050405020304" pitchFamily="18" charset="0"/>
              </a:rPr>
              <a:t>myList</a:t>
            </a:r>
            <a:r>
              <a:rPr lang="en-US" sz="2000" b="1" dirty="0">
                <a:latin typeface="Courier"/>
                <a:cs typeface="Times New Roman" panose="02020603050405020304" pitchFamily="18" charset="0"/>
              </a:rPr>
              <a:t>[3] = 3.5;</a:t>
            </a:r>
          </a:p>
        </p:txBody>
      </p:sp>
    </p:spTree>
    <p:extLst>
      <p:ext uri="{BB962C8B-B14F-4D97-AF65-F5344CB8AC3E}">
        <p14:creationId xmlns:p14="http://schemas.microsoft.com/office/powerpoint/2010/main" val="158030181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46041"/>
            <a:ext cx="7772400" cy="1121300"/>
          </a:xfrm>
        </p:spPr>
        <p:txBody>
          <a:bodyPr/>
          <a:lstStyle/>
          <a:p>
            <a:r>
              <a:rPr lang="en-US" dirty="0">
                <a:cs typeface="Times New Roman" panose="02020603050405020304" pitchFamily="18" charset="0"/>
              </a:rPr>
              <a:t>Array Initializers (cont.)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309045" y="1341437"/>
            <a:ext cx="8834955" cy="5121557"/>
          </a:xfrm>
        </p:spPr>
        <p:txBody>
          <a:bodyPr/>
          <a:lstStyle/>
          <a:p>
            <a:pPr lvl="1"/>
            <a:r>
              <a:rPr lang="en-US" dirty="0">
                <a:cs typeface="Times New Roman" panose="02020603050405020304" pitchFamily="18" charset="0"/>
              </a:rPr>
              <a:t>Caution/Warning:</a:t>
            </a:r>
          </a:p>
          <a:p>
            <a:pPr lvl="2"/>
            <a:r>
              <a:rPr lang="en-US" dirty="0">
                <a:cs typeface="Times New Roman" panose="02020603050405020304" pitchFamily="18" charset="0"/>
              </a:rPr>
              <a:t>The </a:t>
            </a:r>
            <a:r>
              <a:rPr lang="en-US" b="1" dirty="0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new</a:t>
            </a:r>
            <a:r>
              <a:rPr lang="en-US" dirty="0">
                <a:solidFill>
                  <a:srgbClr val="00B0F0"/>
                </a:solidFill>
                <a:cs typeface="Times New Roman" panose="02020603050405020304" pitchFamily="18" charset="0"/>
              </a:rPr>
              <a:t> </a:t>
            </a:r>
            <a:r>
              <a:rPr lang="en-US" dirty="0">
                <a:cs typeface="Times New Roman" panose="02020603050405020304" pitchFamily="18" charset="0"/>
              </a:rPr>
              <a:t>operator is not used in the array-initializer syntax</a:t>
            </a:r>
          </a:p>
          <a:p>
            <a:pPr lvl="2"/>
            <a:r>
              <a:rPr lang="en-US" dirty="0">
                <a:cs typeface="Times New Roman" panose="02020603050405020304" pitchFamily="18" charset="0"/>
              </a:rPr>
              <a:t>And you must declare, create, and initialize all in one step</a:t>
            </a:r>
          </a:p>
          <a:p>
            <a:pPr marL="914400" lvl="2" indent="0" algn="ctr">
              <a:buNone/>
            </a:pPr>
            <a:r>
              <a:rPr lang="en-US" b="1" dirty="0" err="1">
                <a:solidFill>
                  <a:srgbClr val="00B0F0"/>
                </a:solidFill>
                <a:cs typeface="Times New Roman" panose="02020603050405020304" pitchFamily="18" charset="0"/>
              </a:rPr>
              <a:t>elementType</a:t>
            </a:r>
            <a:r>
              <a:rPr lang="en-US" b="1" dirty="0">
                <a:solidFill>
                  <a:srgbClr val="00B0F0"/>
                </a:solidFill>
                <a:cs typeface="Times New Roman" panose="02020603050405020304" pitchFamily="18" charset="0"/>
              </a:rPr>
              <a:t>[] </a:t>
            </a:r>
            <a:r>
              <a:rPr lang="en-US" b="1" dirty="0" err="1">
                <a:solidFill>
                  <a:srgbClr val="00B0F0"/>
                </a:solidFill>
                <a:cs typeface="Times New Roman" panose="02020603050405020304" pitchFamily="18" charset="0"/>
              </a:rPr>
              <a:t>arrayRefVar</a:t>
            </a:r>
            <a:r>
              <a:rPr lang="en-US" b="1" dirty="0">
                <a:solidFill>
                  <a:srgbClr val="00B0F0"/>
                </a:solidFill>
                <a:cs typeface="Times New Roman" panose="02020603050405020304" pitchFamily="18" charset="0"/>
              </a:rPr>
              <a:t> = {value</a:t>
            </a:r>
            <a:r>
              <a:rPr lang="en-US" b="1" i="1" dirty="0">
                <a:solidFill>
                  <a:srgbClr val="00B0F0"/>
                </a:solidFill>
                <a:cs typeface="Times New Roman" panose="02020603050405020304" pitchFamily="18" charset="0"/>
              </a:rPr>
              <a:t>0</a:t>
            </a:r>
            <a:r>
              <a:rPr lang="en-US" b="1" dirty="0">
                <a:solidFill>
                  <a:srgbClr val="00B0F0"/>
                </a:solidFill>
                <a:cs typeface="Times New Roman" panose="02020603050405020304" pitchFamily="18" charset="0"/>
              </a:rPr>
              <a:t>, value</a:t>
            </a:r>
            <a:r>
              <a:rPr lang="en-US" b="1" i="1" dirty="0">
                <a:solidFill>
                  <a:srgbClr val="00B0F0"/>
                </a:solidFill>
                <a:cs typeface="Times New Roman" panose="02020603050405020304" pitchFamily="18" charset="0"/>
              </a:rPr>
              <a:t>1</a:t>
            </a:r>
            <a:r>
              <a:rPr lang="en-US" b="1" dirty="0">
                <a:solidFill>
                  <a:srgbClr val="00B0F0"/>
                </a:solidFill>
                <a:cs typeface="Times New Roman" panose="02020603050405020304" pitchFamily="18" charset="0"/>
              </a:rPr>
              <a:t>, …, </a:t>
            </a:r>
            <a:r>
              <a:rPr lang="en-US" b="1" dirty="0" err="1">
                <a:solidFill>
                  <a:srgbClr val="00B0F0"/>
                </a:solidFill>
                <a:cs typeface="Times New Roman" panose="02020603050405020304" pitchFamily="18" charset="0"/>
              </a:rPr>
              <a:t>value</a:t>
            </a:r>
            <a:r>
              <a:rPr lang="en-US" b="1" i="1" dirty="0" err="1">
                <a:solidFill>
                  <a:srgbClr val="00B0F0"/>
                </a:solidFill>
                <a:cs typeface="Times New Roman" panose="02020603050405020304" pitchFamily="18" charset="0"/>
              </a:rPr>
              <a:t>k</a:t>
            </a:r>
            <a:r>
              <a:rPr lang="en-US" b="1" dirty="0">
                <a:solidFill>
                  <a:srgbClr val="00B0F0"/>
                </a:solidFill>
                <a:cs typeface="Times New Roman" panose="02020603050405020304" pitchFamily="18" charset="0"/>
              </a:rPr>
              <a:t>};</a:t>
            </a:r>
          </a:p>
          <a:p>
            <a:pPr lvl="2"/>
            <a:r>
              <a:rPr lang="en-US" dirty="0">
                <a:cs typeface="Times New Roman" panose="02020603050405020304" pitchFamily="18" charset="0"/>
              </a:rPr>
              <a:t>Splitting the steps would cause a syntax error</a:t>
            </a:r>
          </a:p>
          <a:p>
            <a:pPr lvl="2"/>
            <a:endParaRPr lang="en-US" dirty="0">
              <a:cs typeface="Times New Roman" panose="02020603050405020304" pitchFamily="18" charset="0"/>
            </a:endParaRPr>
          </a:p>
          <a:p>
            <a:pPr lvl="2"/>
            <a:r>
              <a:rPr lang="en-US" b="1" dirty="0">
                <a:cs typeface="Times New Roman" panose="02020603050405020304" pitchFamily="18" charset="0"/>
              </a:rPr>
              <a:t>Example:  </a:t>
            </a:r>
            <a:r>
              <a:rPr lang="en-US" dirty="0">
                <a:cs typeface="Times New Roman" panose="02020603050405020304" pitchFamily="18" charset="0"/>
              </a:rPr>
              <a:t>the following statement is wrong:</a:t>
            </a:r>
          </a:p>
          <a:p>
            <a:pPr lvl="2"/>
            <a:endParaRPr lang="en-US" dirty="0">
              <a:cs typeface="Times New Roman" panose="02020603050405020304" pitchFamily="18" charset="0"/>
            </a:endParaRPr>
          </a:p>
          <a:p>
            <a:pPr marL="1371600" lvl="3" indent="0">
              <a:buNone/>
            </a:pPr>
            <a:r>
              <a:rPr lang="en-US" b="1" dirty="0">
                <a:latin typeface="Courier"/>
                <a:cs typeface="Times New Roman" panose="02020603050405020304" pitchFamily="18" charset="0"/>
              </a:rPr>
              <a:t>double[] </a:t>
            </a:r>
            <a:r>
              <a:rPr lang="en-US" b="1" dirty="0" err="1">
                <a:latin typeface="Courier"/>
                <a:cs typeface="Times New Roman" panose="02020603050405020304" pitchFamily="18" charset="0"/>
              </a:rPr>
              <a:t>myList</a:t>
            </a:r>
            <a:r>
              <a:rPr lang="en-US" b="1" dirty="0">
                <a:latin typeface="Courier"/>
                <a:cs typeface="Times New Roman" panose="02020603050405020304" pitchFamily="18" charset="0"/>
              </a:rPr>
              <a:t>;</a:t>
            </a:r>
          </a:p>
          <a:p>
            <a:pPr marL="1371600" lvl="3" indent="0">
              <a:buNone/>
            </a:pPr>
            <a:r>
              <a:rPr lang="en-US" b="1" dirty="0" err="1">
                <a:solidFill>
                  <a:srgbClr val="7030A0"/>
                </a:solidFill>
                <a:latin typeface="Courier"/>
                <a:cs typeface="Times New Roman" panose="02020603050405020304" pitchFamily="18" charset="0"/>
              </a:rPr>
              <a:t>myList</a:t>
            </a:r>
            <a:r>
              <a:rPr lang="en-US" b="1" dirty="0">
                <a:solidFill>
                  <a:srgbClr val="7030A0"/>
                </a:solidFill>
                <a:latin typeface="Courier"/>
                <a:cs typeface="Times New Roman" panose="02020603050405020304" pitchFamily="18" charset="0"/>
              </a:rPr>
              <a:t> = {1.9, 2.9, 3.4, 3.5};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799490" y="4389125"/>
            <a:ext cx="1382110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</a:p>
        </p:txBody>
      </p:sp>
    </p:spTree>
    <p:extLst>
      <p:ext uri="{BB962C8B-B14F-4D97-AF65-F5344CB8AC3E}">
        <p14:creationId xmlns:p14="http://schemas.microsoft.com/office/powerpoint/2010/main" val="17876722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4" name="Rectangle 6"/>
          <p:cNvSpPr>
            <a:spLocks noChangeArrowheads="1"/>
          </p:cNvSpPr>
          <p:nvPr/>
        </p:nvSpPr>
        <p:spPr bwMode="auto">
          <a:xfrm>
            <a:off x="1085356" y="4193431"/>
            <a:ext cx="3577090" cy="268288"/>
          </a:xfrm>
          <a:prstGeom prst="rect">
            <a:avLst/>
          </a:prstGeom>
          <a:solidFill>
            <a:schemeClr val="accent1">
              <a:alpha val="45097"/>
            </a:schemeClr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17411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533400"/>
          </a:xfrm>
          <a:noFill/>
        </p:spPr>
        <p:txBody>
          <a:bodyPr/>
          <a:lstStyle/>
          <a:p>
            <a:r>
              <a:rPr lang="en-US" altLang="en-US" sz="4000" dirty="0"/>
              <a:t>Trace Program with Arrays</a:t>
            </a:r>
          </a:p>
        </p:txBody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77101" y="3625996"/>
            <a:ext cx="7451030" cy="2819400"/>
          </a:xfrm>
        </p:spPr>
        <p:txBody>
          <a:bodyPr/>
          <a:lstStyle/>
          <a:p>
            <a:pPr marL="609600" indent="-609600">
              <a:lnSpc>
                <a:spcPct val="80000"/>
              </a:lnSpc>
              <a:buFont typeface="Monotype Sorts" pitchFamily="2" charset="2"/>
              <a:buNone/>
              <a:defRPr/>
            </a:pPr>
            <a:r>
              <a:rPr lang="en-US" sz="1800" dirty="0">
                <a:solidFill>
                  <a:schemeClr val="accent4"/>
                </a:solidFill>
                <a:latin typeface="Courier"/>
              </a:rPr>
              <a:t>public class Test {</a:t>
            </a:r>
          </a:p>
          <a:p>
            <a:pPr marL="609600" indent="-609600">
              <a:lnSpc>
                <a:spcPct val="80000"/>
              </a:lnSpc>
              <a:buFont typeface="Monotype Sorts" pitchFamily="2" charset="2"/>
              <a:buNone/>
              <a:defRPr/>
            </a:pPr>
            <a:r>
              <a:rPr lang="en-US" sz="1800" dirty="0">
                <a:solidFill>
                  <a:schemeClr val="accent4"/>
                </a:solidFill>
                <a:latin typeface="Courier"/>
              </a:rPr>
              <a:t>  public static void main(String[] </a:t>
            </a:r>
            <a:r>
              <a:rPr lang="en-US" sz="1800" dirty="0" err="1">
                <a:solidFill>
                  <a:schemeClr val="accent4"/>
                </a:solidFill>
                <a:latin typeface="Courier"/>
              </a:rPr>
              <a:t>args</a:t>
            </a:r>
            <a:r>
              <a:rPr lang="en-US" sz="1800" dirty="0">
                <a:solidFill>
                  <a:schemeClr val="accent4"/>
                </a:solidFill>
                <a:latin typeface="Courier"/>
              </a:rPr>
              <a:t>) {</a:t>
            </a:r>
          </a:p>
          <a:p>
            <a:pPr marL="609600" indent="-609600">
              <a:lnSpc>
                <a:spcPct val="80000"/>
              </a:lnSpc>
              <a:buFont typeface="Monotype Sorts" pitchFamily="2" charset="2"/>
              <a:buNone/>
              <a:defRPr/>
            </a:pPr>
            <a:r>
              <a:rPr lang="en-US" sz="1800" dirty="0">
                <a:solidFill>
                  <a:schemeClr val="accent4"/>
                </a:solidFill>
                <a:latin typeface="Courier"/>
              </a:rPr>
              <a:t>    </a:t>
            </a:r>
            <a:r>
              <a:rPr lang="en-US" sz="1800" dirty="0" err="1">
                <a:solidFill>
                  <a:schemeClr val="accent4"/>
                </a:solidFill>
                <a:latin typeface="Courier"/>
              </a:rPr>
              <a:t>int</a:t>
            </a:r>
            <a:r>
              <a:rPr lang="en-US" sz="1800" dirty="0">
                <a:solidFill>
                  <a:schemeClr val="accent4"/>
                </a:solidFill>
                <a:latin typeface="Courier"/>
              </a:rPr>
              <a:t>[] values = new </a:t>
            </a:r>
            <a:r>
              <a:rPr lang="en-US" sz="1800" dirty="0" err="1">
                <a:solidFill>
                  <a:schemeClr val="accent4"/>
                </a:solidFill>
                <a:latin typeface="Courier"/>
              </a:rPr>
              <a:t>int</a:t>
            </a:r>
            <a:r>
              <a:rPr lang="en-US" sz="1800" dirty="0">
                <a:solidFill>
                  <a:schemeClr val="accent4"/>
                </a:solidFill>
                <a:latin typeface="Courier"/>
              </a:rPr>
              <a:t>[5];</a:t>
            </a:r>
          </a:p>
          <a:p>
            <a:pPr marL="609600" indent="-609600">
              <a:lnSpc>
                <a:spcPct val="80000"/>
              </a:lnSpc>
              <a:buFont typeface="Monotype Sorts" pitchFamily="2" charset="2"/>
              <a:buNone/>
              <a:defRPr/>
            </a:pPr>
            <a:r>
              <a:rPr lang="en-US" sz="1800" dirty="0">
                <a:solidFill>
                  <a:schemeClr val="accent4"/>
                </a:solidFill>
                <a:latin typeface="Courier"/>
              </a:rPr>
              <a:t>    for (</a:t>
            </a:r>
            <a:r>
              <a:rPr lang="en-US" sz="1800" dirty="0" err="1">
                <a:solidFill>
                  <a:schemeClr val="accent4"/>
                </a:solidFill>
                <a:latin typeface="Courier"/>
              </a:rPr>
              <a:t>int</a:t>
            </a:r>
            <a:r>
              <a:rPr lang="en-US" sz="1800" dirty="0">
                <a:solidFill>
                  <a:schemeClr val="accent4"/>
                </a:solidFill>
                <a:latin typeface="Courier"/>
              </a:rPr>
              <a:t> </a:t>
            </a:r>
            <a:r>
              <a:rPr lang="en-US" sz="1800" dirty="0" err="1">
                <a:solidFill>
                  <a:schemeClr val="accent4"/>
                </a:solidFill>
                <a:latin typeface="Courier"/>
              </a:rPr>
              <a:t>i</a:t>
            </a:r>
            <a:r>
              <a:rPr lang="en-US" sz="1800" dirty="0">
                <a:solidFill>
                  <a:schemeClr val="accent4"/>
                </a:solidFill>
                <a:latin typeface="Courier"/>
              </a:rPr>
              <a:t> = 1; </a:t>
            </a:r>
            <a:r>
              <a:rPr lang="en-US" sz="1800" dirty="0" err="1">
                <a:solidFill>
                  <a:schemeClr val="accent4"/>
                </a:solidFill>
                <a:latin typeface="Courier"/>
              </a:rPr>
              <a:t>i</a:t>
            </a:r>
            <a:r>
              <a:rPr lang="en-US" sz="1800" dirty="0">
                <a:solidFill>
                  <a:schemeClr val="accent4"/>
                </a:solidFill>
                <a:latin typeface="Courier"/>
              </a:rPr>
              <a:t> &lt; 5; </a:t>
            </a:r>
            <a:r>
              <a:rPr lang="en-US" sz="1800" dirty="0" err="1">
                <a:solidFill>
                  <a:schemeClr val="accent4"/>
                </a:solidFill>
                <a:latin typeface="Courier"/>
              </a:rPr>
              <a:t>i</a:t>
            </a:r>
            <a:r>
              <a:rPr lang="en-US" sz="1800" dirty="0">
                <a:solidFill>
                  <a:schemeClr val="accent4"/>
                </a:solidFill>
                <a:latin typeface="Courier"/>
              </a:rPr>
              <a:t>++) {</a:t>
            </a:r>
          </a:p>
          <a:p>
            <a:pPr marL="609600" indent="-609600">
              <a:lnSpc>
                <a:spcPct val="80000"/>
              </a:lnSpc>
              <a:buFont typeface="Monotype Sorts" pitchFamily="2" charset="2"/>
              <a:buNone/>
              <a:defRPr/>
            </a:pPr>
            <a:r>
              <a:rPr lang="en-US" sz="1800" dirty="0">
                <a:solidFill>
                  <a:schemeClr val="accent4"/>
                </a:solidFill>
                <a:latin typeface="Courier"/>
              </a:rPr>
              <a:t>      values[</a:t>
            </a:r>
            <a:r>
              <a:rPr lang="en-US" sz="1800" dirty="0" err="1">
                <a:solidFill>
                  <a:schemeClr val="accent4"/>
                </a:solidFill>
                <a:latin typeface="Courier"/>
              </a:rPr>
              <a:t>i</a:t>
            </a:r>
            <a:r>
              <a:rPr lang="en-US" sz="1800" dirty="0">
                <a:solidFill>
                  <a:schemeClr val="accent4"/>
                </a:solidFill>
                <a:latin typeface="Courier"/>
              </a:rPr>
              <a:t>] = </a:t>
            </a:r>
            <a:r>
              <a:rPr lang="en-US" sz="1800" dirty="0" err="1">
                <a:solidFill>
                  <a:schemeClr val="accent4"/>
                </a:solidFill>
                <a:latin typeface="Courier"/>
              </a:rPr>
              <a:t>i</a:t>
            </a:r>
            <a:r>
              <a:rPr lang="en-US" sz="1800" dirty="0">
                <a:solidFill>
                  <a:schemeClr val="accent4"/>
                </a:solidFill>
                <a:latin typeface="Courier"/>
              </a:rPr>
              <a:t> + values[i-1];</a:t>
            </a:r>
          </a:p>
          <a:p>
            <a:pPr marL="609600" indent="-609600">
              <a:lnSpc>
                <a:spcPct val="80000"/>
              </a:lnSpc>
              <a:buFont typeface="Monotype Sorts" pitchFamily="2" charset="2"/>
              <a:buNone/>
              <a:defRPr/>
            </a:pPr>
            <a:r>
              <a:rPr lang="en-US" sz="1800" dirty="0">
                <a:solidFill>
                  <a:schemeClr val="accent4"/>
                </a:solidFill>
                <a:latin typeface="Courier"/>
              </a:rPr>
              <a:t>    }</a:t>
            </a:r>
          </a:p>
          <a:p>
            <a:pPr marL="609600" indent="-609600">
              <a:lnSpc>
                <a:spcPct val="80000"/>
              </a:lnSpc>
              <a:buFont typeface="Monotype Sorts" pitchFamily="2" charset="2"/>
              <a:buNone/>
              <a:defRPr/>
            </a:pPr>
            <a:r>
              <a:rPr lang="en-US" sz="1800" dirty="0">
                <a:solidFill>
                  <a:schemeClr val="accent4"/>
                </a:solidFill>
                <a:latin typeface="Courier"/>
              </a:rPr>
              <a:t>    values[0] = values[1] + values[4];</a:t>
            </a:r>
          </a:p>
          <a:p>
            <a:pPr marL="609600" indent="-609600">
              <a:lnSpc>
                <a:spcPct val="80000"/>
              </a:lnSpc>
              <a:buFont typeface="Monotype Sorts" pitchFamily="2" charset="2"/>
              <a:buNone/>
              <a:defRPr/>
            </a:pPr>
            <a:r>
              <a:rPr lang="en-US" sz="1800" dirty="0">
                <a:solidFill>
                  <a:schemeClr val="accent4"/>
                </a:solidFill>
                <a:latin typeface="Courier"/>
              </a:rPr>
              <a:t>  }</a:t>
            </a:r>
          </a:p>
          <a:p>
            <a:pPr marL="609600" indent="-609600">
              <a:lnSpc>
                <a:spcPct val="80000"/>
              </a:lnSpc>
              <a:buFont typeface="Monotype Sorts" pitchFamily="2" charset="2"/>
              <a:buNone/>
              <a:defRPr/>
            </a:pPr>
            <a:r>
              <a:rPr lang="en-US" sz="1800" dirty="0">
                <a:solidFill>
                  <a:schemeClr val="accent4"/>
                </a:solidFill>
                <a:latin typeface="Courier"/>
              </a:rPr>
              <a:t>}</a:t>
            </a:r>
          </a:p>
        </p:txBody>
      </p:sp>
      <p:sp>
        <p:nvSpPr>
          <p:cNvPr id="331781" name="AutoShape 5"/>
          <p:cNvSpPr>
            <a:spLocks noChangeArrowheads="1"/>
          </p:cNvSpPr>
          <p:nvPr/>
        </p:nvSpPr>
        <p:spPr bwMode="auto">
          <a:xfrm>
            <a:off x="2628164" y="2703658"/>
            <a:ext cx="4186237" cy="768350"/>
          </a:xfrm>
          <a:prstGeom prst="wedgeRoundRectCallout">
            <a:avLst>
              <a:gd name="adj1" fmla="val -30620"/>
              <a:gd name="adj2" fmla="val 164051"/>
              <a:gd name="adj3" fmla="val 16667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n-US" altLang="en-US" sz="1800"/>
              <a:t>Declare array variable values, create an array, and assign its reference to values</a:t>
            </a:r>
          </a:p>
        </p:txBody>
      </p:sp>
      <p:sp>
        <p:nvSpPr>
          <p:cNvPr id="17415" name="Rectangle 8"/>
          <p:cNvSpPr>
            <a:spLocks noChangeArrowheads="1"/>
          </p:cNvSpPr>
          <p:nvPr/>
        </p:nvSpPr>
        <p:spPr bwMode="auto">
          <a:xfrm>
            <a:off x="0" y="25717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/>
          </a:p>
        </p:txBody>
      </p:sp>
      <p:graphicFrame>
        <p:nvGraphicFramePr>
          <p:cNvPr id="17416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95313606"/>
              </p:ext>
            </p:extLst>
          </p:nvPr>
        </p:nvGraphicFramePr>
        <p:xfrm>
          <a:off x="6084151" y="3702196"/>
          <a:ext cx="1958975" cy="2098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Picture" r:id="rId3" imgW="1600572" imgH="1711756" progId="Word.Picture.8">
                  <p:embed/>
                </p:oleObj>
              </mc:Choice>
              <mc:Fallback>
                <p:oleObj name="Picture" r:id="rId3" imgW="1600572" imgH="1711756" progId="Word.Picture.8">
                  <p:embed/>
                  <p:pic>
                    <p:nvPicPr>
                      <p:cNvPr id="17416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84151" y="3702196"/>
                        <a:ext cx="1958975" cy="20986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417" name="Rectangle 9"/>
          <p:cNvSpPr>
            <a:spLocks noChangeArrowheads="1"/>
          </p:cNvSpPr>
          <p:nvPr/>
        </p:nvSpPr>
        <p:spPr bwMode="auto">
          <a:xfrm>
            <a:off x="0" y="0"/>
            <a:ext cx="1524000" cy="381000"/>
          </a:xfrm>
          <a:prstGeom prst="rect">
            <a:avLst/>
          </a:prstGeom>
          <a:noFill/>
          <a:ln w="12700">
            <a:solidFill>
              <a:srgbClr val="FF0000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n-US" altLang="en-US" sz="1800">
                <a:solidFill>
                  <a:schemeClr val="bg2"/>
                </a:solidFill>
                <a:latin typeface="Forte" panose="03060902040502070203" pitchFamily="66" charset="0"/>
              </a:rPr>
              <a:t>animation</a:t>
            </a:r>
          </a:p>
        </p:txBody>
      </p:sp>
      <p:sp>
        <p:nvSpPr>
          <p:cNvPr id="17418" name="Line 10"/>
          <p:cNvSpPr>
            <a:spLocks noChangeShapeType="1"/>
          </p:cNvSpPr>
          <p:nvPr/>
        </p:nvSpPr>
        <p:spPr bwMode="auto">
          <a:xfrm>
            <a:off x="4738796" y="4332435"/>
            <a:ext cx="1843980" cy="88899"/>
          </a:xfrm>
          <a:prstGeom prst="line">
            <a:avLst/>
          </a:prstGeom>
          <a:noFill/>
          <a:ln w="50800">
            <a:solidFill>
              <a:srgbClr val="FF0000"/>
            </a:solidFill>
            <a:round/>
            <a:headEnd type="none" w="sm" len="sm"/>
            <a:tailEnd type="stealth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920335E-1822-459A-9682-08B4EFC49CC6}"/>
              </a:ext>
            </a:extLst>
          </p:cNvPr>
          <p:cNvSpPr txBox="1"/>
          <p:nvPr/>
        </p:nvSpPr>
        <p:spPr>
          <a:xfrm>
            <a:off x="477100" y="1019025"/>
            <a:ext cx="7981099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cs typeface="Times New Roman" panose="02020603050405020304" pitchFamily="18" charset="0"/>
              </a:rPr>
              <a:t>- </a:t>
            </a:r>
            <a:r>
              <a:rPr lang="en-US" sz="2800" dirty="0">
                <a:cs typeface="Times New Roman" panose="02020603050405020304" pitchFamily="18" charset="0"/>
              </a:rPr>
              <a:t>Consider the following example program</a:t>
            </a:r>
            <a:endParaRPr lang="en-US" sz="2400" dirty="0">
              <a:cs typeface="Times New Roman" panose="02020603050405020304" pitchFamily="18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>
                <a:cs typeface="Times New Roman" panose="02020603050405020304" pitchFamily="18" charset="0"/>
              </a:rPr>
              <a:t>We create an array of size 5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>
                <a:cs typeface="Times New Roman" panose="02020603050405020304" pitchFamily="18" charset="0"/>
              </a:rPr>
              <a:t>We then use a loop to iterate over all values of the array and modify the values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3189902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7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17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17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1781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8" name="Rectangle 5"/>
          <p:cNvSpPr>
            <a:spLocks noChangeArrowheads="1"/>
          </p:cNvSpPr>
          <p:nvPr/>
        </p:nvSpPr>
        <p:spPr bwMode="auto">
          <a:xfrm>
            <a:off x="2075675" y="2818606"/>
            <a:ext cx="806450" cy="268287"/>
          </a:xfrm>
          <a:prstGeom prst="rect">
            <a:avLst/>
          </a:prstGeom>
          <a:solidFill>
            <a:schemeClr val="accent1">
              <a:alpha val="45097"/>
            </a:schemeClr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18435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533400"/>
          </a:xfrm>
          <a:noFill/>
        </p:spPr>
        <p:txBody>
          <a:bodyPr/>
          <a:lstStyle/>
          <a:p>
            <a:r>
              <a:rPr lang="en-US" altLang="en-US" sz="4000"/>
              <a:t>Trace Program with Arrays</a:t>
            </a:r>
          </a:p>
        </p:txBody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599" y="1981200"/>
            <a:ext cx="7146965" cy="2819400"/>
          </a:xfrm>
        </p:spPr>
        <p:txBody>
          <a:bodyPr/>
          <a:lstStyle/>
          <a:p>
            <a:pPr marL="609600" indent="-609600">
              <a:lnSpc>
                <a:spcPct val="80000"/>
              </a:lnSpc>
              <a:buFont typeface="Monotype Sorts" pitchFamily="2" charset="2"/>
              <a:buNone/>
              <a:defRPr/>
            </a:pPr>
            <a:r>
              <a:rPr lang="en-US" sz="1800" dirty="0">
                <a:solidFill>
                  <a:schemeClr val="accent4"/>
                </a:solidFill>
                <a:latin typeface="Courier"/>
              </a:rPr>
              <a:t>public class Test {</a:t>
            </a:r>
          </a:p>
          <a:p>
            <a:pPr marL="609600" indent="-609600">
              <a:lnSpc>
                <a:spcPct val="80000"/>
              </a:lnSpc>
              <a:buFont typeface="Monotype Sorts" pitchFamily="2" charset="2"/>
              <a:buNone/>
              <a:defRPr/>
            </a:pPr>
            <a:r>
              <a:rPr lang="en-US" sz="1800" dirty="0">
                <a:solidFill>
                  <a:schemeClr val="accent4"/>
                </a:solidFill>
                <a:latin typeface="Courier"/>
              </a:rPr>
              <a:t>  public static void main(String[] </a:t>
            </a:r>
            <a:r>
              <a:rPr lang="en-US" sz="1800" dirty="0" err="1">
                <a:solidFill>
                  <a:schemeClr val="accent4"/>
                </a:solidFill>
                <a:latin typeface="Courier"/>
              </a:rPr>
              <a:t>args</a:t>
            </a:r>
            <a:r>
              <a:rPr lang="en-US" sz="1800" dirty="0">
                <a:solidFill>
                  <a:schemeClr val="accent4"/>
                </a:solidFill>
                <a:latin typeface="Courier"/>
              </a:rPr>
              <a:t>) {</a:t>
            </a:r>
          </a:p>
          <a:p>
            <a:pPr marL="609600" indent="-609600">
              <a:lnSpc>
                <a:spcPct val="80000"/>
              </a:lnSpc>
              <a:buFont typeface="Monotype Sorts" pitchFamily="2" charset="2"/>
              <a:buNone/>
              <a:defRPr/>
            </a:pPr>
            <a:r>
              <a:rPr lang="en-US" sz="1800" dirty="0">
                <a:solidFill>
                  <a:schemeClr val="accent4"/>
                </a:solidFill>
                <a:latin typeface="Courier"/>
              </a:rPr>
              <a:t>    </a:t>
            </a:r>
            <a:r>
              <a:rPr lang="en-US" sz="1800" dirty="0" err="1">
                <a:solidFill>
                  <a:schemeClr val="accent4"/>
                </a:solidFill>
                <a:latin typeface="Courier"/>
              </a:rPr>
              <a:t>int</a:t>
            </a:r>
            <a:r>
              <a:rPr lang="en-US" sz="1800" dirty="0">
                <a:solidFill>
                  <a:schemeClr val="accent4"/>
                </a:solidFill>
                <a:latin typeface="Courier"/>
              </a:rPr>
              <a:t>[] values = new </a:t>
            </a:r>
            <a:r>
              <a:rPr lang="en-US" sz="1800" dirty="0" err="1">
                <a:solidFill>
                  <a:schemeClr val="accent4"/>
                </a:solidFill>
                <a:latin typeface="Courier"/>
              </a:rPr>
              <a:t>int</a:t>
            </a:r>
            <a:r>
              <a:rPr lang="en-US" sz="1800" dirty="0">
                <a:solidFill>
                  <a:schemeClr val="accent4"/>
                </a:solidFill>
                <a:latin typeface="Courier"/>
              </a:rPr>
              <a:t>[5];</a:t>
            </a:r>
          </a:p>
          <a:p>
            <a:pPr marL="609600" indent="-609600">
              <a:lnSpc>
                <a:spcPct val="80000"/>
              </a:lnSpc>
              <a:buFont typeface="Monotype Sorts" pitchFamily="2" charset="2"/>
              <a:buNone/>
              <a:defRPr/>
            </a:pPr>
            <a:r>
              <a:rPr lang="en-US" sz="1800" dirty="0">
                <a:solidFill>
                  <a:schemeClr val="accent4"/>
                </a:solidFill>
                <a:latin typeface="Courier"/>
              </a:rPr>
              <a:t>    for (</a:t>
            </a:r>
            <a:r>
              <a:rPr lang="en-US" sz="1800" dirty="0" err="1">
                <a:solidFill>
                  <a:schemeClr val="accent4"/>
                </a:solidFill>
                <a:latin typeface="Courier"/>
              </a:rPr>
              <a:t>int</a:t>
            </a:r>
            <a:r>
              <a:rPr lang="en-US" sz="1800" dirty="0">
                <a:solidFill>
                  <a:schemeClr val="accent4"/>
                </a:solidFill>
                <a:latin typeface="Courier"/>
              </a:rPr>
              <a:t> </a:t>
            </a:r>
            <a:r>
              <a:rPr lang="en-US" sz="1800" dirty="0" err="1">
                <a:solidFill>
                  <a:schemeClr val="accent4"/>
                </a:solidFill>
                <a:latin typeface="Courier"/>
              </a:rPr>
              <a:t>i</a:t>
            </a:r>
            <a:r>
              <a:rPr lang="en-US" sz="1800" dirty="0">
                <a:solidFill>
                  <a:schemeClr val="accent4"/>
                </a:solidFill>
                <a:latin typeface="Courier"/>
              </a:rPr>
              <a:t> = 1; </a:t>
            </a:r>
            <a:r>
              <a:rPr lang="en-US" sz="1800" dirty="0" err="1">
                <a:solidFill>
                  <a:schemeClr val="accent4"/>
                </a:solidFill>
                <a:latin typeface="Courier"/>
              </a:rPr>
              <a:t>i</a:t>
            </a:r>
            <a:r>
              <a:rPr lang="en-US" sz="1800" dirty="0">
                <a:solidFill>
                  <a:schemeClr val="accent4"/>
                </a:solidFill>
                <a:latin typeface="Courier"/>
              </a:rPr>
              <a:t> &lt; 5; </a:t>
            </a:r>
            <a:r>
              <a:rPr lang="en-US" sz="1800" dirty="0" err="1">
                <a:solidFill>
                  <a:schemeClr val="accent4"/>
                </a:solidFill>
                <a:latin typeface="Courier"/>
              </a:rPr>
              <a:t>i</a:t>
            </a:r>
            <a:r>
              <a:rPr lang="en-US" sz="1800" dirty="0">
                <a:solidFill>
                  <a:schemeClr val="accent4"/>
                </a:solidFill>
                <a:latin typeface="Courier"/>
              </a:rPr>
              <a:t>++) {</a:t>
            </a:r>
          </a:p>
          <a:p>
            <a:pPr marL="609600" indent="-609600">
              <a:lnSpc>
                <a:spcPct val="80000"/>
              </a:lnSpc>
              <a:buFont typeface="Monotype Sorts" pitchFamily="2" charset="2"/>
              <a:buNone/>
              <a:defRPr/>
            </a:pPr>
            <a:r>
              <a:rPr lang="en-US" sz="1800" dirty="0">
                <a:solidFill>
                  <a:schemeClr val="accent4"/>
                </a:solidFill>
                <a:latin typeface="Courier"/>
              </a:rPr>
              <a:t>      values[</a:t>
            </a:r>
            <a:r>
              <a:rPr lang="en-US" sz="1800" dirty="0" err="1">
                <a:solidFill>
                  <a:schemeClr val="accent4"/>
                </a:solidFill>
                <a:latin typeface="Courier"/>
              </a:rPr>
              <a:t>i</a:t>
            </a:r>
            <a:r>
              <a:rPr lang="en-US" sz="1800" dirty="0">
                <a:solidFill>
                  <a:schemeClr val="accent4"/>
                </a:solidFill>
                <a:latin typeface="Courier"/>
              </a:rPr>
              <a:t>] = </a:t>
            </a:r>
            <a:r>
              <a:rPr lang="en-US" sz="1800" dirty="0" err="1">
                <a:solidFill>
                  <a:schemeClr val="accent4"/>
                </a:solidFill>
                <a:latin typeface="Courier"/>
              </a:rPr>
              <a:t>i</a:t>
            </a:r>
            <a:r>
              <a:rPr lang="en-US" sz="1800" dirty="0">
                <a:solidFill>
                  <a:schemeClr val="accent4"/>
                </a:solidFill>
                <a:latin typeface="Courier"/>
              </a:rPr>
              <a:t> + values[i-1];</a:t>
            </a:r>
          </a:p>
          <a:p>
            <a:pPr marL="609600" indent="-609600">
              <a:lnSpc>
                <a:spcPct val="80000"/>
              </a:lnSpc>
              <a:buFont typeface="Monotype Sorts" pitchFamily="2" charset="2"/>
              <a:buNone/>
              <a:defRPr/>
            </a:pPr>
            <a:r>
              <a:rPr lang="en-US" sz="1800" dirty="0">
                <a:solidFill>
                  <a:schemeClr val="accent4"/>
                </a:solidFill>
                <a:latin typeface="Courier"/>
              </a:rPr>
              <a:t>    }</a:t>
            </a:r>
          </a:p>
          <a:p>
            <a:pPr marL="609600" indent="-609600">
              <a:lnSpc>
                <a:spcPct val="80000"/>
              </a:lnSpc>
              <a:buFont typeface="Monotype Sorts" pitchFamily="2" charset="2"/>
              <a:buNone/>
              <a:defRPr/>
            </a:pPr>
            <a:r>
              <a:rPr lang="en-US" sz="1800" dirty="0">
                <a:solidFill>
                  <a:schemeClr val="accent4"/>
                </a:solidFill>
                <a:latin typeface="Courier"/>
              </a:rPr>
              <a:t>    values[0] = values[1] + values[4];</a:t>
            </a:r>
          </a:p>
          <a:p>
            <a:pPr marL="609600" indent="-609600">
              <a:lnSpc>
                <a:spcPct val="80000"/>
              </a:lnSpc>
              <a:buFont typeface="Monotype Sorts" pitchFamily="2" charset="2"/>
              <a:buNone/>
              <a:defRPr/>
            </a:pPr>
            <a:r>
              <a:rPr lang="en-US" sz="1800" dirty="0">
                <a:solidFill>
                  <a:schemeClr val="accent4"/>
                </a:solidFill>
                <a:latin typeface="Courier"/>
              </a:rPr>
              <a:t>  }</a:t>
            </a:r>
          </a:p>
          <a:p>
            <a:pPr marL="609600" indent="-609600">
              <a:lnSpc>
                <a:spcPct val="80000"/>
              </a:lnSpc>
              <a:buFont typeface="Monotype Sorts" pitchFamily="2" charset="2"/>
              <a:buNone/>
              <a:defRPr/>
            </a:pPr>
            <a:r>
              <a:rPr lang="en-US" sz="1800" dirty="0">
                <a:solidFill>
                  <a:schemeClr val="accent4"/>
                </a:solidFill>
                <a:latin typeface="Courier"/>
              </a:rPr>
              <a:t>}</a:t>
            </a:r>
          </a:p>
        </p:txBody>
      </p:sp>
      <p:sp>
        <p:nvSpPr>
          <p:cNvPr id="349188" name="AutoShape 4"/>
          <p:cNvSpPr>
            <a:spLocks noChangeArrowheads="1"/>
          </p:cNvSpPr>
          <p:nvPr/>
        </p:nvSpPr>
        <p:spPr bwMode="auto">
          <a:xfrm>
            <a:off x="2382838" y="1047750"/>
            <a:ext cx="4186237" cy="384175"/>
          </a:xfrm>
          <a:prstGeom prst="wedgeRoundRectCallout">
            <a:avLst>
              <a:gd name="adj1" fmla="val -44907"/>
              <a:gd name="adj2" fmla="val 410026"/>
              <a:gd name="adj3" fmla="val 16667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n-US" altLang="en-US" sz="1800"/>
              <a:t>i becomes 1</a:t>
            </a:r>
          </a:p>
        </p:txBody>
      </p:sp>
      <p:sp>
        <p:nvSpPr>
          <p:cNvPr id="18439" name="Rectangle 6"/>
          <p:cNvSpPr>
            <a:spLocks noChangeArrowheads="1"/>
          </p:cNvSpPr>
          <p:nvPr/>
        </p:nvSpPr>
        <p:spPr bwMode="auto">
          <a:xfrm>
            <a:off x="0" y="25717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/>
          </a:p>
        </p:txBody>
      </p:sp>
      <p:graphicFrame>
        <p:nvGraphicFramePr>
          <p:cNvPr id="18440" name="Object 7"/>
          <p:cNvGraphicFramePr>
            <a:graphicFrameLocks noChangeAspect="1"/>
          </p:cNvGraphicFramePr>
          <p:nvPr/>
        </p:nvGraphicFramePr>
        <p:xfrm>
          <a:off x="5838825" y="2238375"/>
          <a:ext cx="1958975" cy="2098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0" name="Picture" r:id="rId3" imgW="1600572" imgH="1711756" progId="Word.Picture.8">
                  <p:embed/>
                </p:oleObj>
              </mc:Choice>
              <mc:Fallback>
                <p:oleObj name="Picture" r:id="rId3" imgW="1600572" imgH="1711756" progId="Word.Picture.8">
                  <p:embed/>
                  <p:pic>
                    <p:nvPicPr>
                      <p:cNvPr id="1844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38825" y="2238375"/>
                        <a:ext cx="1958975" cy="20986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441" name="Rectangle 8"/>
          <p:cNvSpPr>
            <a:spLocks noChangeArrowheads="1"/>
          </p:cNvSpPr>
          <p:nvPr/>
        </p:nvSpPr>
        <p:spPr bwMode="auto">
          <a:xfrm>
            <a:off x="0" y="0"/>
            <a:ext cx="1524000" cy="381000"/>
          </a:xfrm>
          <a:prstGeom prst="rect">
            <a:avLst/>
          </a:prstGeom>
          <a:noFill/>
          <a:ln w="12700">
            <a:solidFill>
              <a:srgbClr val="FF0000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n-US" altLang="en-US" sz="1800">
                <a:solidFill>
                  <a:schemeClr val="bg2"/>
                </a:solidFill>
                <a:latin typeface="Forte" panose="03060902040502070203" pitchFamily="66" charset="0"/>
              </a:rPr>
              <a:t>animation</a:t>
            </a:r>
          </a:p>
        </p:txBody>
      </p:sp>
    </p:spTree>
    <p:extLst>
      <p:ext uri="{BB962C8B-B14F-4D97-AF65-F5344CB8AC3E}">
        <p14:creationId xmlns:p14="http://schemas.microsoft.com/office/powerpoint/2010/main" val="12862878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91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91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9188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2" name="Rectangle 5"/>
          <p:cNvSpPr>
            <a:spLocks noChangeArrowheads="1"/>
          </p:cNvSpPr>
          <p:nvPr/>
        </p:nvSpPr>
        <p:spPr bwMode="auto">
          <a:xfrm>
            <a:off x="2997394" y="2805658"/>
            <a:ext cx="883315" cy="268287"/>
          </a:xfrm>
          <a:prstGeom prst="rect">
            <a:avLst/>
          </a:prstGeom>
          <a:solidFill>
            <a:schemeClr val="accent1">
              <a:alpha val="45097"/>
            </a:schemeClr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19459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533400"/>
          </a:xfrm>
          <a:noFill/>
        </p:spPr>
        <p:txBody>
          <a:bodyPr/>
          <a:lstStyle/>
          <a:p>
            <a:r>
              <a:rPr lang="en-US" altLang="en-US" sz="4000"/>
              <a:t>Trace Program with Arrays</a:t>
            </a:r>
          </a:p>
        </p:txBody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599" y="1981200"/>
            <a:ext cx="7300585" cy="2819400"/>
          </a:xfrm>
        </p:spPr>
        <p:txBody>
          <a:bodyPr/>
          <a:lstStyle/>
          <a:p>
            <a:pPr marL="609600" indent="-609600">
              <a:lnSpc>
                <a:spcPct val="80000"/>
              </a:lnSpc>
              <a:buFont typeface="Monotype Sorts" pitchFamily="2" charset="2"/>
              <a:buNone/>
              <a:defRPr/>
            </a:pPr>
            <a:r>
              <a:rPr lang="en-US" sz="1800" dirty="0">
                <a:solidFill>
                  <a:schemeClr val="accent4"/>
                </a:solidFill>
                <a:latin typeface="Courier"/>
              </a:rPr>
              <a:t>public class Test {</a:t>
            </a:r>
          </a:p>
          <a:p>
            <a:pPr marL="609600" indent="-609600">
              <a:lnSpc>
                <a:spcPct val="80000"/>
              </a:lnSpc>
              <a:buFont typeface="Monotype Sorts" pitchFamily="2" charset="2"/>
              <a:buNone/>
              <a:defRPr/>
            </a:pPr>
            <a:r>
              <a:rPr lang="en-US" sz="1800" dirty="0">
                <a:solidFill>
                  <a:schemeClr val="accent4"/>
                </a:solidFill>
                <a:latin typeface="Courier"/>
              </a:rPr>
              <a:t>  public static void main(String[] </a:t>
            </a:r>
            <a:r>
              <a:rPr lang="en-US" sz="1800" dirty="0" err="1">
                <a:solidFill>
                  <a:schemeClr val="accent4"/>
                </a:solidFill>
                <a:latin typeface="Courier"/>
              </a:rPr>
              <a:t>args</a:t>
            </a:r>
            <a:r>
              <a:rPr lang="en-US" sz="1800" dirty="0">
                <a:solidFill>
                  <a:schemeClr val="accent4"/>
                </a:solidFill>
                <a:latin typeface="Courier"/>
              </a:rPr>
              <a:t>) {</a:t>
            </a:r>
          </a:p>
          <a:p>
            <a:pPr marL="609600" indent="-609600">
              <a:lnSpc>
                <a:spcPct val="80000"/>
              </a:lnSpc>
              <a:buFont typeface="Monotype Sorts" pitchFamily="2" charset="2"/>
              <a:buNone/>
              <a:defRPr/>
            </a:pPr>
            <a:r>
              <a:rPr lang="en-US" sz="1800" dirty="0">
                <a:solidFill>
                  <a:schemeClr val="accent4"/>
                </a:solidFill>
                <a:latin typeface="Courier"/>
              </a:rPr>
              <a:t>    </a:t>
            </a:r>
            <a:r>
              <a:rPr lang="en-US" sz="1800" dirty="0" err="1">
                <a:solidFill>
                  <a:schemeClr val="accent4"/>
                </a:solidFill>
                <a:latin typeface="Courier"/>
              </a:rPr>
              <a:t>int</a:t>
            </a:r>
            <a:r>
              <a:rPr lang="en-US" sz="1800" dirty="0">
                <a:solidFill>
                  <a:schemeClr val="accent4"/>
                </a:solidFill>
                <a:latin typeface="Courier"/>
              </a:rPr>
              <a:t>[] values = new </a:t>
            </a:r>
            <a:r>
              <a:rPr lang="en-US" sz="1800" dirty="0" err="1">
                <a:solidFill>
                  <a:schemeClr val="accent4"/>
                </a:solidFill>
                <a:latin typeface="Courier"/>
              </a:rPr>
              <a:t>int</a:t>
            </a:r>
            <a:r>
              <a:rPr lang="en-US" sz="1800" dirty="0">
                <a:solidFill>
                  <a:schemeClr val="accent4"/>
                </a:solidFill>
                <a:latin typeface="Courier"/>
              </a:rPr>
              <a:t>[5];</a:t>
            </a:r>
          </a:p>
          <a:p>
            <a:pPr marL="609600" indent="-609600">
              <a:lnSpc>
                <a:spcPct val="80000"/>
              </a:lnSpc>
              <a:buFont typeface="Monotype Sorts" pitchFamily="2" charset="2"/>
              <a:buNone/>
              <a:defRPr/>
            </a:pPr>
            <a:r>
              <a:rPr lang="en-US" sz="1800" dirty="0">
                <a:solidFill>
                  <a:schemeClr val="accent4"/>
                </a:solidFill>
                <a:latin typeface="Courier"/>
              </a:rPr>
              <a:t>    for (</a:t>
            </a:r>
            <a:r>
              <a:rPr lang="en-US" sz="1800" dirty="0" err="1">
                <a:solidFill>
                  <a:schemeClr val="accent4"/>
                </a:solidFill>
                <a:latin typeface="Courier"/>
              </a:rPr>
              <a:t>int</a:t>
            </a:r>
            <a:r>
              <a:rPr lang="en-US" sz="1800" dirty="0">
                <a:solidFill>
                  <a:schemeClr val="accent4"/>
                </a:solidFill>
                <a:latin typeface="Courier"/>
              </a:rPr>
              <a:t> </a:t>
            </a:r>
            <a:r>
              <a:rPr lang="en-US" sz="1800" dirty="0" err="1">
                <a:solidFill>
                  <a:schemeClr val="accent4"/>
                </a:solidFill>
                <a:latin typeface="Courier"/>
              </a:rPr>
              <a:t>i</a:t>
            </a:r>
            <a:r>
              <a:rPr lang="en-US" sz="1800" dirty="0">
                <a:solidFill>
                  <a:schemeClr val="accent4"/>
                </a:solidFill>
                <a:latin typeface="Courier"/>
              </a:rPr>
              <a:t> = 1; </a:t>
            </a:r>
            <a:r>
              <a:rPr lang="en-US" sz="1800" dirty="0" err="1">
                <a:solidFill>
                  <a:schemeClr val="accent4"/>
                </a:solidFill>
                <a:latin typeface="Courier"/>
              </a:rPr>
              <a:t>i</a:t>
            </a:r>
            <a:r>
              <a:rPr lang="en-US" sz="1800" dirty="0">
                <a:solidFill>
                  <a:schemeClr val="accent4"/>
                </a:solidFill>
                <a:latin typeface="Courier"/>
              </a:rPr>
              <a:t> &lt; 5; </a:t>
            </a:r>
            <a:r>
              <a:rPr lang="en-US" sz="1800" dirty="0" err="1">
                <a:solidFill>
                  <a:schemeClr val="accent4"/>
                </a:solidFill>
                <a:latin typeface="Courier"/>
              </a:rPr>
              <a:t>i</a:t>
            </a:r>
            <a:r>
              <a:rPr lang="en-US" sz="1800" dirty="0">
                <a:solidFill>
                  <a:schemeClr val="accent4"/>
                </a:solidFill>
                <a:latin typeface="Courier"/>
              </a:rPr>
              <a:t>++) {</a:t>
            </a:r>
          </a:p>
          <a:p>
            <a:pPr marL="609600" indent="-609600">
              <a:lnSpc>
                <a:spcPct val="80000"/>
              </a:lnSpc>
              <a:buFont typeface="Monotype Sorts" pitchFamily="2" charset="2"/>
              <a:buNone/>
              <a:defRPr/>
            </a:pPr>
            <a:r>
              <a:rPr lang="en-US" sz="1800" dirty="0">
                <a:solidFill>
                  <a:schemeClr val="accent4"/>
                </a:solidFill>
                <a:latin typeface="Courier"/>
              </a:rPr>
              <a:t>      values[</a:t>
            </a:r>
            <a:r>
              <a:rPr lang="en-US" sz="1800" dirty="0" err="1">
                <a:solidFill>
                  <a:schemeClr val="accent4"/>
                </a:solidFill>
                <a:latin typeface="Courier"/>
              </a:rPr>
              <a:t>i</a:t>
            </a:r>
            <a:r>
              <a:rPr lang="en-US" sz="1800" dirty="0">
                <a:solidFill>
                  <a:schemeClr val="accent4"/>
                </a:solidFill>
                <a:latin typeface="Courier"/>
              </a:rPr>
              <a:t>] = </a:t>
            </a:r>
            <a:r>
              <a:rPr lang="en-US" sz="1800" dirty="0" err="1">
                <a:solidFill>
                  <a:schemeClr val="accent4"/>
                </a:solidFill>
                <a:latin typeface="Courier"/>
              </a:rPr>
              <a:t>i</a:t>
            </a:r>
            <a:r>
              <a:rPr lang="en-US" sz="1800" dirty="0">
                <a:solidFill>
                  <a:schemeClr val="accent4"/>
                </a:solidFill>
                <a:latin typeface="Courier"/>
              </a:rPr>
              <a:t> + values[i-1];</a:t>
            </a:r>
          </a:p>
          <a:p>
            <a:pPr marL="609600" indent="-609600">
              <a:lnSpc>
                <a:spcPct val="80000"/>
              </a:lnSpc>
              <a:buFont typeface="Monotype Sorts" pitchFamily="2" charset="2"/>
              <a:buNone/>
              <a:defRPr/>
            </a:pPr>
            <a:r>
              <a:rPr lang="en-US" sz="1800" dirty="0">
                <a:solidFill>
                  <a:schemeClr val="accent4"/>
                </a:solidFill>
                <a:latin typeface="Courier"/>
              </a:rPr>
              <a:t>    }</a:t>
            </a:r>
          </a:p>
          <a:p>
            <a:pPr marL="609600" indent="-609600">
              <a:lnSpc>
                <a:spcPct val="80000"/>
              </a:lnSpc>
              <a:buFont typeface="Monotype Sorts" pitchFamily="2" charset="2"/>
              <a:buNone/>
              <a:defRPr/>
            </a:pPr>
            <a:r>
              <a:rPr lang="en-US" sz="1800" dirty="0">
                <a:solidFill>
                  <a:schemeClr val="accent4"/>
                </a:solidFill>
                <a:latin typeface="Courier"/>
              </a:rPr>
              <a:t>    values[0] = values[1] + values[4];</a:t>
            </a:r>
          </a:p>
          <a:p>
            <a:pPr marL="609600" indent="-609600">
              <a:lnSpc>
                <a:spcPct val="80000"/>
              </a:lnSpc>
              <a:buFont typeface="Monotype Sorts" pitchFamily="2" charset="2"/>
              <a:buNone/>
              <a:defRPr/>
            </a:pPr>
            <a:r>
              <a:rPr lang="en-US" sz="1800" dirty="0">
                <a:solidFill>
                  <a:schemeClr val="accent4"/>
                </a:solidFill>
                <a:latin typeface="Courier"/>
              </a:rPr>
              <a:t>  }</a:t>
            </a:r>
          </a:p>
          <a:p>
            <a:pPr marL="609600" indent="-609600">
              <a:lnSpc>
                <a:spcPct val="80000"/>
              </a:lnSpc>
              <a:buFont typeface="Monotype Sorts" pitchFamily="2" charset="2"/>
              <a:buNone/>
              <a:defRPr/>
            </a:pPr>
            <a:r>
              <a:rPr lang="en-US" sz="1800" dirty="0">
                <a:solidFill>
                  <a:schemeClr val="accent4"/>
                </a:solidFill>
                <a:latin typeface="Courier"/>
              </a:rPr>
              <a:t>}</a:t>
            </a:r>
          </a:p>
        </p:txBody>
      </p:sp>
      <p:sp>
        <p:nvSpPr>
          <p:cNvPr id="350212" name="AutoShape 4"/>
          <p:cNvSpPr>
            <a:spLocks noChangeArrowheads="1"/>
          </p:cNvSpPr>
          <p:nvPr/>
        </p:nvSpPr>
        <p:spPr bwMode="auto">
          <a:xfrm>
            <a:off x="2382838" y="1047750"/>
            <a:ext cx="4186237" cy="384175"/>
          </a:xfrm>
          <a:prstGeom prst="wedgeRoundRectCallout">
            <a:avLst>
              <a:gd name="adj1" fmla="val -26258"/>
              <a:gd name="adj2" fmla="val 406094"/>
              <a:gd name="adj3" fmla="val 16667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n-US" altLang="en-US" sz="1800"/>
              <a:t>i (=1) is less than 5</a:t>
            </a:r>
          </a:p>
        </p:txBody>
      </p:sp>
      <p:sp>
        <p:nvSpPr>
          <p:cNvPr id="19463" name="Rectangle 6"/>
          <p:cNvSpPr>
            <a:spLocks noChangeArrowheads="1"/>
          </p:cNvSpPr>
          <p:nvPr/>
        </p:nvSpPr>
        <p:spPr bwMode="auto">
          <a:xfrm>
            <a:off x="0" y="25717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/>
          </a:p>
        </p:txBody>
      </p:sp>
      <p:graphicFrame>
        <p:nvGraphicFramePr>
          <p:cNvPr id="19464" name="Object 7"/>
          <p:cNvGraphicFramePr>
            <a:graphicFrameLocks noChangeAspect="1"/>
          </p:cNvGraphicFramePr>
          <p:nvPr/>
        </p:nvGraphicFramePr>
        <p:xfrm>
          <a:off x="5838825" y="2314575"/>
          <a:ext cx="1958975" cy="2098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4" name="Picture" r:id="rId3" imgW="1600572" imgH="1711756" progId="Word.Picture.8">
                  <p:embed/>
                </p:oleObj>
              </mc:Choice>
              <mc:Fallback>
                <p:oleObj name="Picture" r:id="rId3" imgW="1600572" imgH="1711756" progId="Word.Picture.8">
                  <p:embed/>
                  <p:pic>
                    <p:nvPicPr>
                      <p:cNvPr id="19464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38825" y="2314575"/>
                        <a:ext cx="1958975" cy="20986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465" name="Rectangle 8"/>
          <p:cNvSpPr>
            <a:spLocks noChangeArrowheads="1"/>
          </p:cNvSpPr>
          <p:nvPr/>
        </p:nvSpPr>
        <p:spPr bwMode="auto">
          <a:xfrm>
            <a:off x="0" y="0"/>
            <a:ext cx="1524000" cy="381000"/>
          </a:xfrm>
          <a:prstGeom prst="rect">
            <a:avLst/>
          </a:prstGeom>
          <a:noFill/>
          <a:ln w="12700">
            <a:solidFill>
              <a:srgbClr val="FF0000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n-US" altLang="en-US" sz="1800">
                <a:solidFill>
                  <a:schemeClr val="bg2"/>
                </a:solidFill>
                <a:latin typeface="Forte" panose="03060902040502070203" pitchFamily="66" charset="0"/>
              </a:rPr>
              <a:t>animation</a:t>
            </a:r>
          </a:p>
        </p:txBody>
      </p:sp>
    </p:spTree>
    <p:extLst>
      <p:ext uri="{BB962C8B-B14F-4D97-AF65-F5344CB8AC3E}">
        <p14:creationId xmlns:p14="http://schemas.microsoft.com/office/powerpoint/2010/main" val="19572302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0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502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502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0212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6" name="Rectangle 5"/>
          <p:cNvSpPr>
            <a:spLocks noChangeArrowheads="1"/>
          </p:cNvSpPr>
          <p:nvPr/>
        </p:nvSpPr>
        <p:spPr bwMode="auto">
          <a:xfrm>
            <a:off x="1084696" y="3087710"/>
            <a:ext cx="3962400" cy="268287"/>
          </a:xfrm>
          <a:prstGeom prst="rect">
            <a:avLst/>
          </a:prstGeom>
          <a:solidFill>
            <a:schemeClr val="accent1">
              <a:alpha val="45097"/>
            </a:schemeClr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20483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533400"/>
          </a:xfrm>
          <a:noFill/>
        </p:spPr>
        <p:txBody>
          <a:bodyPr/>
          <a:lstStyle/>
          <a:p>
            <a:r>
              <a:rPr lang="en-US" altLang="en-US"/>
              <a:t>Trace Program with Arrays</a:t>
            </a:r>
          </a:p>
        </p:txBody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981200"/>
            <a:ext cx="6494080" cy="2819400"/>
          </a:xfrm>
        </p:spPr>
        <p:txBody>
          <a:bodyPr/>
          <a:lstStyle/>
          <a:p>
            <a:pPr marL="609600" indent="-609600">
              <a:lnSpc>
                <a:spcPct val="80000"/>
              </a:lnSpc>
              <a:buFont typeface="Monotype Sorts" pitchFamily="2" charset="2"/>
              <a:buNone/>
              <a:defRPr/>
            </a:pPr>
            <a:r>
              <a:rPr lang="en-US" sz="1800" dirty="0">
                <a:solidFill>
                  <a:schemeClr val="accent4"/>
                </a:solidFill>
                <a:latin typeface="Courier"/>
              </a:rPr>
              <a:t>public class Test {</a:t>
            </a:r>
          </a:p>
          <a:p>
            <a:pPr marL="609600" indent="-609600">
              <a:lnSpc>
                <a:spcPct val="80000"/>
              </a:lnSpc>
              <a:buFont typeface="Monotype Sorts" pitchFamily="2" charset="2"/>
              <a:buNone/>
              <a:defRPr/>
            </a:pPr>
            <a:r>
              <a:rPr lang="en-US" sz="1800" dirty="0">
                <a:solidFill>
                  <a:schemeClr val="accent4"/>
                </a:solidFill>
                <a:latin typeface="Courier"/>
              </a:rPr>
              <a:t>  public static void main(String[] </a:t>
            </a:r>
            <a:r>
              <a:rPr lang="en-US" sz="1800" dirty="0" err="1">
                <a:solidFill>
                  <a:schemeClr val="accent4"/>
                </a:solidFill>
                <a:latin typeface="Courier"/>
              </a:rPr>
              <a:t>args</a:t>
            </a:r>
            <a:r>
              <a:rPr lang="en-US" sz="1800" dirty="0">
                <a:solidFill>
                  <a:schemeClr val="accent4"/>
                </a:solidFill>
                <a:latin typeface="Courier"/>
              </a:rPr>
              <a:t>) {</a:t>
            </a:r>
          </a:p>
          <a:p>
            <a:pPr marL="609600" indent="-609600">
              <a:lnSpc>
                <a:spcPct val="80000"/>
              </a:lnSpc>
              <a:buFont typeface="Monotype Sorts" pitchFamily="2" charset="2"/>
              <a:buNone/>
              <a:defRPr/>
            </a:pPr>
            <a:r>
              <a:rPr lang="en-US" sz="1800" dirty="0">
                <a:solidFill>
                  <a:schemeClr val="accent4"/>
                </a:solidFill>
                <a:latin typeface="Courier"/>
              </a:rPr>
              <a:t>    </a:t>
            </a:r>
            <a:r>
              <a:rPr lang="en-US" sz="1800" dirty="0" err="1">
                <a:solidFill>
                  <a:schemeClr val="accent4"/>
                </a:solidFill>
                <a:latin typeface="Courier"/>
              </a:rPr>
              <a:t>int</a:t>
            </a:r>
            <a:r>
              <a:rPr lang="en-US" sz="1800" dirty="0">
                <a:solidFill>
                  <a:schemeClr val="accent4"/>
                </a:solidFill>
                <a:latin typeface="Courier"/>
              </a:rPr>
              <a:t>[] values = new </a:t>
            </a:r>
            <a:r>
              <a:rPr lang="en-US" sz="1800" dirty="0" err="1">
                <a:solidFill>
                  <a:schemeClr val="accent4"/>
                </a:solidFill>
                <a:latin typeface="Courier"/>
              </a:rPr>
              <a:t>int</a:t>
            </a:r>
            <a:r>
              <a:rPr lang="en-US" sz="1800" dirty="0">
                <a:solidFill>
                  <a:schemeClr val="accent4"/>
                </a:solidFill>
                <a:latin typeface="Courier"/>
              </a:rPr>
              <a:t>[5];</a:t>
            </a:r>
          </a:p>
          <a:p>
            <a:pPr marL="609600" indent="-609600">
              <a:lnSpc>
                <a:spcPct val="80000"/>
              </a:lnSpc>
              <a:buFont typeface="Monotype Sorts" pitchFamily="2" charset="2"/>
              <a:buNone/>
              <a:defRPr/>
            </a:pPr>
            <a:r>
              <a:rPr lang="en-US" sz="1800" dirty="0">
                <a:solidFill>
                  <a:schemeClr val="accent4"/>
                </a:solidFill>
                <a:latin typeface="Courier"/>
              </a:rPr>
              <a:t>    for (</a:t>
            </a:r>
            <a:r>
              <a:rPr lang="en-US" sz="1800" dirty="0" err="1">
                <a:solidFill>
                  <a:schemeClr val="accent4"/>
                </a:solidFill>
                <a:latin typeface="Courier"/>
              </a:rPr>
              <a:t>int</a:t>
            </a:r>
            <a:r>
              <a:rPr lang="en-US" sz="1800" dirty="0">
                <a:solidFill>
                  <a:schemeClr val="accent4"/>
                </a:solidFill>
                <a:latin typeface="Courier"/>
              </a:rPr>
              <a:t> </a:t>
            </a:r>
            <a:r>
              <a:rPr lang="en-US" sz="1800" dirty="0" err="1">
                <a:solidFill>
                  <a:schemeClr val="accent4"/>
                </a:solidFill>
                <a:latin typeface="Courier"/>
              </a:rPr>
              <a:t>i</a:t>
            </a:r>
            <a:r>
              <a:rPr lang="en-US" sz="1800" dirty="0">
                <a:solidFill>
                  <a:schemeClr val="accent4"/>
                </a:solidFill>
                <a:latin typeface="Courier"/>
              </a:rPr>
              <a:t> = 1; </a:t>
            </a:r>
            <a:r>
              <a:rPr lang="en-US" sz="1800" dirty="0" err="1">
                <a:solidFill>
                  <a:schemeClr val="accent4"/>
                </a:solidFill>
                <a:latin typeface="Courier"/>
              </a:rPr>
              <a:t>i</a:t>
            </a:r>
            <a:r>
              <a:rPr lang="en-US" sz="1800" dirty="0">
                <a:solidFill>
                  <a:schemeClr val="accent4"/>
                </a:solidFill>
                <a:latin typeface="Courier"/>
              </a:rPr>
              <a:t> &lt; 5; </a:t>
            </a:r>
            <a:r>
              <a:rPr lang="en-US" sz="1800" dirty="0" err="1">
                <a:solidFill>
                  <a:schemeClr val="accent4"/>
                </a:solidFill>
                <a:latin typeface="Courier"/>
              </a:rPr>
              <a:t>i</a:t>
            </a:r>
            <a:r>
              <a:rPr lang="en-US" sz="1800" dirty="0">
                <a:solidFill>
                  <a:schemeClr val="accent4"/>
                </a:solidFill>
                <a:latin typeface="Courier"/>
              </a:rPr>
              <a:t>++) {</a:t>
            </a:r>
          </a:p>
          <a:p>
            <a:pPr marL="609600" indent="-609600">
              <a:lnSpc>
                <a:spcPct val="80000"/>
              </a:lnSpc>
              <a:buFont typeface="Monotype Sorts" pitchFamily="2" charset="2"/>
              <a:buNone/>
              <a:defRPr/>
            </a:pPr>
            <a:r>
              <a:rPr lang="en-US" sz="1800" dirty="0">
                <a:solidFill>
                  <a:schemeClr val="accent4"/>
                </a:solidFill>
                <a:latin typeface="Courier"/>
              </a:rPr>
              <a:t>      values[</a:t>
            </a:r>
            <a:r>
              <a:rPr lang="en-US" sz="1800" dirty="0" err="1">
                <a:solidFill>
                  <a:schemeClr val="accent4"/>
                </a:solidFill>
                <a:latin typeface="Courier"/>
              </a:rPr>
              <a:t>i</a:t>
            </a:r>
            <a:r>
              <a:rPr lang="en-US" sz="1800" dirty="0">
                <a:solidFill>
                  <a:schemeClr val="accent4"/>
                </a:solidFill>
                <a:latin typeface="Courier"/>
              </a:rPr>
              <a:t>] = </a:t>
            </a:r>
            <a:r>
              <a:rPr lang="en-US" sz="1800" dirty="0" err="1">
                <a:solidFill>
                  <a:schemeClr val="accent4"/>
                </a:solidFill>
                <a:latin typeface="Courier"/>
              </a:rPr>
              <a:t>i</a:t>
            </a:r>
            <a:r>
              <a:rPr lang="en-US" sz="1800" dirty="0">
                <a:solidFill>
                  <a:schemeClr val="accent4"/>
                </a:solidFill>
                <a:latin typeface="Courier"/>
              </a:rPr>
              <a:t> + values[i-1];</a:t>
            </a:r>
          </a:p>
          <a:p>
            <a:pPr marL="609600" indent="-609600">
              <a:lnSpc>
                <a:spcPct val="80000"/>
              </a:lnSpc>
              <a:buFont typeface="Monotype Sorts" pitchFamily="2" charset="2"/>
              <a:buNone/>
              <a:defRPr/>
            </a:pPr>
            <a:r>
              <a:rPr lang="en-US" sz="1800" dirty="0">
                <a:solidFill>
                  <a:schemeClr val="accent4"/>
                </a:solidFill>
                <a:latin typeface="Courier"/>
              </a:rPr>
              <a:t>    }</a:t>
            </a:r>
          </a:p>
          <a:p>
            <a:pPr marL="609600" indent="-609600">
              <a:lnSpc>
                <a:spcPct val="80000"/>
              </a:lnSpc>
              <a:buFont typeface="Monotype Sorts" pitchFamily="2" charset="2"/>
              <a:buNone/>
              <a:defRPr/>
            </a:pPr>
            <a:r>
              <a:rPr lang="en-US" sz="1800" dirty="0">
                <a:solidFill>
                  <a:schemeClr val="accent4"/>
                </a:solidFill>
                <a:latin typeface="Courier"/>
              </a:rPr>
              <a:t>    values[0] = values[1] + values[4];</a:t>
            </a:r>
          </a:p>
          <a:p>
            <a:pPr marL="609600" indent="-609600">
              <a:lnSpc>
                <a:spcPct val="80000"/>
              </a:lnSpc>
              <a:buFont typeface="Monotype Sorts" pitchFamily="2" charset="2"/>
              <a:buNone/>
              <a:defRPr/>
            </a:pPr>
            <a:r>
              <a:rPr lang="en-US" sz="1800" dirty="0">
                <a:solidFill>
                  <a:schemeClr val="accent4"/>
                </a:solidFill>
                <a:latin typeface="Courier"/>
              </a:rPr>
              <a:t>  }</a:t>
            </a:r>
          </a:p>
          <a:p>
            <a:pPr marL="609600" indent="-609600">
              <a:lnSpc>
                <a:spcPct val="80000"/>
              </a:lnSpc>
              <a:buFont typeface="Monotype Sorts" pitchFamily="2" charset="2"/>
              <a:buNone/>
              <a:defRPr/>
            </a:pPr>
            <a:r>
              <a:rPr lang="en-US" sz="1800" dirty="0">
                <a:solidFill>
                  <a:schemeClr val="accent4"/>
                </a:solidFill>
                <a:latin typeface="Courier"/>
              </a:rPr>
              <a:t>}</a:t>
            </a:r>
          </a:p>
        </p:txBody>
      </p:sp>
      <p:sp>
        <p:nvSpPr>
          <p:cNvPr id="332804" name="AutoShape 4"/>
          <p:cNvSpPr>
            <a:spLocks noChangeArrowheads="1"/>
          </p:cNvSpPr>
          <p:nvPr/>
        </p:nvSpPr>
        <p:spPr bwMode="auto">
          <a:xfrm>
            <a:off x="2382838" y="1047750"/>
            <a:ext cx="4186237" cy="768350"/>
          </a:xfrm>
          <a:prstGeom prst="wedgeRoundRectCallout">
            <a:avLst>
              <a:gd name="adj1" fmla="val -38204"/>
              <a:gd name="adj2" fmla="val 214534"/>
              <a:gd name="adj3" fmla="val 16667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n-US" altLang="en-US" sz="1800"/>
              <a:t>After this line is executed, value[1] is 1</a:t>
            </a:r>
          </a:p>
          <a:p>
            <a:pPr algn="ctr"/>
            <a:endParaRPr lang="en-US" altLang="en-US" sz="1800"/>
          </a:p>
        </p:txBody>
      </p:sp>
      <p:sp>
        <p:nvSpPr>
          <p:cNvPr id="20487" name="Rectangle 6"/>
          <p:cNvSpPr>
            <a:spLocks noChangeArrowheads="1"/>
          </p:cNvSpPr>
          <p:nvPr/>
        </p:nvSpPr>
        <p:spPr bwMode="auto">
          <a:xfrm>
            <a:off x="0" y="25717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/>
          </a:p>
        </p:txBody>
      </p:sp>
      <p:graphicFrame>
        <p:nvGraphicFramePr>
          <p:cNvPr id="20488" name="Object 7"/>
          <p:cNvGraphicFramePr>
            <a:graphicFrameLocks noChangeAspect="1"/>
          </p:cNvGraphicFramePr>
          <p:nvPr/>
        </p:nvGraphicFramePr>
        <p:xfrm>
          <a:off x="5838825" y="2044700"/>
          <a:ext cx="1958975" cy="2103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8" name="Picture" r:id="rId3" imgW="1601724" imgH="1712976" progId="Word.Picture.8">
                  <p:embed/>
                </p:oleObj>
              </mc:Choice>
              <mc:Fallback>
                <p:oleObj name="Picture" r:id="rId3" imgW="1601724" imgH="1712976" progId="Word.Picture.8">
                  <p:embed/>
                  <p:pic>
                    <p:nvPicPr>
                      <p:cNvPr id="20488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38825" y="2044700"/>
                        <a:ext cx="1958975" cy="21034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489" name="Rectangle 8"/>
          <p:cNvSpPr>
            <a:spLocks noChangeArrowheads="1"/>
          </p:cNvSpPr>
          <p:nvPr/>
        </p:nvSpPr>
        <p:spPr bwMode="auto">
          <a:xfrm>
            <a:off x="0" y="0"/>
            <a:ext cx="1524000" cy="381000"/>
          </a:xfrm>
          <a:prstGeom prst="rect">
            <a:avLst/>
          </a:prstGeom>
          <a:noFill/>
          <a:ln w="12700">
            <a:solidFill>
              <a:srgbClr val="FF0000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n-US" altLang="en-US" sz="1800">
                <a:solidFill>
                  <a:schemeClr val="bg2"/>
                </a:solidFill>
                <a:latin typeface="Forte" panose="03060902040502070203" pitchFamily="66" charset="0"/>
              </a:rPr>
              <a:t>animation</a:t>
            </a:r>
          </a:p>
        </p:txBody>
      </p:sp>
      <p:sp>
        <p:nvSpPr>
          <p:cNvPr id="20490" name="Rectangle 9"/>
          <p:cNvSpPr>
            <a:spLocks noChangeArrowheads="1"/>
          </p:cNvSpPr>
          <p:nvPr/>
        </p:nvSpPr>
        <p:spPr bwMode="auto">
          <a:xfrm>
            <a:off x="6376988" y="3006725"/>
            <a:ext cx="730250" cy="268288"/>
          </a:xfrm>
          <a:prstGeom prst="rect">
            <a:avLst/>
          </a:prstGeom>
          <a:solidFill>
            <a:schemeClr val="accent1">
              <a:alpha val="45097"/>
            </a:schemeClr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20491" name="Line 10"/>
          <p:cNvSpPr>
            <a:spLocks noChangeShapeType="1"/>
          </p:cNvSpPr>
          <p:nvPr/>
        </p:nvSpPr>
        <p:spPr bwMode="auto">
          <a:xfrm flipV="1">
            <a:off x="5047096" y="3160713"/>
            <a:ext cx="1291792" cy="114300"/>
          </a:xfrm>
          <a:prstGeom prst="line">
            <a:avLst/>
          </a:prstGeom>
          <a:noFill/>
          <a:ln w="50800">
            <a:solidFill>
              <a:srgbClr val="FF0000"/>
            </a:solidFill>
            <a:round/>
            <a:headEnd type="none" w="sm" len="sm"/>
            <a:tailEnd type="stealth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35696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28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28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2804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Rectangle 5"/>
          <p:cNvSpPr>
            <a:spLocks noChangeArrowheads="1"/>
          </p:cNvSpPr>
          <p:nvPr/>
        </p:nvSpPr>
        <p:spPr bwMode="auto">
          <a:xfrm>
            <a:off x="3987216" y="2805811"/>
            <a:ext cx="441564" cy="268288"/>
          </a:xfrm>
          <a:prstGeom prst="rect">
            <a:avLst/>
          </a:prstGeom>
          <a:solidFill>
            <a:schemeClr val="accent1">
              <a:alpha val="45097"/>
            </a:schemeClr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1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599" y="1981200"/>
            <a:ext cx="7631113" cy="2819400"/>
          </a:xfrm>
        </p:spPr>
        <p:txBody>
          <a:bodyPr/>
          <a:lstStyle/>
          <a:p>
            <a:pPr marL="609600" indent="-609600">
              <a:lnSpc>
                <a:spcPct val="80000"/>
              </a:lnSpc>
              <a:buFont typeface="Monotype Sorts" pitchFamily="2" charset="2"/>
              <a:buNone/>
              <a:defRPr/>
            </a:pPr>
            <a:r>
              <a:rPr lang="en-US" sz="1800" dirty="0">
                <a:solidFill>
                  <a:schemeClr val="accent4"/>
                </a:solidFill>
                <a:latin typeface="Courier"/>
              </a:rPr>
              <a:t>public class Test {</a:t>
            </a:r>
          </a:p>
          <a:p>
            <a:pPr marL="609600" indent="-609600">
              <a:lnSpc>
                <a:spcPct val="80000"/>
              </a:lnSpc>
              <a:buFont typeface="Monotype Sorts" pitchFamily="2" charset="2"/>
              <a:buNone/>
              <a:defRPr/>
            </a:pPr>
            <a:r>
              <a:rPr lang="en-US" sz="1800" dirty="0">
                <a:solidFill>
                  <a:schemeClr val="accent4"/>
                </a:solidFill>
                <a:latin typeface="Courier"/>
              </a:rPr>
              <a:t>  public static void main(String[] </a:t>
            </a:r>
            <a:r>
              <a:rPr lang="en-US" sz="1800" dirty="0" err="1">
                <a:solidFill>
                  <a:schemeClr val="accent4"/>
                </a:solidFill>
                <a:latin typeface="Courier"/>
              </a:rPr>
              <a:t>args</a:t>
            </a:r>
            <a:r>
              <a:rPr lang="en-US" sz="1800" dirty="0">
                <a:solidFill>
                  <a:schemeClr val="accent4"/>
                </a:solidFill>
                <a:latin typeface="Courier"/>
              </a:rPr>
              <a:t>) {</a:t>
            </a:r>
          </a:p>
          <a:p>
            <a:pPr marL="609600" indent="-609600">
              <a:lnSpc>
                <a:spcPct val="80000"/>
              </a:lnSpc>
              <a:buFont typeface="Monotype Sorts" pitchFamily="2" charset="2"/>
              <a:buNone/>
              <a:defRPr/>
            </a:pPr>
            <a:r>
              <a:rPr lang="en-US" sz="1800" dirty="0">
                <a:solidFill>
                  <a:schemeClr val="accent4"/>
                </a:solidFill>
                <a:latin typeface="Courier"/>
              </a:rPr>
              <a:t>    </a:t>
            </a:r>
            <a:r>
              <a:rPr lang="en-US" sz="1800" dirty="0" err="1">
                <a:solidFill>
                  <a:schemeClr val="accent4"/>
                </a:solidFill>
                <a:latin typeface="Courier"/>
              </a:rPr>
              <a:t>int</a:t>
            </a:r>
            <a:r>
              <a:rPr lang="en-US" sz="1800" dirty="0">
                <a:solidFill>
                  <a:schemeClr val="accent4"/>
                </a:solidFill>
                <a:latin typeface="Courier"/>
              </a:rPr>
              <a:t>[] values = new </a:t>
            </a:r>
            <a:r>
              <a:rPr lang="en-US" sz="1800" dirty="0" err="1">
                <a:solidFill>
                  <a:schemeClr val="accent4"/>
                </a:solidFill>
                <a:latin typeface="Courier"/>
              </a:rPr>
              <a:t>int</a:t>
            </a:r>
            <a:r>
              <a:rPr lang="en-US" sz="1800" dirty="0">
                <a:solidFill>
                  <a:schemeClr val="accent4"/>
                </a:solidFill>
                <a:latin typeface="Courier"/>
              </a:rPr>
              <a:t>[5];</a:t>
            </a:r>
          </a:p>
          <a:p>
            <a:pPr marL="609600" indent="-609600">
              <a:lnSpc>
                <a:spcPct val="80000"/>
              </a:lnSpc>
              <a:buFont typeface="Monotype Sorts" pitchFamily="2" charset="2"/>
              <a:buNone/>
              <a:defRPr/>
            </a:pPr>
            <a:r>
              <a:rPr lang="en-US" sz="1800" dirty="0">
                <a:solidFill>
                  <a:schemeClr val="accent4"/>
                </a:solidFill>
                <a:latin typeface="Courier"/>
              </a:rPr>
              <a:t>    for (</a:t>
            </a:r>
            <a:r>
              <a:rPr lang="en-US" sz="1800" dirty="0" err="1">
                <a:solidFill>
                  <a:schemeClr val="accent4"/>
                </a:solidFill>
                <a:latin typeface="Courier"/>
              </a:rPr>
              <a:t>int</a:t>
            </a:r>
            <a:r>
              <a:rPr lang="en-US" sz="1800" dirty="0">
                <a:solidFill>
                  <a:schemeClr val="accent4"/>
                </a:solidFill>
                <a:latin typeface="Courier"/>
              </a:rPr>
              <a:t> </a:t>
            </a:r>
            <a:r>
              <a:rPr lang="en-US" sz="1800" dirty="0" err="1">
                <a:solidFill>
                  <a:schemeClr val="accent4"/>
                </a:solidFill>
                <a:latin typeface="Courier"/>
              </a:rPr>
              <a:t>i</a:t>
            </a:r>
            <a:r>
              <a:rPr lang="en-US" sz="1800" dirty="0">
                <a:solidFill>
                  <a:schemeClr val="accent4"/>
                </a:solidFill>
                <a:latin typeface="Courier"/>
              </a:rPr>
              <a:t> = 1; </a:t>
            </a:r>
            <a:r>
              <a:rPr lang="en-US" sz="1800" dirty="0" err="1">
                <a:solidFill>
                  <a:schemeClr val="accent4"/>
                </a:solidFill>
                <a:latin typeface="Courier"/>
              </a:rPr>
              <a:t>i</a:t>
            </a:r>
            <a:r>
              <a:rPr lang="en-US" sz="1800" dirty="0">
                <a:solidFill>
                  <a:schemeClr val="accent4"/>
                </a:solidFill>
                <a:latin typeface="Courier"/>
              </a:rPr>
              <a:t> &lt; 5; </a:t>
            </a:r>
            <a:r>
              <a:rPr lang="en-US" sz="1800" dirty="0" err="1">
                <a:solidFill>
                  <a:schemeClr val="accent4"/>
                </a:solidFill>
                <a:latin typeface="Courier"/>
              </a:rPr>
              <a:t>i</a:t>
            </a:r>
            <a:r>
              <a:rPr lang="en-US" sz="1800" dirty="0">
                <a:solidFill>
                  <a:schemeClr val="accent4"/>
                </a:solidFill>
                <a:latin typeface="Courier"/>
              </a:rPr>
              <a:t>++) {</a:t>
            </a:r>
          </a:p>
          <a:p>
            <a:pPr marL="609600" indent="-609600">
              <a:lnSpc>
                <a:spcPct val="80000"/>
              </a:lnSpc>
              <a:buFont typeface="Monotype Sorts" pitchFamily="2" charset="2"/>
              <a:buNone/>
              <a:defRPr/>
            </a:pPr>
            <a:r>
              <a:rPr lang="en-US" sz="1800" dirty="0">
                <a:solidFill>
                  <a:schemeClr val="accent4"/>
                </a:solidFill>
                <a:latin typeface="Courier"/>
              </a:rPr>
              <a:t>      values[</a:t>
            </a:r>
            <a:r>
              <a:rPr lang="en-US" sz="1800" dirty="0" err="1">
                <a:solidFill>
                  <a:schemeClr val="accent4"/>
                </a:solidFill>
                <a:latin typeface="Courier"/>
              </a:rPr>
              <a:t>i</a:t>
            </a:r>
            <a:r>
              <a:rPr lang="en-US" sz="1800" dirty="0">
                <a:solidFill>
                  <a:schemeClr val="accent4"/>
                </a:solidFill>
                <a:latin typeface="Courier"/>
              </a:rPr>
              <a:t>] = </a:t>
            </a:r>
            <a:r>
              <a:rPr lang="en-US" sz="1800" dirty="0" err="1">
                <a:solidFill>
                  <a:schemeClr val="accent4"/>
                </a:solidFill>
                <a:latin typeface="Courier"/>
              </a:rPr>
              <a:t>i</a:t>
            </a:r>
            <a:r>
              <a:rPr lang="en-US" sz="1800" dirty="0">
                <a:solidFill>
                  <a:schemeClr val="accent4"/>
                </a:solidFill>
                <a:latin typeface="Courier"/>
              </a:rPr>
              <a:t> + values[i-1];</a:t>
            </a:r>
          </a:p>
          <a:p>
            <a:pPr marL="609600" indent="-609600">
              <a:lnSpc>
                <a:spcPct val="80000"/>
              </a:lnSpc>
              <a:buFont typeface="Monotype Sorts" pitchFamily="2" charset="2"/>
              <a:buNone/>
              <a:defRPr/>
            </a:pPr>
            <a:r>
              <a:rPr lang="en-US" sz="1800" dirty="0">
                <a:solidFill>
                  <a:schemeClr val="accent4"/>
                </a:solidFill>
                <a:latin typeface="Courier"/>
              </a:rPr>
              <a:t>    }</a:t>
            </a:r>
          </a:p>
          <a:p>
            <a:pPr marL="609600" indent="-609600">
              <a:lnSpc>
                <a:spcPct val="80000"/>
              </a:lnSpc>
              <a:buFont typeface="Monotype Sorts" pitchFamily="2" charset="2"/>
              <a:buNone/>
              <a:defRPr/>
            </a:pPr>
            <a:r>
              <a:rPr lang="en-US" sz="1800" dirty="0">
                <a:solidFill>
                  <a:schemeClr val="accent4"/>
                </a:solidFill>
                <a:latin typeface="Courier"/>
              </a:rPr>
              <a:t>    values[0] = values[1] + values[4];</a:t>
            </a:r>
          </a:p>
          <a:p>
            <a:pPr marL="609600" indent="-609600">
              <a:lnSpc>
                <a:spcPct val="80000"/>
              </a:lnSpc>
              <a:buFont typeface="Monotype Sorts" pitchFamily="2" charset="2"/>
              <a:buNone/>
              <a:defRPr/>
            </a:pPr>
            <a:r>
              <a:rPr lang="en-US" sz="1800" dirty="0">
                <a:solidFill>
                  <a:schemeClr val="accent4"/>
                </a:solidFill>
                <a:latin typeface="Courier"/>
              </a:rPr>
              <a:t>  }</a:t>
            </a:r>
          </a:p>
          <a:p>
            <a:pPr marL="609600" indent="-609600">
              <a:lnSpc>
                <a:spcPct val="80000"/>
              </a:lnSpc>
              <a:buFont typeface="Monotype Sorts" pitchFamily="2" charset="2"/>
              <a:buNone/>
              <a:defRPr/>
            </a:pPr>
            <a:r>
              <a:rPr lang="en-US" sz="1800" dirty="0">
                <a:solidFill>
                  <a:schemeClr val="accent4"/>
                </a:solidFill>
                <a:latin typeface="Courier"/>
              </a:rPr>
              <a:t>}</a:t>
            </a:r>
          </a:p>
        </p:txBody>
      </p:sp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85750"/>
            <a:ext cx="7772400" cy="569913"/>
          </a:xfrm>
          <a:noFill/>
        </p:spPr>
        <p:txBody>
          <a:bodyPr/>
          <a:lstStyle/>
          <a:p>
            <a:r>
              <a:rPr lang="en-US" altLang="en-US" sz="4000"/>
              <a:t>Trace Program with Arrays</a:t>
            </a:r>
          </a:p>
        </p:txBody>
      </p:sp>
      <p:sp>
        <p:nvSpPr>
          <p:cNvPr id="351236" name="AutoShape 4"/>
          <p:cNvSpPr>
            <a:spLocks noChangeArrowheads="1"/>
          </p:cNvSpPr>
          <p:nvPr/>
        </p:nvSpPr>
        <p:spPr bwMode="auto">
          <a:xfrm>
            <a:off x="4187825" y="1201738"/>
            <a:ext cx="4186238" cy="384175"/>
          </a:xfrm>
          <a:prstGeom prst="wedgeRoundRectCallout">
            <a:avLst>
              <a:gd name="adj1" fmla="val -45920"/>
              <a:gd name="adj2" fmla="val 370542"/>
              <a:gd name="adj3" fmla="val 16667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n-US" altLang="en-US" sz="1800"/>
              <a:t>After i++, i becomes 2</a:t>
            </a:r>
          </a:p>
        </p:txBody>
      </p:sp>
      <p:sp>
        <p:nvSpPr>
          <p:cNvPr id="21511" name="Rectangle 6"/>
          <p:cNvSpPr>
            <a:spLocks noChangeArrowheads="1"/>
          </p:cNvSpPr>
          <p:nvPr/>
        </p:nvSpPr>
        <p:spPr bwMode="auto">
          <a:xfrm>
            <a:off x="0" y="25717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21512" name="Rectangle 8"/>
          <p:cNvSpPr>
            <a:spLocks noChangeArrowheads="1"/>
          </p:cNvSpPr>
          <p:nvPr/>
        </p:nvSpPr>
        <p:spPr bwMode="auto">
          <a:xfrm>
            <a:off x="0" y="0"/>
            <a:ext cx="1524000" cy="381000"/>
          </a:xfrm>
          <a:prstGeom prst="rect">
            <a:avLst/>
          </a:prstGeom>
          <a:noFill/>
          <a:ln w="12700">
            <a:solidFill>
              <a:srgbClr val="FF0000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n-US" altLang="en-US" sz="1800">
                <a:solidFill>
                  <a:schemeClr val="bg2"/>
                </a:solidFill>
                <a:latin typeface="Forte" panose="03060902040502070203" pitchFamily="66" charset="0"/>
              </a:rPr>
              <a:t>animation</a:t>
            </a:r>
          </a:p>
        </p:txBody>
      </p:sp>
      <p:graphicFrame>
        <p:nvGraphicFramePr>
          <p:cNvPr id="21513" name="Object 9"/>
          <p:cNvGraphicFramePr>
            <a:graphicFrameLocks noGrp="1" noChangeAspect="1"/>
          </p:cNvGraphicFramePr>
          <p:nvPr>
            <p:ph sz="half" idx="2"/>
          </p:nvPr>
        </p:nvGraphicFramePr>
        <p:xfrm>
          <a:off x="6030913" y="2468563"/>
          <a:ext cx="1828800" cy="1958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2" name="Picture" r:id="rId3" imgW="1601724" imgH="1712976" progId="Word.Picture.8">
                  <p:embed/>
                </p:oleObj>
              </mc:Choice>
              <mc:Fallback>
                <p:oleObj name="Picture" r:id="rId3" imgW="1601724" imgH="1712976" progId="Word.Picture.8">
                  <p:embed/>
                  <p:pic>
                    <p:nvPicPr>
                      <p:cNvPr id="21513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30913" y="2468563"/>
                        <a:ext cx="1828800" cy="19589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9269804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1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512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512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1236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4" name="Rectangle 5"/>
          <p:cNvSpPr>
            <a:spLocks noChangeArrowheads="1"/>
          </p:cNvSpPr>
          <p:nvPr/>
        </p:nvSpPr>
        <p:spPr bwMode="auto">
          <a:xfrm>
            <a:off x="3018382" y="2802242"/>
            <a:ext cx="844910" cy="268288"/>
          </a:xfrm>
          <a:prstGeom prst="rect">
            <a:avLst/>
          </a:prstGeom>
          <a:solidFill>
            <a:schemeClr val="accent1">
              <a:alpha val="45097"/>
            </a:schemeClr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228599" y="1981200"/>
            <a:ext cx="7607825" cy="2819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pitchFamily="2" charset="2"/>
              <a:buChar char="F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09600" indent="-609600">
              <a:lnSpc>
                <a:spcPct val="80000"/>
              </a:lnSpc>
              <a:buFont typeface="Monotype Sorts" pitchFamily="2" charset="2"/>
              <a:buNone/>
              <a:defRPr/>
            </a:pPr>
            <a:r>
              <a:rPr lang="en-US" sz="1800" dirty="0">
                <a:solidFill>
                  <a:schemeClr val="accent4"/>
                </a:solidFill>
                <a:latin typeface="Courier"/>
              </a:rPr>
              <a:t>public class Test {</a:t>
            </a:r>
          </a:p>
          <a:p>
            <a:pPr marL="609600" indent="-609600">
              <a:lnSpc>
                <a:spcPct val="80000"/>
              </a:lnSpc>
              <a:buFont typeface="Monotype Sorts" pitchFamily="2" charset="2"/>
              <a:buNone/>
              <a:defRPr/>
            </a:pPr>
            <a:r>
              <a:rPr lang="en-US" sz="1800" dirty="0">
                <a:solidFill>
                  <a:schemeClr val="accent4"/>
                </a:solidFill>
                <a:latin typeface="Courier"/>
              </a:rPr>
              <a:t>  public static void main(String[] </a:t>
            </a:r>
            <a:r>
              <a:rPr lang="en-US" sz="1800" dirty="0" err="1">
                <a:solidFill>
                  <a:schemeClr val="accent4"/>
                </a:solidFill>
                <a:latin typeface="Courier"/>
              </a:rPr>
              <a:t>args</a:t>
            </a:r>
            <a:r>
              <a:rPr lang="en-US" sz="1800" dirty="0">
                <a:solidFill>
                  <a:schemeClr val="accent4"/>
                </a:solidFill>
                <a:latin typeface="Courier"/>
              </a:rPr>
              <a:t>) {</a:t>
            </a:r>
          </a:p>
          <a:p>
            <a:pPr marL="609600" indent="-609600">
              <a:lnSpc>
                <a:spcPct val="80000"/>
              </a:lnSpc>
              <a:buFont typeface="Monotype Sorts" pitchFamily="2" charset="2"/>
              <a:buNone/>
              <a:defRPr/>
            </a:pPr>
            <a:r>
              <a:rPr lang="en-US" sz="1800" dirty="0">
                <a:solidFill>
                  <a:schemeClr val="accent4"/>
                </a:solidFill>
                <a:latin typeface="Courier"/>
              </a:rPr>
              <a:t>    </a:t>
            </a:r>
            <a:r>
              <a:rPr lang="en-US" sz="1800" dirty="0" err="1">
                <a:solidFill>
                  <a:schemeClr val="accent4"/>
                </a:solidFill>
                <a:latin typeface="Courier"/>
              </a:rPr>
              <a:t>int</a:t>
            </a:r>
            <a:r>
              <a:rPr lang="en-US" sz="1800" dirty="0">
                <a:solidFill>
                  <a:schemeClr val="accent4"/>
                </a:solidFill>
                <a:latin typeface="Courier"/>
              </a:rPr>
              <a:t>[] values = new </a:t>
            </a:r>
            <a:r>
              <a:rPr lang="en-US" sz="1800" dirty="0" err="1">
                <a:solidFill>
                  <a:schemeClr val="accent4"/>
                </a:solidFill>
                <a:latin typeface="Courier"/>
              </a:rPr>
              <a:t>int</a:t>
            </a:r>
            <a:r>
              <a:rPr lang="en-US" sz="1800" dirty="0">
                <a:solidFill>
                  <a:schemeClr val="accent4"/>
                </a:solidFill>
                <a:latin typeface="Courier"/>
              </a:rPr>
              <a:t>[5];</a:t>
            </a:r>
          </a:p>
          <a:p>
            <a:pPr marL="609600" indent="-609600">
              <a:lnSpc>
                <a:spcPct val="80000"/>
              </a:lnSpc>
              <a:buFont typeface="Monotype Sorts" pitchFamily="2" charset="2"/>
              <a:buNone/>
              <a:defRPr/>
            </a:pPr>
            <a:r>
              <a:rPr lang="en-US" sz="1800" dirty="0">
                <a:solidFill>
                  <a:schemeClr val="accent4"/>
                </a:solidFill>
                <a:latin typeface="Courier"/>
              </a:rPr>
              <a:t>    for (</a:t>
            </a:r>
            <a:r>
              <a:rPr lang="en-US" sz="1800" dirty="0" err="1">
                <a:solidFill>
                  <a:schemeClr val="accent4"/>
                </a:solidFill>
                <a:latin typeface="Courier"/>
              </a:rPr>
              <a:t>int</a:t>
            </a:r>
            <a:r>
              <a:rPr lang="en-US" sz="1800" dirty="0">
                <a:solidFill>
                  <a:schemeClr val="accent4"/>
                </a:solidFill>
                <a:latin typeface="Courier"/>
              </a:rPr>
              <a:t> i = 1; i &lt; 5; i++) {</a:t>
            </a:r>
          </a:p>
          <a:p>
            <a:pPr marL="609600" indent="-609600">
              <a:lnSpc>
                <a:spcPct val="80000"/>
              </a:lnSpc>
              <a:buFont typeface="Monotype Sorts" pitchFamily="2" charset="2"/>
              <a:buNone/>
              <a:defRPr/>
            </a:pPr>
            <a:r>
              <a:rPr lang="en-US" sz="1800" dirty="0">
                <a:solidFill>
                  <a:schemeClr val="accent4"/>
                </a:solidFill>
                <a:latin typeface="Courier"/>
              </a:rPr>
              <a:t>      values[i] = i + values[i-1];</a:t>
            </a:r>
          </a:p>
          <a:p>
            <a:pPr marL="609600" indent="-609600">
              <a:lnSpc>
                <a:spcPct val="80000"/>
              </a:lnSpc>
              <a:buFont typeface="Monotype Sorts" pitchFamily="2" charset="2"/>
              <a:buNone/>
              <a:defRPr/>
            </a:pPr>
            <a:r>
              <a:rPr lang="en-US" sz="1800" dirty="0">
                <a:solidFill>
                  <a:schemeClr val="accent4"/>
                </a:solidFill>
                <a:latin typeface="Courier"/>
              </a:rPr>
              <a:t>    }</a:t>
            </a:r>
          </a:p>
          <a:p>
            <a:pPr marL="609600" indent="-609600">
              <a:lnSpc>
                <a:spcPct val="80000"/>
              </a:lnSpc>
              <a:buFont typeface="Monotype Sorts" pitchFamily="2" charset="2"/>
              <a:buNone/>
              <a:defRPr/>
            </a:pPr>
            <a:r>
              <a:rPr lang="en-US" sz="1800" dirty="0">
                <a:solidFill>
                  <a:schemeClr val="accent4"/>
                </a:solidFill>
                <a:latin typeface="Courier"/>
              </a:rPr>
              <a:t>    values[0] = values[1] + values[4];</a:t>
            </a:r>
          </a:p>
          <a:p>
            <a:pPr marL="609600" indent="-609600">
              <a:lnSpc>
                <a:spcPct val="80000"/>
              </a:lnSpc>
              <a:buFont typeface="Monotype Sorts" pitchFamily="2" charset="2"/>
              <a:buNone/>
              <a:defRPr/>
            </a:pPr>
            <a:r>
              <a:rPr lang="en-US" sz="1800" dirty="0">
                <a:solidFill>
                  <a:schemeClr val="accent4"/>
                </a:solidFill>
                <a:latin typeface="Courier"/>
              </a:rPr>
              <a:t>  }</a:t>
            </a:r>
          </a:p>
          <a:p>
            <a:pPr marL="609600" indent="-609600">
              <a:lnSpc>
                <a:spcPct val="80000"/>
              </a:lnSpc>
              <a:buFont typeface="Monotype Sorts" pitchFamily="2" charset="2"/>
              <a:buNone/>
              <a:defRPr/>
            </a:pPr>
            <a:r>
              <a:rPr lang="en-US" sz="1800" dirty="0">
                <a:solidFill>
                  <a:schemeClr val="accent4"/>
                </a:solidFill>
                <a:latin typeface="Courier"/>
              </a:rPr>
              <a:t>}</a:t>
            </a:r>
          </a:p>
        </p:txBody>
      </p:sp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85750"/>
            <a:ext cx="7772400" cy="493713"/>
          </a:xfrm>
          <a:noFill/>
        </p:spPr>
        <p:txBody>
          <a:bodyPr/>
          <a:lstStyle/>
          <a:p>
            <a:r>
              <a:rPr lang="en-US" altLang="en-US" sz="4000"/>
              <a:t>Trace Program with Arrays</a:t>
            </a:r>
          </a:p>
        </p:txBody>
      </p:sp>
      <p:sp>
        <p:nvSpPr>
          <p:cNvPr id="353284" name="AutoShape 4"/>
          <p:cNvSpPr>
            <a:spLocks noChangeArrowheads="1"/>
          </p:cNvSpPr>
          <p:nvPr/>
        </p:nvSpPr>
        <p:spPr bwMode="auto">
          <a:xfrm>
            <a:off x="5610225" y="1393825"/>
            <a:ext cx="3071813" cy="576263"/>
          </a:xfrm>
          <a:prstGeom prst="wedgeRoundRectCallout">
            <a:avLst>
              <a:gd name="adj1" fmla="val -105607"/>
              <a:gd name="adj2" fmla="val 211108"/>
              <a:gd name="adj3" fmla="val 16667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n-US" altLang="en-US" sz="1800"/>
              <a:t>i (= 2) is less than 5</a:t>
            </a:r>
          </a:p>
        </p:txBody>
      </p:sp>
      <p:sp>
        <p:nvSpPr>
          <p:cNvPr id="22535" name="Rectangle 6"/>
          <p:cNvSpPr>
            <a:spLocks noChangeArrowheads="1"/>
          </p:cNvSpPr>
          <p:nvPr/>
        </p:nvSpPr>
        <p:spPr bwMode="auto">
          <a:xfrm>
            <a:off x="501650" y="273843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22536" name="Rectangle 8"/>
          <p:cNvSpPr>
            <a:spLocks noChangeArrowheads="1"/>
          </p:cNvSpPr>
          <p:nvPr/>
        </p:nvSpPr>
        <p:spPr bwMode="auto">
          <a:xfrm>
            <a:off x="0" y="0"/>
            <a:ext cx="1524000" cy="381000"/>
          </a:xfrm>
          <a:prstGeom prst="rect">
            <a:avLst/>
          </a:prstGeom>
          <a:noFill/>
          <a:ln w="12700">
            <a:solidFill>
              <a:srgbClr val="FF0000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n-US" altLang="en-US" sz="1800">
                <a:solidFill>
                  <a:schemeClr val="bg2"/>
                </a:solidFill>
                <a:latin typeface="Forte" panose="03060902040502070203" pitchFamily="66" charset="0"/>
              </a:rPr>
              <a:t>animation</a:t>
            </a:r>
          </a:p>
        </p:txBody>
      </p:sp>
      <p:graphicFrame>
        <p:nvGraphicFramePr>
          <p:cNvPr id="22537" name="Object 9"/>
          <p:cNvGraphicFramePr>
            <a:graphicFrameLocks noGrp="1" noChangeAspect="1"/>
          </p:cNvGraphicFramePr>
          <p:nvPr>
            <p:ph sz="half" idx="2"/>
          </p:nvPr>
        </p:nvGraphicFramePr>
        <p:xfrm>
          <a:off x="5916613" y="2506663"/>
          <a:ext cx="2078037" cy="22272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6" name="Picture" r:id="rId3" imgW="1601724" imgH="1712976" progId="Word.Picture.8">
                  <p:embed/>
                </p:oleObj>
              </mc:Choice>
              <mc:Fallback>
                <p:oleObj name="Picture" r:id="rId3" imgW="1601724" imgH="1712976" progId="Word.Picture.8">
                  <p:embed/>
                  <p:pic>
                    <p:nvPicPr>
                      <p:cNvPr id="22537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16613" y="2506663"/>
                        <a:ext cx="2078037" cy="22272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4611318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532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532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3284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8" name="Rectangle 5"/>
          <p:cNvSpPr>
            <a:spLocks noChangeArrowheads="1"/>
          </p:cNvSpPr>
          <p:nvPr/>
        </p:nvSpPr>
        <p:spPr bwMode="auto">
          <a:xfrm>
            <a:off x="1101454" y="3087710"/>
            <a:ext cx="3854596" cy="268287"/>
          </a:xfrm>
          <a:prstGeom prst="rect">
            <a:avLst/>
          </a:prstGeom>
          <a:solidFill>
            <a:schemeClr val="accent1">
              <a:alpha val="45097"/>
            </a:schemeClr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23555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533400"/>
          </a:xfrm>
          <a:noFill/>
        </p:spPr>
        <p:txBody>
          <a:bodyPr/>
          <a:lstStyle/>
          <a:p>
            <a:r>
              <a:rPr lang="en-US" altLang="en-US"/>
              <a:t>Trace Program with Arrays</a:t>
            </a:r>
          </a:p>
        </p:txBody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981200"/>
            <a:ext cx="6878638" cy="2819400"/>
          </a:xfrm>
        </p:spPr>
        <p:txBody>
          <a:bodyPr/>
          <a:lstStyle/>
          <a:p>
            <a:pPr marL="609600" indent="-609600">
              <a:lnSpc>
                <a:spcPct val="80000"/>
              </a:lnSpc>
              <a:buFont typeface="Monotype Sorts" pitchFamily="2" charset="2"/>
              <a:buNone/>
              <a:defRPr/>
            </a:pPr>
            <a:r>
              <a:rPr lang="en-US" sz="1800" dirty="0">
                <a:solidFill>
                  <a:schemeClr val="accent4"/>
                </a:solidFill>
                <a:latin typeface="Courier"/>
              </a:rPr>
              <a:t>public class Test {</a:t>
            </a:r>
          </a:p>
          <a:p>
            <a:pPr marL="609600" indent="-609600">
              <a:lnSpc>
                <a:spcPct val="80000"/>
              </a:lnSpc>
              <a:buFont typeface="Monotype Sorts" pitchFamily="2" charset="2"/>
              <a:buNone/>
              <a:defRPr/>
            </a:pPr>
            <a:r>
              <a:rPr lang="en-US" sz="1800" dirty="0">
                <a:solidFill>
                  <a:schemeClr val="accent4"/>
                </a:solidFill>
                <a:latin typeface="Courier"/>
              </a:rPr>
              <a:t>  public static void main(String[] </a:t>
            </a:r>
            <a:r>
              <a:rPr lang="en-US" sz="1800" dirty="0" err="1">
                <a:solidFill>
                  <a:schemeClr val="accent4"/>
                </a:solidFill>
                <a:latin typeface="Courier"/>
              </a:rPr>
              <a:t>args</a:t>
            </a:r>
            <a:r>
              <a:rPr lang="en-US" sz="1800" dirty="0">
                <a:solidFill>
                  <a:schemeClr val="accent4"/>
                </a:solidFill>
                <a:latin typeface="Courier"/>
              </a:rPr>
              <a:t>) {</a:t>
            </a:r>
          </a:p>
          <a:p>
            <a:pPr marL="609600" indent="-609600">
              <a:lnSpc>
                <a:spcPct val="80000"/>
              </a:lnSpc>
              <a:buFont typeface="Monotype Sorts" pitchFamily="2" charset="2"/>
              <a:buNone/>
              <a:defRPr/>
            </a:pPr>
            <a:r>
              <a:rPr lang="en-US" sz="1800" dirty="0">
                <a:solidFill>
                  <a:schemeClr val="accent4"/>
                </a:solidFill>
                <a:latin typeface="Courier"/>
              </a:rPr>
              <a:t>    </a:t>
            </a:r>
            <a:r>
              <a:rPr lang="en-US" sz="1800" dirty="0" err="1">
                <a:solidFill>
                  <a:schemeClr val="accent4"/>
                </a:solidFill>
                <a:latin typeface="Courier"/>
              </a:rPr>
              <a:t>int</a:t>
            </a:r>
            <a:r>
              <a:rPr lang="en-US" sz="1800" dirty="0">
                <a:solidFill>
                  <a:schemeClr val="accent4"/>
                </a:solidFill>
                <a:latin typeface="Courier"/>
              </a:rPr>
              <a:t>[] values = new </a:t>
            </a:r>
            <a:r>
              <a:rPr lang="en-US" sz="1800" dirty="0" err="1">
                <a:solidFill>
                  <a:schemeClr val="accent4"/>
                </a:solidFill>
                <a:latin typeface="Courier"/>
              </a:rPr>
              <a:t>int</a:t>
            </a:r>
            <a:r>
              <a:rPr lang="en-US" sz="1800" dirty="0">
                <a:solidFill>
                  <a:schemeClr val="accent4"/>
                </a:solidFill>
                <a:latin typeface="Courier"/>
              </a:rPr>
              <a:t>[5];</a:t>
            </a:r>
          </a:p>
          <a:p>
            <a:pPr marL="609600" indent="-609600">
              <a:lnSpc>
                <a:spcPct val="80000"/>
              </a:lnSpc>
              <a:buFont typeface="Monotype Sorts" pitchFamily="2" charset="2"/>
              <a:buNone/>
              <a:defRPr/>
            </a:pPr>
            <a:r>
              <a:rPr lang="en-US" sz="1800" dirty="0">
                <a:solidFill>
                  <a:schemeClr val="accent4"/>
                </a:solidFill>
                <a:latin typeface="Courier"/>
              </a:rPr>
              <a:t>    for (</a:t>
            </a:r>
            <a:r>
              <a:rPr lang="en-US" sz="1800" dirty="0" err="1">
                <a:solidFill>
                  <a:schemeClr val="accent4"/>
                </a:solidFill>
                <a:latin typeface="Courier"/>
              </a:rPr>
              <a:t>int</a:t>
            </a:r>
            <a:r>
              <a:rPr lang="en-US" sz="1800" dirty="0">
                <a:solidFill>
                  <a:schemeClr val="accent4"/>
                </a:solidFill>
                <a:latin typeface="Courier"/>
              </a:rPr>
              <a:t> </a:t>
            </a:r>
            <a:r>
              <a:rPr lang="en-US" sz="1800" dirty="0" err="1">
                <a:solidFill>
                  <a:schemeClr val="accent4"/>
                </a:solidFill>
                <a:latin typeface="Courier"/>
              </a:rPr>
              <a:t>i</a:t>
            </a:r>
            <a:r>
              <a:rPr lang="en-US" sz="1800" dirty="0">
                <a:solidFill>
                  <a:schemeClr val="accent4"/>
                </a:solidFill>
                <a:latin typeface="Courier"/>
              </a:rPr>
              <a:t> = 1; </a:t>
            </a:r>
            <a:r>
              <a:rPr lang="en-US" sz="1800" dirty="0" err="1">
                <a:solidFill>
                  <a:schemeClr val="accent4"/>
                </a:solidFill>
                <a:latin typeface="Courier"/>
              </a:rPr>
              <a:t>i</a:t>
            </a:r>
            <a:r>
              <a:rPr lang="en-US" sz="1800" dirty="0">
                <a:solidFill>
                  <a:schemeClr val="accent4"/>
                </a:solidFill>
                <a:latin typeface="Courier"/>
              </a:rPr>
              <a:t> &lt; 5; </a:t>
            </a:r>
            <a:r>
              <a:rPr lang="en-US" sz="1800" dirty="0" err="1">
                <a:solidFill>
                  <a:schemeClr val="accent4"/>
                </a:solidFill>
                <a:latin typeface="Courier"/>
              </a:rPr>
              <a:t>i</a:t>
            </a:r>
            <a:r>
              <a:rPr lang="en-US" sz="1800" dirty="0">
                <a:solidFill>
                  <a:schemeClr val="accent4"/>
                </a:solidFill>
                <a:latin typeface="Courier"/>
              </a:rPr>
              <a:t>++) {</a:t>
            </a:r>
          </a:p>
          <a:p>
            <a:pPr marL="609600" indent="-609600">
              <a:lnSpc>
                <a:spcPct val="80000"/>
              </a:lnSpc>
              <a:buFont typeface="Monotype Sorts" pitchFamily="2" charset="2"/>
              <a:buNone/>
              <a:defRPr/>
            </a:pPr>
            <a:r>
              <a:rPr lang="en-US" sz="1800" dirty="0">
                <a:solidFill>
                  <a:schemeClr val="accent4"/>
                </a:solidFill>
                <a:latin typeface="Courier"/>
              </a:rPr>
              <a:t>      values[</a:t>
            </a:r>
            <a:r>
              <a:rPr lang="en-US" sz="1800" dirty="0" err="1">
                <a:solidFill>
                  <a:schemeClr val="accent4"/>
                </a:solidFill>
                <a:latin typeface="Courier"/>
              </a:rPr>
              <a:t>i</a:t>
            </a:r>
            <a:r>
              <a:rPr lang="en-US" sz="1800" dirty="0">
                <a:solidFill>
                  <a:schemeClr val="accent4"/>
                </a:solidFill>
                <a:latin typeface="Courier"/>
              </a:rPr>
              <a:t>] = </a:t>
            </a:r>
            <a:r>
              <a:rPr lang="en-US" sz="1800" dirty="0" err="1">
                <a:solidFill>
                  <a:schemeClr val="accent4"/>
                </a:solidFill>
                <a:latin typeface="Courier"/>
              </a:rPr>
              <a:t>i</a:t>
            </a:r>
            <a:r>
              <a:rPr lang="en-US" sz="1800" dirty="0">
                <a:solidFill>
                  <a:schemeClr val="accent4"/>
                </a:solidFill>
                <a:latin typeface="Courier"/>
              </a:rPr>
              <a:t> + values[i-1];</a:t>
            </a:r>
          </a:p>
          <a:p>
            <a:pPr marL="609600" indent="-609600">
              <a:lnSpc>
                <a:spcPct val="80000"/>
              </a:lnSpc>
              <a:buFont typeface="Monotype Sorts" pitchFamily="2" charset="2"/>
              <a:buNone/>
              <a:defRPr/>
            </a:pPr>
            <a:r>
              <a:rPr lang="en-US" sz="1800" dirty="0">
                <a:solidFill>
                  <a:schemeClr val="accent4"/>
                </a:solidFill>
                <a:latin typeface="Courier"/>
              </a:rPr>
              <a:t>    }</a:t>
            </a:r>
          </a:p>
          <a:p>
            <a:pPr marL="609600" indent="-609600">
              <a:lnSpc>
                <a:spcPct val="80000"/>
              </a:lnSpc>
              <a:buFont typeface="Monotype Sorts" pitchFamily="2" charset="2"/>
              <a:buNone/>
              <a:defRPr/>
            </a:pPr>
            <a:r>
              <a:rPr lang="en-US" sz="1800" dirty="0">
                <a:solidFill>
                  <a:schemeClr val="accent4"/>
                </a:solidFill>
                <a:latin typeface="Courier"/>
              </a:rPr>
              <a:t>    values[0] = values[1] + values[4];</a:t>
            </a:r>
          </a:p>
          <a:p>
            <a:pPr marL="609600" indent="-609600">
              <a:lnSpc>
                <a:spcPct val="80000"/>
              </a:lnSpc>
              <a:buFont typeface="Monotype Sorts" pitchFamily="2" charset="2"/>
              <a:buNone/>
              <a:defRPr/>
            </a:pPr>
            <a:r>
              <a:rPr lang="en-US" sz="1800" dirty="0">
                <a:solidFill>
                  <a:schemeClr val="accent4"/>
                </a:solidFill>
                <a:latin typeface="Courier"/>
              </a:rPr>
              <a:t>  }</a:t>
            </a:r>
          </a:p>
          <a:p>
            <a:pPr marL="609600" indent="-609600">
              <a:lnSpc>
                <a:spcPct val="80000"/>
              </a:lnSpc>
              <a:buFont typeface="Monotype Sorts" pitchFamily="2" charset="2"/>
              <a:buNone/>
              <a:defRPr/>
            </a:pPr>
            <a:r>
              <a:rPr lang="en-US" sz="1800" dirty="0">
                <a:solidFill>
                  <a:schemeClr val="accent4"/>
                </a:solidFill>
                <a:latin typeface="Courier"/>
              </a:rPr>
              <a:t>}</a:t>
            </a:r>
          </a:p>
        </p:txBody>
      </p:sp>
      <p:sp>
        <p:nvSpPr>
          <p:cNvPr id="352260" name="AutoShape 4"/>
          <p:cNvSpPr>
            <a:spLocks noChangeArrowheads="1"/>
          </p:cNvSpPr>
          <p:nvPr/>
        </p:nvSpPr>
        <p:spPr bwMode="auto">
          <a:xfrm>
            <a:off x="2382838" y="1047750"/>
            <a:ext cx="4186237" cy="768350"/>
          </a:xfrm>
          <a:prstGeom prst="wedgeRoundRectCallout">
            <a:avLst>
              <a:gd name="adj1" fmla="val -37788"/>
              <a:gd name="adj2" fmla="val 213401"/>
              <a:gd name="adj3" fmla="val 16667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n-US" altLang="en-US" sz="1800"/>
              <a:t>After this line is executed, </a:t>
            </a:r>
          </a:p>
          <a:p>
            <a:pPr algn="ctr"/>
            <a:r>
              <a:rPr lang="en-US" altLang="en-US" sz="1800"/>
              <a:t>values[2] is 3 (2 + 1)</a:t>
            </a:r>
          </a:p>
        </p:txBody>
      </p:sp>
      <p:sp>
        <p:nvSpPr>
          <p:cNvPr id="23559" name="Rectangle 6"/>
          <p:cNvSpPr>
            <a:spLocks noChangeArrowheads="1"/>
          </p:cNvSpPr>
          <p:nvPr/>
        </p:nvSpPr>
        <p:spPr bwMode="auto">
          <a:xfrm>
            <a:off x="0" y="25717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/>
          </a:p>
        </p:txBody>
      </p:sp>
      <p:graphicFrame>
        <p:nvGraphicFramePr>
          <p:cNvPr id="23560" name="Object 7"/>
          <p:cNvGraphicFramePr>
            <a:graphicFrameLocks noChangeAspect="1"/>
          </p:cNvGraphicFramePr>
          <p:nvPr/>
        </p:nvGraphicFramePr>
        <p:xfrm>
          <a:off x="5838825" y="2044700"/>
          <a:ext cx="1958975" cy="2103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0" name="Picture" r:id="rId3" imgW="1601724" imgH="1712976" progId="Word.Picture.8">
                  <p:embed/>
                </p:oleObj>
              </mc:Choice>
              <mc:Fallback>
                <p:oleObj name="Picture" r:id="rId3" imgW="1601724" imgH="1712976" progId="Word.Picture.8">
                  <p:embed/>
                  <p:pic>
                    <p:nvPicPr>
                      <p:cNvPr id="2356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38825" y="2044700"/>
                        <a:ext cx="1958975" cy="21034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561" name="Rectangle 8"/>
          <p:cNvSpPr>
            <a:spLocks noChangeArrowheads="1"/>
          </p:cNvSpPr>
          <p:nvPr/>
        </p:nvSpPr>
        <p:spPr bwMode="auto">
          <a:xfrm>
            <a:off x="0" y="0"/>
            <a:ext cx="1524000" cy="381000"/>
          </a:xfrm>
          <a:prstGeom prst="rect">
            <a:avLst/>
          </a:prstGeom>
          <a:noFill/>
          <a:ln w="12700">
            <a:solidFill>
              <a:srgbClr val="FF0000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n-US" altLang="en-US" sz="1800">
                <a:solidFill>
                  <a:schemeClr val="bg2"/>
                </a:solidFill>
                <a:latin typeface="Forte" panose="03060902040502070203" pitchFamily="66" charset="0"/>
              </a:rPr>
              <a:t>animation</a:t>
            </a:r>
          </a:p>
        </p:txBody>
      </p:sp>
      <p:sp>
        <p:nvSpPr>
          <p:cNvPr id="23562" name="Rectangle 9"/>
          <p:cNvSpPr>
            <a:spLocks noChangeArrowheads="1"/>
          </p:cNvSpPr>
          <p:nvPr/>
        </p:nvSpPr>
        <p:spPr bwMode="auto">
          <a:xfrm>
            <a:off x="6376988" y="3275013"/>
            <a:ext cx="730250" cy="268287"/>
          </a:xfrm>
          <a:prstGeom prst="rect">
            <a:avLst/>
          </a:prstGeom>
          <a:solidFill>
            <a:schemeClr val="accent1">
              <a:alpha val="45097"/>
            </a:schemeClr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23563" name="Line 10"/>
          <p:cNvSpPr>
            <a:spLocks noChangeShapeType="1"/>
          </p:cNvSpPr>
          <p:nvPr/>
        </p:nvSpPr>
        <p:spPr bwMode="auto">
          <a:xfrm>
            <a:off x="4956050" y="3275013"/>
            <a:ext cx="1420938" cy="153987"/>
          </a:xfrm>
          <a:prstGeom prst="line">
            <a:avLst/>
          </a:prstGeom>
          <a:noFill/>
          <a:ln w="50800">
            <a:solidFill>
              <a:srgbClr val="FF0000"/>
            </a:solidFill>
            <a:round/>
            <a:headEnd type="none" w="sm" len="sm"/>
            <a:tailEnd type="stealth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70169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2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522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522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2260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2" name="Rectangle 5"/>
          <p:cNvSpPr>
            <a:spLocks noChangeArrowheads="1"/>
          </p:cNvSpPr>
          <p:nvPr/>
        </p:nvSpPr>
        <p:spPr bwMode="auto">
          <a:xfrm>
            <a:off x="3962410" y="2802799"/>
            <a:ext cx="482097" cy="268287"/>
          </a:xfrm>
          <a:prstGeom prst="rect">
            <a:avLst/>
          </a:prstGeom>
          <a:solidFill>
            <a:schemeClr val="accent1">
              <a:alpha val="45097"/>
            </a:schemeClr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24579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533400"/>
          </a:xfrm>
          <a:noFill/>
        </p:spPr>
        <p:txBody>
          <a:bodyPr/>
          <a:lstStyle/>
          <a:p>
            <a:r>
              <a:rPr lang="en-US" altLang="en-US"/>
              <a:t>Trace Program with Arrays</a:t>
            </a:r>
          </a:p>
        </p:txBody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599" y="1981200"/>
            <a:ext cx="7761445" cy="2819400"/>
          </a:xfrm>
        </p:spPr>
        <p:txBody>
          <a:bodyPr/>
          <a:lstStyle/>
          <a:p>
            <a:pPr marL="609600" indent="-609600">
              <a:lnSpc>
                <a:spcPct val="80000"/>
              </a:lnSpc>
              <a:buFont typeface="Monotype Sorts" pitchFamily="2" charset="2"/>
              <a:buNone/>
              <a:defRPr/>
            </a:pPr>
            <a:r>
              <a:rPr lang="en-US" sz="1800" dirty="0">
                <a:solidFill>
                  <a:schemeClr val="accent4"/>
                </a:solidFill>
                <a:latin typeface="Courier"/>
              </a:rPr>
              <a:t>public class Test {</a:t>
            </a:r>
          </a:p>
          <a:p>
            <a:pPr marL="609600" indent="-609600">
              <a:lnSpc>
                <a:spcPct val="80000"/>
              </a:lnSpc>
              <a:buFont typeface="Monotype Sorts" pitchFamily="2" charset="2"/>
              <a:buNone/>
              <a:defRPr/>
            </a:pPr>
            <a:r>
              <a:rPr lang="en-US" sz="1800" dirty="0">
                <a:solidFill>
                  <a:schemeClr val="accent4"/>
                </a:solidFill>
                <a:latin typeface="Courier"/>
              </a:rPr>
              <a:t>  public static void main(String[] </a:t>
            </a:r>
            <a:r>
              <a:rPr lang="en-US" sz="1800" dirty="0" err="1">
                <a:solidFill>
                  <a:schemeClr val="accent4"/>
                </a:solidFill>
                <a:latin typeface="Courier"/>
              </a:rPr>
              <a:t>args</a:t>
            </a:r>
            <a:r>
              <a:rPr lang="en-US" sz="1800" dirty="0">
                <a:solidFill>
                  <a:schemeClr val="accent4"/>
                </a:solidFill>
                <a:latin typeface="Courier"/>
              </a:rPr>
              <a:t>) {</a:t>
            </a:r>
          </a:p>
          <a:p>
            <a:pPr marL="609600" indent="-609600">
              <a:lnSpc>
                <a:spcPct val="80000"/>
              </a:lnSpc>
              <a:buFont typeface="Monotype Sorts" pitchFamily="2" charset="2"/>
              <a:buNone/>
              <a:defRPr/>
            </a:pPr>
            <a:r>
              <a:rPr lang="en-US" sz="1800" dirty="0">
                <a:solidFill>
                  <a:schemeClr val="accent4"/>
                </a:solidFill>
                <a:latin typeface="Courier"/>
              </a:rPr>
              <a:t>    </a:t>
            </a:r>
            <a:r>
              <a:rPr lang="en-US" sz="1800" dirty="0" err="1">
                <a:solidFill>
                  <a:schemeClr val="accent4"/>
                </a:solidFill>
                <a:latin typeface="Courier"/>
              </a:rPr>
              <a:t>int</a:t>
            </a:r>
            <a:r>
              <a:rPr lang="en-US" sz="1800" dirty="0">
                <a:solidFill>
                  <a:schemeClr val="accent4"/>
                </a:solidFill>
                <a:latin typeface="Courier"/>
              </a:rPr>
              <a:t>[] values = new </a:t>
            </a:r>
            <a:r>
              <a:rPr lang="en-US" sz="1800" dirty="0" err="1">
                <a:solidFill>
                  <a:schemeClr val="accent4"/>
                </a:solidFill>
                <a:latin typeface="Courier"/>
              </a:rPr>
              <a:t>int</a:t>
            </a:r>
            <a:r>
              <a:rPr lang="en-US" sz="1800" dirty="0">
                <a:solidFill>
                  <a:schemeClr val="accent4"/>
                </a:solidFill>
                <a:latin typeface="Courier"/>
              </a:rPr>
              <a:t>[5];</a:t>
            </a:r>
          </a:p>
          <a:p>
            <a:pPr marL="609600" indent="-609600">
              <a:lnSpc>
                <a:spcPct val="80000"/>
              </a:lnSpc>
              <a:buFont typeface="Monotype Sorts" pitchFamily="2" charset="2"/>
              <a:buNone/>
              <a:defRPr/>
            </a:pPr>
            <a:r>
              <a:rPr lang="en-US" sz="1800" dirty="0">
                <a:solidFill>
                  <a:schemeClr val="accent4"/>
                </a:solidFill>
                <a:latin typeface="Courier"/>
              </a:rPr>
              <a:t>    for (</a:t>
            </a:r>
            <a:r>
              <a:rPr lang="en-US" sz="1800" dirty="0" err="1">
                <a:solidFill>
                  <a:schemeClr val="accent4"/>
                </a:solidFill>
                <a:latin typeface="Courier"/>
              </a:rPr>
              <a:t>int</a:t>
            </a:r>
            <a:r>
              <a:rPr lang="en-US" sz="1800" dirty="0">
                <a:solidFill>
                  <a:schemeClr val="accent4"/>
                </a:solidFill>
                <a:latin typeface="Courier"/>
              </a:rPr>
              <a:t> </a:t>
            </a:r>
            <a:r>
              <a:rPr lang="en-US" sz="1800" dirty="0" err="1">
                <a:solidFill>
                  <a:schemeClr val="accent4"/>
                </a:solidFill>
                <a:latin typeface="Courier"/>
              </a:rPr>
              <a:t>i</a:t>
            </a:r>
            <a:r>
              <a:rPr lang="en-US" sz="1800" dirty="0">
                <a:solidFill>
                  <a:schemeClr val="accent4"/>
                </a:solidFill>
                <a:latin typeface="Courier"/>
              </a:rPr>
              <a:t> = 1; </a:t>
            </a:r>
            <a:r>
              <a:rPr lang="en-US" sz="1800" dirty="0" err="1">
                <a:solidFill>
                  <a:schemeClr val="accent4"/>
                </a:solidFill>
                <a:latin typeface="Courier"/>
              </a:rPr>
              <a:t>i</a:t>
            </a:r>
            <a:r>
              <a:rPr lang="en-US" sz="1800" dirty="0">
                <a:solidFill>
                  <a:schemeClr val="accent4"/>
                </a:solidFill>
                <a:latin typeface="Courier"/>
              </a:rPr>
              <a:t> &lt; 5; </a:t>
            </a:r>
            <a:r>
              <a:rPr lang="en-US" sz="1800" dirty="0" err="1">
                <a:solidFill>
                  <a:schemeClr val="accent4"/>
                </a:solidFill>
                <a:latin typeface="Courier"/>
              </a:rPr>
              <a:t>i</a:t>
            </a:r>
            <a:r>
              <a:rPr lang="en-US" sz="1800" dirty="0">
                <a:solidFill>
                  <a:schemeClr val="accent4"/>
                </a:solidFill>
                <a:latin typeface="Courier"/>
              </a:rPr>
              <a:t>++) {</a:t>
            </a:r>
          </a:p>
          <a:p>
            <a:pPr marL="609600" indent="-609600">
              <a:lnSpc>
                <a:spcPct val="80000"/>
              </a:lnSpc>
              <a:buFont typeface="Monotype Sorts" pitchFamily="2" charset="2"/>
              <a:buNone/>
              <a:defRPr/>
            </a:pPr>
            <a:r>
              <a:rPr lang="en-US" sz="1800" dirty="0">
                <a:solidFill>
                  <a:schemeClr val="accent4"/>
                </a:solidFill>
                <a:latin typeface="Courier"/>
              </a:rPr>
              <a:t>      values[</a:t>
            </a:r>
            <a:r>
              <a:rPr lang="en-US" sz="1800" dirty="0" err="1">
                <a:solidFill>
                  <a:schemeClr val="accent4"/>
                </a:solidFill>
                <a:latin typeface="Courier"/>
              </a:rPr>
              <a:t>i</a:t>
            </a:r>
            <a:r>
              <a:rPr lang="en-US" sz="1800" dirty="0">
                <a:solidFill>
                  <a:schemeClr val="accent4"/>
                </a:solidFill>
                <a:latin typeface="Courier"/>
              </a:rPr>
              <a:t>] = </a:t>
            </a:r>
            <a:r>
              <a:rPr lang="en-US" sz="1800" dirty="0" err="1">
                <a:solidFill>
                  <a:schemeClr val="accent4"/>
                </a:solidFill>
                <a:latin typeface="Courier"/>
              </a:rPr>
              <a:t>i</a:t>
            </a:r>
            <a:r>
              <a:rPr lang="en-US" sz="1800" dirty="0">
                <a:solidFill>
                  <a:schemeClr val="accent4"/>
                </a:solidFill>
                <a:latin typeface="Courier"/>
              </a:rPr>
              <a:t> + values[i-1];</a:t>
            </a:r>
          </a:p>
          <a:p>
            <a:pPr marL="609600" indent="-609600">
              <a:lnSpc>
                <a:spcPct val="80000"/>
              </a:lnSpc>
              <a:buFont typeface="Monotype Sorts" pitchFamily="2" charset="2"/>
              <a:buNone/>
              <a:defRPr/>
            </a:pPr>
            <a:r>
              <a:rPr lang="en-US" sz="1800" dirty="0">
                <a:solidFill>
                  <a:schemeClr val="accent4"/>
                </a:solidFill>
                <a:latin typeface="Courier"/>
              </a:rPr>
              <a:t>    }</a:t>
            </a:r>
          </a:p>
          <a:p>
            <a:pPr marL="609600" indent="-609600">
              <a:lnSpc>
                <a:spcPct val="80000"/>
              </a:lnSpc>
              <a:buFont typeface="Monotype Sorts" pitchFamily="2" charset="2"/>
              <a:buNone/>
              <a:defRPr/>
            </a:pPr>
            <a:r>
              <a:rPr lang="en-US" sz="1800" dirty="0">
                <a:solidFill>
                  <a:schemeClr val="accent4"/>
                </a:solidFill>
                <a:latin typeface="Courier"/>
              </a:rPr>
              <a:t>    values[0] = values[1] + values[4];</a:t>
            </a:r>
          </a:p>
          <a:p>
            <a:pPr marL="609600" indent="-609600">
              <a:lnSpc>
                <a:spcPct val="80000"/>
              </a:lnSpc>
              <a:buFont typeface="Monotype Sorts" pitchFamily="2" charset="2"/>
              <a:buNone/>
              <a:defRPr/>
            </a:pPr>
            <a:r>
              <a:rPr lang="en-US" sz="1800" dirty="0">
                <a:solidFill>
                  <a:schemeClr val="accent4"/>
                </a:solidFill>
                <a:latin typeface="Courier"/>
              </a:rPr>
              <a:t>  }</a:t>
            </a:r>
          </a:p>
          <a:p>
            <a:pPr marL="609600" indent="-609600">
              <a:lnSpc>
                <a:spcPct val="80000"/>
              </a:lnSpc>
              <a:buFont typeface="Monotype Sorts" pitchFamily="2" charset="2"/>
              <a:buNone/>
              <a:defRPr/>
            </a:pPr>
            <a:r>
              <a:rPr lang="en-US" sz="1800" dirty="0">
                <a:solidFill>
                  <a:schemeClr val="accent4"/>
                </a:solidFill>
                <a:latin typeface="Courier"/>
              </a:rPr>
              <a:t>}</a:t>
            </a:r>
          </a:p>
        </p:txBody>
      </p:sp>
      <p:sp>
        <p:nvSpPr>
          <p:cNvPr id="354308" name="AutoShape 4"/>
          <p:cNvSpPr>
            <a:spLocks noChangeArrowheads="1"/>
          </p:cNvSpPr>
          <p:nvPr/>
        </p:nvSpPr>
        <p:spPr bwMode="auto">
          <a:xfrm>
            <a:off x="2382838" y="1047750"/>
            <a:ext cx="4186237" cy="384175"/>
          </a:xfrm>
          <a:prstGeom prst="wedgeRoundRectCallout">
            <a:avLst>
              <a:gd name="adj1" fmla="val -2448"/>
              <a:gd name="adj2" fmla="val 404638"/>
              <a:gd name="adj3" fmla="val 16667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n-US" altLang="en-US" sz="1800"/>
              <a:t>After this, i becomes 3.</a:t>
            </a:r>
          </a:p>
        </p:txBody>
      </p:sp>
      <p:sp>
        <p:nvSpPr>
          <p:cNvPr id="24583" name="Rectangle 6"/>
          <p:cNvSpPr>
            <a:spLocks noChangeArrowheads="1"/>
          </p:cNvSpPr>
          <p:nvPr/>
        </p:nvSpPr>
        <p:spPr bwMode="auto">
          <a:xfrm>
            <a:off x="0" y="25717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/>
          </a:p>
        </p:txBody>
      </p:sp>
      <p:graphicFrame>
        <p:nvGraphicFramePr>
          <p:cNvPr id="24584" name="Object 7"/>
          <p:cNvGraphicFramePr>
            <a:graphicFrameLocks noChangeAspect="1"/>
          </p:cNvGraphicFramePr>
          <p:nvPr/>
        </p:nvGraphicFramePr>
        <p:xfrm>
          <a:off x="5838825" y="2046288"/>
          <a:ext cx="1958975" cy="21034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4" name="Picture" r:id="rId3" imgW="1601724" imgH="1712976" progId="Word.Picture.8">
                  <p:embed/>
                </p:oleObj>
              </mc:Choice>
              <mc:Fallback>
                <p:oleObj name="Picture" r:id="rId3" imgW="1601724" imgH="1712976" progId="Word.Picture.8">
                  <p:embed/>
                  <p:pic>
                    <p:nvPicPr>
                      <p:cNvPr id="24584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38825" y="2046288"/>
                        <a:ext cx="1958975" cy="21034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585" name="Rectangle 8"/>
          <p:cNvSpPr>
            <a:spLocks noChangeArrowheads="1"/>
          </p:cNvSpPr>
          <p:nvPr/>
        </p:nvSpPr>
        <p:spPr bwMode="auto">
          <a:xfrm>
            <a:off x="0" y="0"/>
            <a:ext cx="1524000" cy="381000"/>
          </a:xfrm>
          <a:prstGeom prst="rect">
            <a:avLst/>
          </a:prstGeom>
          <a:noFill/>
          <a:ln w="12700">
            <a:solidFill>
              <a:srgbClr val="FF0000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n-US" altLang="en-US" sz="1800">
                <a:solidFill>
                  <a:schemeClr val="bg2"/>
                </a:solidFill>
                <a:latin typeface="Forte" panose="03060902040502070203" pitchFamily="66" charset="0"/>
              </a:rPr>
              <a:t>animation</a:t>
            </a:r>
          </a:p>
        </p:txBody>
      </p:sp>
    </p:spTree>
    <p:extLst>
      <p:ext uri="{BB962C8B-B14F-4D97-AF65-F5344CB8AC3E}">
        <p14:creationId xmlns:p14="http://schemas.microsoft.com/office/powerpoint/2010/main" val="64318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4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543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543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430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46041"/>
            <a:ext cx="7772400" cy="1121300"/>
          </a:xfrm>
        </p:spPr>
        <p:txBody>
          <a:bodyPr/>
          <a:lstStyle/>
          <a:p>
            <a:r>
              <a:rPr lang="en-US" dirty="0"/>
              <a:t>Program 1: Array Introduction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270641" y="1341437"/>
            <a:ext cx="8564314" cy="5121557"/>
          </a:xfrm>
        </p:spPr>
        <p:txBody>
          <a:bodyPr/>
          <a:lstStyle/>
          <a:p>
            <a:r>
              <a:rPr lang="en-US" altLang="en-US" dirty="0">
                <a:cs typeface="Times New Roman" panose="02020603050405020304" pitchFamily="18" charset="0"/>
              </a:rPr>
              <a:t>Read one hundred numbers from the user, compute the average of the numbers, and then find out how many numbers are above the average.</a:t>
            </a:r>
            <a:endParaRPr lang="en-US" dirty="0"/>
          </a:p>
          <a:p>
            <a:r>
              <a:rPr lang="en-US" dirty="0"/>
              <a:t>Remember:</a:t>
            </a:r>
          </a:p>
          <a:p>
            <a:pPr lvl="1"/>
            <a:r>
              <a:rPr lang="en-US" dirty="0"/>
              <a:t>Step 1: Problem-solving Phase</a:t>
            </a:r>
          </a:p>
          <a:p>
            <a:pPr lvl="1"/>
            <a:r>
              <a:rPr lang="en-US" dirty="0"/>
              <a:t>Step 2: Implementation Phase</a:t>
            </a:r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200044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6" name="Rectangle 5"/>
          <p:cNvSpPr>
            <a:spLocks noChangeArrowheads="1"/>
          </p:cNvSpPr>
          <p:nvPr/>
        </p:nvSpPr>
        <p:spPr bwMode="auto">
          <a:xfrm>
            <a:off x="3014813" y="2809897"/>
            <a:ext cx="844910" cy="268287"/>
          </a:xfrm>
          <a:prstGeom prst="rect">
            <a:avLst/>
          </a:prstGeom>
          <a:solidFill>
            <a:schemeClr val="accent1">
              <a:alpha val="45097"/>
            </a:schemeClr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25603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533400"/>
          </a:xfrm>
          <a:noFill/>
        </p:spPr>
        <p:txBody>
          <a:bodyPr/>
          <a:lstStyle/>
          <a:p>
            <a:r>
              <a:rPr lang="en-US" altLang="en-US"/>
              <a:t>Trace Program with Arrays</a:t>
            </a:r>
          </a:p>
        </p:txBody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599" y="1981200"/>
            <a:ext cx="7761445" cy="2819400"/>
          </a:xfrm>
        </p:spPr>
        <p:txBody>
          <a:bodyPr/>
          <a:lstStyle/>
          <a:p>
            <a:pPr marL="609600" indent="-609600">
              <a:lnSpc>
                <a:spcPct val="80000"/>
              </a:lnSpc>
              <a:buFont typeface="Monotype Sorts" pitchFamily="2" charset="2"/>
              <a:buNone/>
              <a:defRPr/>
            </a:pPr>
            <a:r>
              <a:rPr lang="en-US" sz="1800" dirty="0">
                <a:solidFill>
                  <a:schemeClr val="accent4"/>
                </a:solidFill>
                <a:latin typeface="Courier"/>
              </a:rPr>
              <a:t>public class Test {</a:t>
            </a:r>
          </a:p>
          <a:p>
            <a:pPr marL="609600" indent="-609600">
              <a:lnSpc>
                <a:spcPct val="80000"/>
              </a:lnSpc>
              <a:buFont typeface="Monotype Sorts" pitchFamily="2" charset="2"/>
              <a:buNone/>
              <a:defRPr/>
            </a:pPr>
            <a:r>
              <a:rPr lang="en-US" sz="1800" dirty="0">
                <a:solidFill>
                  <a:schemeClr val="accent4"/>
                </a:solidFill>
                <a:latin typeface="Courier"/>
              </a:rPr>
              <a:t>  public static void main(String[] </a:t>
            </a:r>
            <a:r>
              <a:rPr lang="en-US" sz="1800" dirty="0" err="1">
                <a:solidFill>
                  <a:schemeClr val="accent4"/>
                </a:solidFill>
                <a:latin typeface="Courier"/>
              </a:rPr>
              <a:t>args</a:t>
            </a:r>
            <a:r>
              <a:rPr lang="en-US" sz="1800" dirty="0">
                <a:solidFill>
                  <a:schemeClr val="accent4"/>
                </a:solidFill>
                <a:latin typeface="Courier"/>
              </a:rPr>
              <a:t>) {</a:t>
            </a:r>
          </a:p>
          <a:p>
            <a:pPr marL="609600" indent="-609600">
              <a:lnSpc>
                <a:spcPct val="80000"/>
              </a:lnSpc>
              <a:buFont typeface="Monotype Sorts" pitchFamily="2" charset="2"/>
              <a:buNone/>
              <a:defRPr/>
            </a:pPr>
            <a:r>
              <a:rPr lang="en-US" sz="1800" dirty="0">
                <a:solidFill>
                  <a:schemeClr val="accent4"/>
                </a:solidFill>
                <a:latin typeface="Courier"/>
              </a:rPr>
              <a:t>    </a:t>
            </a:r>
            <a:r>
              <a:rPr lang="en-US" sz="1800" dirty="0" err="1">
                <a:solidFill>
                  <a:schemeClr val="accent4"/>
                </a:solidFill>
                <a:latin typeface="Courier"/>
              </a:rPr>
              <a:t>int</a:t>
            </a:r>
            <a:r>
              <a:rPr lang="en-US" sz="1800" dirty="0">
                <a:solidFill>
                  <a:schemeClr val="accent4"/>
                </a:solidFill>
                <a:latin typeface="Courier"/>
              </a:rPr>
              <a:t>[] values = new </a:t>
            </a:r>
            <a:r>
              <a:rPr lang="en-US" sz="1800" dirty="0" err="1">
                <a:solidFill>
                  <a:schemeClr val="accent4"/>
                </a:solidFill>
                <a:latin typeface="Courier"/>
              </a:rPr>
              <a:t>int</a:t>
            </a:r>
            <a:r>
              <a:rPr lang="en-US" sz="1800" dirty="0">
                <a:solidFill>
                  <a:schemeClr val="accent4"/>
                </a:solidFill>
                <a:latin typeface="Courier"/>
              </a:rPr>
              <a:t>[5];</a:t>
            </a:r>
          </a:p>
          <a:p>
            <a:pPr marL="609600" indent="-609600">
              <a:lnSpc>
                <a:spcPct val="80000"/>
              </a:lnSpc>
              <a:buFont typeface="Monotype Sorts" pitchFamily="2" charset="2"/>
              <a:buNone/>
              <a:defRPr/>
            </a:pPr>
            <a:r>
              <a:rPr lang="en-US" sz="1800" dirty="0">
                <a:solidFill>
                  <a:schemeClr val="accent4"/>
                </a:solidFill>
                <a:latin typeface="Courier"/>
              </a:rPr>
              <a:t>    for (</a:t>
            </a:r>
            <a:r>
              <a:rPr lang="en-US" sz="1800" dirty="0" err="1">
                <a:solidFill>
                  <a:schemeClr val="accent4"/>
                </a:solidFill>
                <a:latin typeface="Courier"/>
              </a:rPr>
              <a:t>int</a:t>
            </a:r>
            <a:r>
              <a:rPr lang="en-US" sz="1800" dirty="0">
                <a:solidFill>
                  <a:schemeClr val="accent4"/>
                </a:solidFill>
                <a:latin typeface="Courier"/>
              </a:rPr>
              <a:t> </a:t>
            </a:r>
            <a:r>
              <a:rPr lang="en-US" sz="1800" dirty="0" err="1">
                <a:solidFill>
                  <a:schemeClr val="accent4"/>
                </a:solidFill>
                <a:latin typeface="Courier"/>
              </a:rPr>
              <a:t>i</a:t>
            </a:r>
            <a:r>
              <a:rPr lang="en-US" sz="1800" dirty="0">
                <a:solidFill>
                  <a:schemeClr val="accent4"/>
                </a:solidFill>
                <a:latin typeface="Courier"/>
              </a:rPr>
              <a:t> = 1; </a:t>
            </a:r>
            <a:r>
              <a:rPr lang="en-US" sz="1800" dirty="0" err="1">
                <a:solidFill>
                  <a:schemeClr val="accent4"/>
                </a:solidFill>
                <a:latin typeface="Courier"/>
              </a:rPr>
              <a:t>i</a:t>
            </a:r>
            <a:r>
              <a:rPr lang="en-US" sz="1800" dirty="0">
                <a:solidFill>
                  <a:schemeClr val="accent4"/>
                </a:solidFill>
                <a:latin typeface="Courier"/>
              </a:rPr>
              <a:t> &lt; 5; </a:t>
            </a:r>
            <a:r>
              <a:rPr lang="en-US" sz="1800" dirty="0" err="1">
                <a:solidFill>
                  <a:schemeClr val="accent4"/>
                </a:solidFill>
                <a:latin typeface="Courier"/>
              </a:rPr>
              <a:t>i</a:t>
            </a:r>
            <a:r>
              <a:rPr lang="en-US" sz="1800" dirty="0">
                <a:solidFill>
                  <a:schemeClr val="accent4"/>
                </a:solidFill>
                <a:latin typeface="Courier"/>
              </a:rPr>
              <a:t>++) {</a:t>
            </a:r>
          </a:p>
          <a:p>
            <a:pPr marL="609600" indent="-609600">
              <a:lnSpc>
                <a:spcPct val="80000"/>
              </a:lnSpc>
              <a:buFont typeface="Monotype Sorts" pitchFamily="2" charset="2"/>
              <a:buNone/>
              <a:defRPr/>
            </a:pPr>
            <a:r>
              <a:rPr lang="en-US" sz="1800" dirty="0">
                <a:solidFill>
                  <a:schemeClr val="accent4"/>
                </a:solidFill>
                <a:latin typeface="Courier"/>
              </a:rPr>
              <a:t>      values[</a:t>
            </a:r>
            <a:r>
              <a:rPr lang="en-US" sz="1800" dirty="0" err="1">
                <a:solidFill>
                  <a:schemeClr val="accent4"/>
                </a:solidFill>
                <a:latin typeface="Courier"/>
              </a:rPr>
              <a:t>i</a:t>
            </a:r>
            <a:r>
              <a:rPr lang="en-US" sz="1800" dirty="0">
                <a:solidFill>
                  <a:schemeClr val="accent4"/>
                </a:solidFill>
                <a:latin typeface="Courier"/>
              </a:rPr>
              <a:t>] = </a:t>
            </a:r>
            <a:r>
              <a:rPr lang="en-US" sz="1800" dirty="0" err="1">
                <a:solidFill>
                  <a:schemeClr val="accent4"/>
                </a:solidFill>
                <a:latin typeface="Courier"/>
              </a:rPr>
              <a:t>i</a:t>
            </a:r>
            <a:r>
              <a:rPr lang="en-US" sz="1800" dirty="0">
                <a:solidFill>
                  <a:schemeClr val="accent4"/>
                </a:solidFill>
                <a:latin typeface="Courier"/>
              </a:rPr>
              <a:t> + values[i-1];</a:t>
            </a:r>
          </a:p>
          <a:p>
            <a:pPr marL="609600" indent="-609600">
              <a:lnSpc>
                <a:spcPct val="80000"/>
              </a:lnSpc>
              <a:buFont typeface="Monotype Sorts" pitchFamily="2" charset="2"/>
              <a:buNone/>
              <a:defRPr/>
            </a:pPr>
            <a:r>
              <a:rPr lang="en-US" sz="1800" dirty="0">
                <a:solidFill>
                  <a:schemeClr val="accent4"/>
                </a:solidFill>
                <a:latin typeface="Courier"/>
              </a:rPr>
              <a:t>    }</a:t>
            </a:r>
          </a:p>
          <a:p>
            <a:pPr marL="609600" indent="-609600">
              <a:lnSpc>
                <a:spcPct val="80000"/>
              </a:lnSpc>
              <a:buFont typeface="Monotype Sorts" pitchFamily="2" charset="2"/>
              <a:buNone/>
              <a:defRPr/>
            </a:pPr>
            <a:r>
              <a:rPr lang="en-US" sz="1800" dirty="0">
                <a:solidFill>
                  <a:schemeClr val="accent4"/>
                </a:solidFill>
                <a:latin typeface="Courier"/>
              </a:rPr>
              <a:t>    values[0] = values[1] + values[4];</a:t>
            </a:r>
          </a:p>
          <a:p>
            <a:pPr marL="609600" indent="-609600">
              <a:lnSpc>
                <a:spcPct val="80000"/>
              </a:lnSpc>
              <a:buFont typeface="Monotype Sorts" pitchFamily="2" charset="2"/>
              <a:buNone/>
              <a:defRPr/>
            </a:pPr>
            <a:r>
              <a:rPr lang="en-US" sz="1800" dirty="0">
                <a:solidFill>
                  <a:schemeClr val="accent4"/>
                </a:solidFill>
                <a:latin typeface="Courier"/>
              </a:rPr>
              <a:t>  }</a:t>
            </a:r>
          </a:p>
          <a:p>
            <a:pPr marL="609600" indent="-609600">
              <a:lnSpc>
                <a:spcPct val="80000"/>
              </a:lnSpc>
              <a:buFont typeface="Monotype Sorts" pitchFamily="2" charset="2"/>
              <a:buNone/>
              <a:defRPr/>
            </a:pPr>
            <a:r>
              <a:rPr lang="en-US" sz="1800" dirty="0">
                <a:solidFill>
                  <a:schemeClr val="accent4"/>
                </a:solidFill>
                <a:latin typeface="Courier"/>
              </a:rPr>
              <a:t>}</a:t>
            </a:r>
          </a:p>
        </p:txBody>
      </p:sp>
      <p:sp>
        <p:nvSpPr>
          <p:cNvPr id="363524" name="AutoShape 4"/>
          <p:cNvSpPr>
            <a:spLocks noChangeArrowheads="1"/>
          </p:cNvSpPr>
          <p:nvPr/>
        </p:nvSpPr>
        <p:spPr bwMode="auto">
          <a:xfrm>
            <a:off x="4111625" y="1163638"/>
            <a:ext cx="4186238" cy="384175"/>
          </a:xfrm>
          <a:prstGeom prst="wedgeRoundRectCallout">
            <a:avLst>
              <a:gd name="adj1" fmla="val -58164"/>
              <a:gd name="adj2" fmla="val 374476"/>
              <a:gd name="adj3" fmla="val 16667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n-US" altLang="en-US" sz="1800"/>
              <a:t>i (=3) is still less than 5.</a:t>
            </a:r>
          </a:p>
        </p:txBody>
      </p:sp>
      <p:sp>
        <p:nvSpPr>
          <p:cNvPr id="25607" name="Rectangle 6"/>
          <p:cNvSpPr>
            <a:spLocks noChangeArrowheads="1"/>
          </p:cNvSpPr>
          <p:nvPr/>
        </p:nvSpPr>
        <p:spPr bwMode="auto">
          <a:xfrm>
            <a:off x="0" y="25717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/>
          </a:p>
        </p:txBody>
      </p:sp>
      <p:graphicFrame>
        <p:nvGraphicFramePr>
          <p:cNvPr id="25608" name="Object 7"/>
          <p:cNvGraphicFramePr>
            <a:graphicFrameLocks noChangeAspect="1"/>
          </p:cNvGraphicFramePr>
          <p:nvPr/>
        </p:nvGraphicFramePr>
        <p:xfrm>
          <a:off x="5838825" y="2046288"/>
          <a:ext cx="1958975" cy="21034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18" name="Picture" r:id="rId3" imgW="1601724" imgH="1712976" progId="Word.Picture.8">
                  <p:embed/>
                </p:oleObj>
              </mc:Choice>
              <mc:Fallback>
                <p:oleObj name="Picture" r:id="rId3" imgW="1601724" imgH="1712976" progId="Word.Picture.8">
                  <p:embed/>
                  <p:pic>
                    <p:nvPicPr>
                      <p:cNvPr id="25608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38825" y="2046288"/>
                        <a:ext cx="1958975" cy="21034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609" name="Rectangle 8"/>
          <p:cNvSpPr>
            <a:spLocks noChangeArrowheads="1"/>
          </p:cNvSpPr>
          <p:nvPr/>
        </p:nvSpPr>
        <p:spPr bwMode="auto">
          <a:xfrm>
            <a:off x="0" y="0"/>
            <a:ext cx="1524000" cy="381000"/>
          </a:xfrm>
          <a:prstGeom prst="rect">
            <a:avLst/>
          </a:prstGeom>
          <a:noFill/>
          <a:ln w="12700">
            <a:solidFill>
              <a:srgbClr val="FF0000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n-US" altLang="en-US" sz="1800">
                <a:solidFill>
                  <a:schemeClr val="bg2"/>
                </a:solidFill>
                <a:latin typeface="Forte" panose="03060902040502070203" pitchFamily="66" charset="0"/>
              </a:rPr>
              <a:t>animation</a:t>
            </a:r>
          </a:p>
        </p:txBody>
      </p:sp>
    </p:spTree>
    <p:extLst>
      <p:ext uri="{BB962C8B-B14F-4D97-AF65-F5344CB8AC3E}">
        <p14:creationId xmlns:p14="http://schemas.microsoft.com/office/powerpoint/2010/main" val="3649641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3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635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635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3524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35" name="Rectangle 10"/>
          <p:cNvSpPr>
            <a:spLocks noChangeArrowheads="1"/>
          </p:cNvSpPr>
          <p:nvPr/>
        </p:nvSpPr>
        <p:spPr bwMode="auto">
          <a:xfrm>
            <a:off x="6261100" y="3544888"/>
            <a:ext cx="922338" cy="268287"/>
          </a:xfrm>
          <a:prstGeom prst="rect">
            <a:avLst/>
          </a:prstGeom>
          <a:solidFill>
            <a:schemeClr val="accent1">
              <a:alpha val="45097"/>
            </a:schemeClr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26630" name="Rectangle 5"/>
          <p:cNvSpPr>
            <a:spLocks noChangeArrowheads="1"/>
          </p:cNvSpPr>
          <p:nvPr/>
        </p:nvSpPr>
        <p:spPr bwMode="auto">
          <a:xfrm>
            <a:off x="1109573" y="3084513"/>
            <a:ext cx="3841750" cy="268287"/>
          </a:xfrm>
          <a:prstGeom prst="rect">
            <a:avLst/>
          </a:prstGeom>
          <a:solidFill>
            <a:schemeClr val="accent1">
              <a:alpha val="45097"/>
            </a:schemeClr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26627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533400"/>
          </a:xfrm>
          <a:noFill/>
        </p:spPr>
        <p:txBody>
          <a:bodyPr/>
          <a:lstStyle/>
          <a:p>
            <a:r>
              <a:rPr lang="en-US" altLang="en-US"/>
              <a:t>Trace Program with Arrays</a:t>
            </a:r>
          </a:p>
        </p:txBody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981200"/>
            <a:ext cx="7031750" cy="2819400"/>
          </a:xfrm>
        </p:spPr>
        <p:txBody>
          <a:bodyPr/>
          <a:lstStyle/>
          <a:p>
            <a:pPr marL="609600" indent="-609600">
              <a:lnSpc>
                <a:spcPct val="80000"/>
              </a:lnSpc>
              <a:buFont typeface="Monotype Sorts" pitchFamily="2" charset="2"/>
              <a:buNone/>
              <a:defRPr/>
            </a:pPr>
            <a:r>
              <a:rPr lang="en-US" sz="1800" dirty="0">
                <a:solidFill>
                  <a:schemeClr val="accent4"/>
                </a:solidFill>
                <a:latin typeface="Courier"/>
              </a:rPr>
              <a:t>public class Test {</a:t>
            </a:r>
          </a:p>
          <a:p>
            <a:pPr marL="609600" indent="-609600">
              <a:lnSpc>
                <a:spcPct val="80000"/>
              </a:lnSpc>
              <a:buFont typeface="Monotype Sorts" pitchFamily="2" charset="2"/>
              <a:buNone/>
              <a:defRPr/>
            </a:pPr>
            <a:r>
              <a:rPr lang="en-US" sz="1800" dirty="0">
                <a:solidFill>
                  <a:schemeClr val="accent4"/>
                </a:solidFill>
                <a:latin typeface="Courier"/>
              </a:rPr>
              <a:t>  public static void main(String[] </a:t>
            </a:r>
            <a:r>
              <a:rPr lang="en-US" sz="1800" dirty="0" err="1">
                <a:solidFill>
                  <a:schemeClr val="accent4"/>
                </a:solidFill>
                <a:latin typeface="Courier"/>
              </a:rPr>
              <a:t>args</a:t>
            </a:r>
            <a:r>
              <a:rPr lang="en-US" sz="1800" dirty="0">
                <a:solidFill>
                  <a:schemeClr val="accent4"/>
                </a:solidFill>
                <a:latin typeface="Courier"/>
              </a:rPr>
              <a:t>) {</a:t>
            </a:r>
          </a:p>
          <a:p>
            <a:pPr marL="609600" indent="-609600">
              <a:lnSpc>
                <a:spcPct val="80000"/>
              </a:lnSpc>
              <a:buFont typeface="Monotype Sorts" pitchFamily="2" charset="2"/>
              <a:buNone/>
              <a:defRPr/>
            </a:pPr>
            <a:r>
              <a:rPr lang="en-US" sz="1800" dirty="0">
                <a:solidFill>
                  <a:schemeClr val="accent4"/>
                </a:solidFill>
                <a:latin typeface="Courier"/>
              </a:rPr>
              <a:t>    </a:t>
            </a:r>
            <a:r>
              <a:rPr lang="en-US" sz="1800" dirty="0" err="1">
                <a:solidFill>
                  <a:schemeClr val="accent4"/>
                </a:solidFill>
                <a:latin typeface="Courier"/>
              </a:rPr>
              <a:t>int</a:t>
            </a:r>
            <a:r>
              <a:rPr lang="en-US" sz="1800" dirty="0">
                <a:solidFill>
                  <a:schemeClr val="accent4"/>
                </a:solidFill>
                <a:latin typeface="Courier"/>
              </a:rPr>
              <a:t>[] values = new </a:t>
            </a:r>
            <a:r>
              <a:rPr lang="en-US" sz="1800" dirty="0" err="1">
                <a:solidFill>
                  <a:schemeClr val="accent4"/>
                </a:solidFill>
                <a:latin typeface="Courier"/>
              </a:rPr>
              <a:t>int</a:t>
            </a:r>
            <a:r>
              <a:rPr lang="en-US" sz="1800" dirty="0">
                <a:solidFill>
                  <a:schemeClr val="accent4"/>
                </a:solidFill>
                <a:latin typeface="Courier"/>
              </a:rPr>
              <a:t>[5];</a:t>
            </a:r>
          </a:p>
          <a:p>
            <a:pPr marL="609600" indent="-609600">
              <a:lnSpc>
                <a:spcPct val="80000"/>
              </a:lnSpc>
              <a:buFont typeface="Monotype Sorts" pitchFamily="2" charset="2"/>
              <a:buNone/>
              <a:defRPr/>
            </a:pPr>
            <a:r>
              <a:rPr lang="en-US" sz="1800" dirty="0">
                <a:solidFill>
                  <a:schemeClr val="accent4"/>
                </a:solidFill>
                <a:latin typeface="Courier"/>
              </a:rPr>
              <a:t>    for (</a:t>
            </a:r>
            <a:r>
              <a:rPr lang="en-US" sz="1800" dirty="0" err="1">
                <a:solidFill>
                  <a:schemeClr val="accent4"/>
                </a:solidFill>
                <a:latin typeface="Courier"/>
              </a:rPr>
              <a:t>int</a:t>
            </a:r>
            <a:r>
              <a:rPr lang="en-US" sz="1800" dirty="0">
                <a:solidFill>
                  <a:schemeClr val="accent4"/>
                </a:solidFill>
                <a:latin typeface="Courier"/>
              </a:rPr>
              <a:t> </a:t>
            </a:r>
            <a:r>
              <a:rPr lang="en-US" sz="1800" dirty="0" err="1">
                <a:solidFill>
                  <a:schemeClr val="accent4"/>
                </a:solidFill>
                <a:latin typeface="Courier"/>
              </a:rPr>
              <a:t>i</a:t>
            </a:r>
            <a:r>
              <a:rPr lang="en-US" sz="1800" dirty="0">
                <a:solidFill>
                  <a:schemeClr val="accent4"/>
                </a:solidFill>
                <a:latin typeface="Courier"/>
              </a:rPr>
              <a:t> = 1; </a:t>
            </a:r>
            <a:r>
              <a:rPr lang="en-US" sz="1800" dirty="0" err="1">
                <a:solidFill>
                  <a:schemeClr val="accent4"/>
                </a:solidFill>
                <a:latin typeface="Courier"/>
              </a:rPr>
              <a:t>i</a:t>
            </a:r>
            <a:r>
              <a:rPr lang="en-US" sz="1800" dirty="0">
                <a:solidFill>
                  <a:schemeClr val="accent4"/>
                </a:solidFill>
                <a:latin typeface="Courier"/>
              </a:rPr>
              <a:t> &lt; 5; </a:t>
            </a:r>
            <a:r>
              <a:rPr lang="en-US" sz="1800" dirty="0" err="1">
                <a:solidFill>
                  <a:schemeClr val="accent4"/>
                </a:solidFill>
                <a:latin typeface="Courier"/>
              </a:rPr>
              <a:t>i</a:t>
            </a:r>
            <a:r>
              <a:rPr lang="en-US" sz="1800" dirty="0">
                <a:solidFill>
                  <a:schemeClr val="accent4"/>
                </a:solidFill>
                <a:latin typeface="Courier"/>
              </a:rPr>
              <a:t>++) {</a:t>
            </a:r>
          </a:p>
          <a:p>
            <a:pPr marL="609600" indent="-609600">
              <a:lnSpc>
                <a:spcPct val="80000"/>
              </a:lnSpc>
              <a:buFont typeface="Monotype Sorts" pitchFamily="2" charset="2"/>
              <a:buNone/>
              <a:defRPr/>
            </a:pPr>
            <a:r>
              <a:rPr lang="en-US" sz="1800" dirty="0">
                <a:solidFill>
                  <a:schemeClr val="accent4"/>
                </a:solidFill>
                <a:latin typeface="Courier"/>
              </a:rPr>
              <a:t>      values[</a:t>
            </a:r>
            <a:r>
              <a:rPr lang="en-US" sz="1800" dirty="0" err="1">
                <a:solidFill>
                  <a:schemeClr val="accent4"/>
                </a:solidFill>
                <a:latin typeface="Courier"/>
              </a:rPr>
              <a:t>i</a:t>
            </a:r>
            <a:r>
              <a:rPr lang="en-US" sz="1800" dirty="0">
                <a:solidFill>
                  <a:schemeClr val="accent4"/>
                </a:solidFill>
                <a:latin typeface="Courier"/>
              </a:rPr>
              <a:t>] = </a:t>
            </a:r>
            <a:r>
              <a:rPr lang="en-US" sz="1800" dirty="0" err="1">
                <a:solidFill>
                  <a:schemeClr val="accent4"/>
                </a:solidFill>
                <a:latin typeface="Courier"/>
              </a:rPr>
              <a:t>i</a:t>
            </a:r>
            <a:r>
              <a:rPr lang="en-US" sz="1800" dirty="0">
                <a:solidFill>
                  <a:schemeClr val="accent4"/>
                </a:solidFill>
                <a:latin typeface="Courier"/>
              </a:rPr>
              <a:t> + values[i-1];</a:t>
            </a:r>
          </a:p>
          <a:p>
            <a:pPr marL="609600" indent="-609600">
              <a:lnSpc>
                <a:spcPct val="80000"/>
              </a:lnSpc>
              <a:buFont typeface="Monotype Sorts" pitchFamily="2" charset="2"/>
              <a:buNone/>
              <a:defRPr/>
            </a:pPr>
            <a:r>
              <a:rPr lang="en-US" sz="1800" dirty="0">
                <a:solidFill>
                  <a:schemeClr val="accent4"/>
                </a:solidFill>
                <a:latin typeface="Courier"/>
              </a:rPr>
              <a:t>    }</a:t>
            </a:r>
          </a:p>
          <a:p>
            <a:pPr marL="609600" indent="-609600">
              <a:lnSpc>
                <a:spcPct val="80000"/>
              </a:lnSpc>
              <a:buFont typeface="Monotype Sorts" pitchFamily="2" charset="2"/>
              <a:buNone/>
              <a:defRPr/>
            </a:pPr>
            <a:r>
              <a:rPr lang="en-US" sz="1800" dirty="0">
                <a:solidFill>
                  <a:schemeClr val="accent4"/>
                </a:solidFill>
                <a:latin typeface="Courier"/>
              </a:rPr>
              <a:t>    values[0] = values[1] + values[4];</a:t>
            </a:r>
          </a:p>
          <a:p>
            <a:pPr marL="609600" indent="-609600">
              <a:lnSpc>
                <a:spcPct val="80000"/>
              </a:lnSpc>
              <a:buFont typeface="Monotype Sorts" pitchFamily="2" charset="2"/>
              <a:buNone/>
              <a:defRPr/>
            </a:pPr>
            <a:r>
              <a:rPr lang="en-US" sz="1800" dirty="0">
                <a:solidFill>
                  <a:schemeClr val="accent4"/>
                </a:solidFill>
                <a:latin typeface="Courier"/>
              </a:rPr>
              <a:t>  }</a:t>
            </a:r>
          </a:p>
          <a:p>
            <a:pPr marL="609600" indent="-609600">
              <a:lnSpc>
                <a:spcPct val="80000"/>
              </a:lnSpc>
              <a:buFont typeface="Monotype Sorts" pitchFamily="2" charset="2"/>
              <a:buNone/>
              <a:defRPr/>
            </a:pPr>
            <a:r>
              <a:rPr lang="en-US" sz="1800" dirty="0">
                <a:solidFill>
                  <a:schemeClr val="accent4"/>
                </a:solidFill>
                <a:latin typeface="Courier"/>
              </a:rPr>
              <a:t>}</a:t>
            </a:r>
          </a:p>
        </p:txBody>
      </p:sp>
      <p:sp>
        <p:nvSpPr>
          <p:cNvPr id="355332" name="AutoShape 4"/>
          <p:cNvSpPr>
            <a:spLocks noChangeArrowheads="1"/>
          </p:cNvSpPr>
          <p:nvPr/>
        </p:nvSpPr>
        <p:spPr bwMode="auto">
          <a:xfrm>
            <a:off x="4149725" y="1163638"/>
            <a:ext cx="4724400" cy="384175"/>
          </a:xfrm>
          <a:prstGeom prst="wedgeRoundRectCallout">
            <a:avLst>
              <a:gd name="adj1" fmla="val -41652"/>
              <a:gd name="adj2" fmla="val 449869"/>
              <a:gd name="adj3" fmla="val 16667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n-US" altLang="en-US" sz="1800"/>
              <a:t>After this line, values[3] becomes 6 (3 + 3)</a:t>
            </a:r>
          </a:p>
        </p:txBody>
      </p:sp>
      <p:sp>
        <p:nvSpPr>
          <p:cNvPr id="26631" name="Rectangle 6"/>
          <p:cNvSpPr>
            <a:spLocks noChangeArrowheads="1"/>
          </p:cNvSpPr>
          <p:nvPr/>
        </p:nvSpPr>
        <p:spPr bwMode="auto">
          <a:xfrm>
            <a:off x="0" y="25717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/>
          </a:p>
        </p:txBody>
      </p:sp>
      <p:graphicFrame>
        <p:nvGraphicFramePr>
          <p:cNvPr id="26632" name="Object 7"/>
          <p:cNvGraphicFramePr>
            <a:graphicFrameLocks noChangeAspect="1"/>
          </p:cNvGraphicFramePr>
          <p:nvPr/>
        </p:nvGraphicFramePr>
        <p:xfrm>
          <a:off x="5838825" y="2044700"/>
          <a:ext cx="1958975" cy="2103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42" name="Picture" r:id="rId3" imgW="1601724" imgH="1712976" progId="Word.Picture.8">
                  <p:embed/>
                </p:oleObj>
              </mc:Choice>
              <mc:Fallback>
                <p:oleObj name="Picture" r:id="rId3" imgW="1601724" imgH="1712976" progId="Word.Picture.8">
                  <p:embed/>
                  <p:pic>
                    <p:nvPicPr>
                      <p:cNvPr id="26632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38825" y="2044700"/>
                        <a:ext cx="1958975" cy="21034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633" name="Rectangle 8"/>
          <p:cNvSpPr>
            <a:spLocks noChangeArrowheads="1"/>
          </p:cNvSpPr>
          <p:nvPr/>
        </p:nvSpPr>
        <p:spPr bwMode="auto">
          <a:xfrm>
            <a:off x="0" y="0"/>
            <a:ext cx="1524000" cy="381000"/>
          </a:xfrm>
          <a:prstGeom prst="rect">
            <a:avLst/>
          </a:prstGeom>
          <a:noFill/>
          <a:ln w="12700">
            <a:solidFill>
              <a:srgbClr val="FF0000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n-US" altLang="en-US" sz="1800">
                <a:solidFill>
                  <a:schemeClr val="bg2"/>
                </a:solidFill>
                <a:latin typeface="Forte" panose="03060902040502070203" pitchFamily="66" charset="0"/>
              </a:rPr>
              <a:t>animation</a:t>
            </a:r>
          </a:p>
        </p:txBody>
      </p:sp>
      <p:sp>
        <p:nvSpPr>
          <p:cNvPr id="26634" name="Line 9"/>
          <p:cNvSpPr>
            <a:spLocks noChangeShapeType="1"/>
          </p:cNvSpPr>
          <p:nvPr/>
        </p:nvSpPr>
        <p:spPr bwMode="auto">
          <a:xfrm>
            <a:off x="4951323" y="3209925"/>
            <a:ext cx="1309777" cy="449263"/>
          </a:xfrm>
          <a:prstGeom prst="line">
            <a:avLst/>
          </a:prstGeom>
          <a:noFill/>
          <a:ln w="50800">
            <a:solidFill>
              <a:srgbClr val="FF0000"/>
            </a:solidFill>
            <a:round/>
            <a:headEnd type="none" w="sm" len="sm"/>
            <a:tailEnd type="stealth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99460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5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553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553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5332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4" name="Rectangle 5"/>
          <p:cNvSpPr>
            <a:spLocks noChangeArrowheads="1"/>
          </p:cNvSpPr>
          <p:nvPr/>
        </p:nvSpPr>
        <p:spPr bwMode="auto">
          <a:xfrm>
            <a:off x="3987216" y="2805811"/>
            <a:ext cx="422455" cy="268287"/>
          </a:xfrm>
          <a:prstGeom prst="rect">
            <a:avLst/>
          </a:prstGeom>
          <a:solidFill>
            <a:schemeClr val="accent1">
              <a:alpha val="45097"/>
            </a:schemeClr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27651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533400"/>
          </a:xfrm>
          <a:noFill/>
        </p:spPr>
        <p:txBody>
          <a:bodyPr/>
          <a:lstStyle/>
          <a:p>
            <a:r>
              <a:rPr lang="en-US" altLang="en-US"/>
              <a:t>Trace Program with Arrays</a:t>
            </a:r>
          </a:p>
        </p:txBody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981200"/>
            <a:ext cx="7569200" cy="2819400"/>
          </a:xfrm>
        </p:spPr>
        <p:txBody>
          <a:bodyPr/>
          <a:lstStyle/>
          <a:p>
            <a:pPr marL="609600" indent="-609600">
              <a:lnSpc>
                <a:spcPct val="80000"/>
              </a:lnSpc>
              <a:buFont typeface="Monotype Sorts" pitchFamily="2" charset="2"/>
              <a:buNone/>
              <a:defRPr/>
            </a:pPr>
            <a:r>
              <a:rPr lang="en-US" sz="1800" dirty="0">
                <a:solidFill>
                  <a:schemeClr val="accent4"/>
                </a:solidFill>
                <a:latin typeface="Courier"/>
              </a:rPr>
              <a:t>public class Test {</a:t>
            </a:r>
          </a:p>
          <a:p>
            <a:pPr marL="609600" indent="-609600">
              <a:lnSpc>
                <a:spcPct val="80000"/>
              </a:lnSpc>
              <a:buFont typeface="Monotype Sorts" pitchFamily="2" charset="2"/>
              <a:buNone/>
              <a:defRPr/>
            </a:pPr>
            <a:r>
              <a:rPr lang="en-US" sz="1800" dirty="0">
                <a:solidFill>
                  <a:schemeClr val="accent4"/>
                </a:solidFill>
                <a:latin typeface="Courier"/>
              </a:rPr>
              <a:t>  public static void main(String[] </a:t>
            </a:r>
            <a:r>
              <a:rPr lang="en-US" sz="1800" dirty="0" err="1">
                <a:solidFill>
                  <a:schemeClr val="accent4"/>
                </a:solidFill>
                <a:latin typeface="Courier"/>
              </a:rPr>
              <a:t>args</a:t>
            </a:r>
            <a:r>
              <a:rPr lang="en-US" sz="1800" dirty="0">
                <a:solidFill>
                  <a:schemeClr val="accent4"/>
                </a:solidFill>
                <a:latin typeface="Courier"/>
              </a:rPr>
              <a:t>) {</a:t>
            </a:r>
          </a:p>
          <a:p>
            <a:pPr marL="609600" indent="-609600">
              <a:lnSpc>
                <a:spcPct val="80000"/>
              </a:lnSpc>
              <a:buFont typeface="Monotype Sorts" pitchFamily="2" charset="2"/>
              <a:buNone/>
              <a:defRPr/>
            </a:pPr>
            <a:r>
              <a:rPr lang="en-US" sz="1800" dirty="0">
                <a:solidFill>
                  <a:schemeClr val="accent4"/>
                </a:solidFill>
                <a:latin typeface="Courier"/>
              </a:rPr>
              <a:t>    </a:t>
            </a:r>
            <a:r>
              <a:rPr lang="en-US" sz="1800" dirty="0" err="1">
                <a:solidFill>
                  <a:schemeClr val="accent4"/>
                </a:solidFill>
                <a:latin typeface="Courier"/>
              </a:rPr>
              <a:t>int</a:t>
            </a:r>
            <a:r>
              <a:rPr lang="en-US" sz="1800" dirty="0">
                <a:solidFill>
                  <a:schemeClr val="accent4"/>
                </a:solidFill>
                <a:latin typeface="Courier"/>
              </a:rPr>
              <a:t>[] values = new </a:t>
            </a:r>
            <a:r>
              <a:rPr lang="en-US" sz="1800" dirty="0" err="1">
                <a:solidFill>
                  <a:schemeClr val="accent4"/>
                </a:solidFill>
                <a:latin typeface="Courier"/>
              </a:rPr>
              <a:t>int</a:t>
            </a:r>
            <a:r>
              <a:rPr lang="en-US" sz="1800" dirty="0">
                <a:solidFill>
                  <a:schemeClr val="accent4"/>
                </a:solidFill>
                <a:latin typeface="Courier"/>
              </a:rPr>
              <a:t>[5];</a:t>
            </a:r>
          </a:p>
          <a:p>
            <a:pPr marL="609600" indent="-609600">
              <a:lnSpc>
                <a:spcPct val="80000"/>
              </a:lnSpc>
              <a:buFont typeface="Monotype Sorts" pitchFamily="2" charset="2"/>
              <a:buNone/>
              <a:defRPr/>
            </a:pPr>
            <a:r>
              <a:rPr lang="en-US" sz="1800" dirty="0">
                <a:solidFill>
                  <a:schemeClr val="accent4"/>
                </a:solidFill>
                <a:latin typeface="Courier"/>
              </a:rPr>
              <a:t>    for (</a:t>
            </a:r>
            <a:r>
              <a:rPr lang="en-US" sz="1800" dirty="0" err="1">
                <a:solidFill>
                  <a:schemeClr val="accent4"/>
                </a:solidFill>
                <a:latin typeface="Courier"/>
              </a:rPr>
              <a:t>int</a:t>
            </a:r>
            <a:r>
              <a:rPr lang="en-US" sz="1800" dirty="0">
                <a:solidFill>
                  <a:schemeClr val="accent4"/>
                </a:solidFill>
                <a:latin typeface="Courier"/>
              </a:rPr>
              <a:t> </a:t>
            </a:r>
            <a:r>
              <a:rPr lang="en-US" sz="1800" dirty="0" err="1">
                <a:solidFill>
                  <a:schemeClr val="accent4"/>
                </a:solidFill>
                <a:latin typeface="Courier"/>
              </a:rPr>
              <a:t>i</a:t>
            </a:r>
            <a:r>
              <a:rPr lang="en-US" sz="1800" dirty="0">
                <a:solidFill>
                  <a:schemeClr val="accent4"/>
                </a:solidFill>
                <a:latin typeface="Courier"/>
              </a:rPr>
              <a:t> = 1; </a:t>
            </a:r>
            <a:r>
              <a:rPr lang="en-US" sz="1800" dirty="0" err="1">
                <a:solidFill>
                  <a:schemeClr val="accent4"/>
                </a:solidFill>
                <a:latin typeface="Courier"/>
              </a:rPr>
              <a:t>i</a:t>
            </a:r>
            <a:r>
              <a:rPr lang="en-US" sz="1800" dirty="0">
                <a:solidFill>
                  <a:schemeClr val="accent4"/>
                </a:solidFill>
                <a:latin typeface="Courier"/>
              </a:rPr>
              <a:t> &lt; 5; </a:t>
            </a:r>
            <a:r>
              <a:rPr lang="en-US" sz="1800" dirty="0" err="1">
                <a:solidFill>
                  <a:schemeClr val="accent4"/>
                </a:solidFill>
                <a:latin typeface="Courier"/>
              </a:rPr>
              <a:t>i</a:t>
            </a:r>
            <a:r>
              <a:rPr lang="en-US" sz="1800" dirty="0">
                <a:solidFill>
                  <a:schemeClr val="accent4"/>
                </a:solidFill>
                <a:latin typeface="Courier"/>
              </a:rPr>
              <a:t>++) {</a:t>
            </a:r>
          </a:p>
          <a:p>
            <a:pPr marL="609600" indent="-609600">
              <a:lnSpc>
                <a:spcPct val="80000"/>
              </a:lnSpc>
              <a:buFont typeface="Monotype Sorts" pitchFamily="2" charset="2"/>
              <a:buNone/>
              <a:defRPr/>
            </a:pPr>
            <a:r>
              <a:rPr lang="en-US" sz="1800" dirty="0">
                <a:solidFill>
                  <a:schemeClr val="accent4"/>
                </a:solidFill>
                <a:latin typeface="Courier"/>
              </a:rPr>
              <a:t>      values[</a:t>
            </a:r>
            <a:r>
              <a:rPr lang="en-US" sz="1800" dirty="0" err="1">
                <a:solidFill>
                  <a:schemeClr val="accent4"/>
                </a:solidFill>
                <a:latin typeface="Courier"/>
              </a:rPr>
              <a:t>i</a:t>
            </a:r>
            <a:r>
              <a:rPr lang="en-US" sz="1800" dirty="0">
                <a:solidFill>
                  <a:schemeClr val="accent4"/>
                </a:solidFill>
                <a:latin typeface="Courier"/>
              </a:rPr>
              <a:t>] = </a:t>
            </a:r>
            <a:r>
              <a:rPr lang="en-US" sz="1800" dirty="0" err="1">
                <a:solidFill>
                  <a:schemeClr val="accent4"/>
                </a:solidFill>
                <a:latin typeface="Courier"/>
              </a:rPr>
              <a:t>i</a:t>
            </a:r>
            <a:r>
              <a:rPr lang="en-US" sz="1800" dirty="0">
                <a:solidFill>
                  <a:schemeClr val="accent4"/>
                </a:solidFill>
                <a:latin typeface="Courier"/>
              </a:rPr>
              <a:t> + values[i-1];</a:t>
            </a:r>
          </a:p>
          <a:p>
            <a:pPr marL="609600" indent="-609600">
              <a:lnSpc>
                <a:spcPct val="80000"/>
              </a:lnSpc>
              <a:buFont typeface="Monotype Sorts" pitchFamily="2" charset="2"/>
              <a:buNone/>
              <a:defRPr/>
            </a:pPr>
            <a:r>
              <a:rPr lang="en-US" sz="1800" dirty="0">
                <a:solidFill>
                  <a:schemeClr val="accent4"/>
                </a:solidFill>
                <a:latin typeface="Courier"/>
              </a:rPr>
              <a:t>    }</a:t>
            </a:r>
          </a:p>
          <a:p>
            <a:pPr marL="609600" indent="-609600">
              <a:lnSpc>
                <a:spcPct val="80000"/>
              </a:lnSpc>
              <a:buFont typeface="Monotype Sorts" pitchFamily="2" charset="2"/>
              <a:buNone/>
              <a:defRPr/>
            </a:pPr>
            <a:r>
              <a:rPr lang="en-US" sz="1800" dirty="0">
                <a:solidFill>
                  <a:schemeClr val="accent4"/>
                </a:solidFill>
                <a:latin typeface="Courier"/>
              </a:rPr>
              <a:t>    values[0] = values[1] + values[4];</a:t>
            </a:r>
          </a:p>
          <a:p>
            <a:pPr marL="609600" indent="-609600">
              <a:lnSpc>
                <a:spcPct val="80000"/>
              </a:lnSpc>
              <a:buFont typeface="Monotype Sorts" pitchFamily="2" charset="2"/>
              <a:buNone/>
              <a:defRPr/>
            </a:pPr>
            <a:r>
              <a:rPr lang="en-US" sz="1800" dirty="0">
                <a:solidFill>
                  <a:schemeClr val="accent4"/>
                </a:solidFill>
                <a:latin typeface="Courier"/>
              </a:rPr>
              <a:t>  }</a:t>
            </a:r>
          </a:p>
          <a:p>
            <a:pPr marL="609600" indent="-609600">
              <a:lnSpc>
                <a:spcPct val="80000"/>
              </a:lnSpc>
              <a:buFont typeface="Monotype Sorts" pitchFamily="2" charset="2"/>
              <a:buNone/>
              <a:defRPr/>
            </a:pPr>
            <a:r>
              <a:rPr lang="en-US" sz="1800" dirty="0">
                <a:solidFill>
                  <a:schemeClr val="accent4"/>
                </a:solidFill>
                <a:latin typeface="Courier"/>
              </a:rPr>
              <a:t>}</a:t>
            </a:r>
          </a:p>
        </p:txBody>
      </p:sp>
      <p:sp>
        <p:nvSpPr>
          <p:cNvPr id="356356" name="AutoShape 4"/>
          <p:cNvSpPr>
            <a:spLocks noChangeArrowheads="1"/>
          </p:cNvSpPr>
          <p:nvPr/>
        </p:nvSpPr>
        <p:spPr bwMode="auto">
          <a:xfrm>
            <a:off x="4456113" y="1047750"/>
            <a:ext cx="4186237" cy="384175"/>
          </a:xfrm>
          <a:prstGeom prst="wedgeRoundRectCallout">
            <a:avLst>
              <a:gd name="adj1" fmla="val -52239"/>
              <a:gd name="adj2" fmla="val 406506"/>
              <a:gd name="adj3" fmla="val 16667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n-US" altLang="en-US" sz="1800"/>
              <a:t>After this, i becomes 4</a:t>
            </a:r>
          </a:p>
        </p:txBody>
      </p:sp>
      <p:sp>
        <p:nvSpPr>
          <p:cNvPr id="27655" name="Rectangle 6"/>
          <p:cNvSpPr>
            <a:spLocks noChangeArrowheads="1"/>
          </p:cNvSpPr>
          <p:nvPr/>
        </p:nvSpPr>
        <p:spPr bwMode="auto">
          <a:xfrm>
            <a:off x="0" y="25717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/>
          </a:p>
        </p:txBody>
      </p:sp>
      <p:graphicFrame>
        <p:nvGraphicFramePr>
          <p:cNvPr id="27656" name="Object 7"/>
          <p:cNvGraphicFramePr>
            <a:graphicFrameLocks noChangeAspect="1"/>
          </p:cNvGraphicFramePr>
          <p:nvPr/>
        </p:nvGraphicFramePr>
        <p:xfrm>
          <a:off x="5838825" y="2044700"/>
          <a:ext cx="1958975" cy="2103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66" name="Picture" r:id="rId3" imgW="1601724" imgH="1712976" progId="Word.Picture.8">
                  <p:embed/>
                </p:oleObj>
              </mc:Choice>
              <mc:Fallback>
                <p:oleObj name="Picture" r:id="rId3" imgW="1601724" imgH="1712976" progId="Word.Picture.8">
                  <p:embed/>
                  <p:pic>
                    <p:nvPicPr>
                      <p:cNvPr id="27656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38825" y="2044700"/>
                        <a:ext cx="1958975" cy="21034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657" name="Rectangle 8"/>
          <p:cNvSpPr>
            <a:spLocks noChangeArrowheads="1"/>
          </p:cNvSpPr>
          <p:nvPr/>
        </p:nvSpPr>
        <p:spPr bwMode="auto">
          <a:xfrm>
            <a:off x="0" y="0"/>
            <a:ext cx="1524000" cy="381000"/>
          </a:xfrm>
          <a:prstGeom prst="rect">
            <a:avLst/>
          </a:prstGeom>
          <a:noFill/>
          <a:ln w="12700">
            <a:solidFill>
              <a:srgbClr val="FF0000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n-US" altLang="en-US" sz="1800">
                <a:solidFill>
                  <a:schemeClr val="bg2"/>
                </a:solidFill>
                <a:latin typeface="Forte" panose="03060902040502070203" pitchFamily="66" charset="0"/>
              </a:rPr>
              <a:t>animation</a:t>
            </a:r>
          </a:p>
        </p:txBody>
      </p:sp>
    </p:spTree>
    <p:extLst>
      <p:ext uri="{BB962C8B-B14F-4D97-AF65-F5344CB8AC3E}">
        <p14:creationId xmlns:p14="http://schemas.microsoft.com/office/powerpoint/2010/main" val="17504684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6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563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563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6356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8" name="Rectangle 5"/>
          <p:cNvSpPr>
            <a:spLocks noChangeArrowheads="1"/>
          </p:cNvSpPr>
          <p:nvPr/>
        </p:nvSpPr>
        <p:spPr bwMode="auto">
          <a:xfrm>
            <a:off x="2997395" y="2809897"/>
            <a:ext cx="883315" cy="268287"/>
          </a:xfrm>
          <a:prstGeom prst="rect">
            <a:avLst/>
          </a:prstGeom>
          <a:solidFill>
            <a:schemeClr val="accent1">
              <a:alpha val="45097"/>
            </a:schemeClr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533400"/>
          </a:xfrm>
          <a:noFill/>
        </p:spPr>
        <p:txBody>
          <a:bodyPr/>
          <a:lstStyle/>
          <a:p>
            <a:r>
              <a:rPr lang="en-US" altLang="en-US"/>
              <a:t>Trace Program with Arrays</a:t>
            </a:r>
          </a:p>
        </p:txBody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981200"/>
            <a:ext cx="7876660" cy="2819400"/>
          </a:xfrm>
        </p:spPr>
        <p:txBody>
          <a:bodyPr/>
          <a:lstStyle/>
          <a:p>
            <a:pPr marL="609600" indent="-609600">
              <a:lnSpc>
                <a:spcPct val="80000"/>
              </a:lnSpc>
              <a:buFont typeface="Monotype Sorts" pitchFamily="2" charset="2"/>
              <a:buNone/>
              <a:defRPr/>
            </a:pPr>
            <a:r>
              <a:rPr lang="en-US" sz="1800" dirty="0">
                <a:solidFill>
                  <a:schemeClr val="accent4"/>
                </a:solidFill>
                <a:latin typeface="Courier"/>
              </a:rPr>
              <a:t>public class Test {</a:t>
            </a:r>
          </a:p>
          <a:p>
            <a:pPr marL="609600" indent="-609600">
              <a:lnSpc>
                <a:spcPct val="80000"/>
              </a:lnSpc>
              <a:buFont typeface="Monotype Sorts" pitchFamily="2" charset="2"/>
              <a:buNone/>
              <a:defRPr/>
            </a:pPr>
            <a:r>
              <a:rPr lang="en-US" sz="1800" dirty="0">
                <a:solidFill>
                  <a:schemeClr val="accent4"/>
                </a:solidFill>
                <a:latin typeface="Courier"/>
              </a:rPr>
              <a:t>  public static void main(String[] </a:t>
            </a:r>
            <a:r>
              <a:rPr lang="en-US" sz="1800" dirty="0" err="1">
                <a:solidFill>
                  <a:schemeClr val="accent4"/>
                </a:solidFill>
                <a:latin typeface="Courier"/>
              </a:rPr>
              <a:t>args</a:t>
            </a:r>
            <a:r>
              <a:rPr lang="en-US" sz="1800" dirty="0">
                <a:solidFill>
                  <a:schemeClr val="accent4"/>
                </a:solidFill>
                <a:latin typeface="Courier"/>
              </a:rPr>
              <a:t>) {</a:t>
            </a:r>
          </a:p>
          <a:p>
            <a:pPr marL="609600" indent="-609600">
              <a:lnSpc>
                <a:spcPct val="80000"/>
              </a:lnSpc>
              <a:buFont typeface="Monotype Sorts" pitchFamily="2" charset="2"/>
              <a:buNone/>
              <a:defRPr/>
            </a:pPr>
            <a:r>
              <a:rPr lang="en-US" sz="1800" dirty="0">
                <a:solidFill>
                  <a:schemeClr val="accent4"/>
                </a:solidFill>
                <a:latin typeface="Courier"/>
              </a:rPr>
              <a:t>    </a:t>
            </a:r>
            <a:r>
              <a:rPr lang="en-US" sz="1800" dirty="0" err="1">
                <a:solidFill>
                  <a:schemeClr val="accent4"/>
                </a:solidFill>
                <a:latin typeface="Courier"/>
              </a:rPr>
              <a:t>int</a:t>
            </a:r>
            <a:r>
              <a:rPr lang="en-US" sz="1800" dirty="0">
                <a:solidFill>
                  <a:schemeClr val="accent4"/>
                </a:solidFill>
                <a:latin typeface="Courier"/>
              </a:rPr>
              <a:t>[] values = new </a:t>
            </a:r>
            <a:r>
              <a:rPr lang="en-US" sz="1800" dirty="0" err="1">
                <a:solidFill>
                  <a:schemeClr val="accent4"/>
                </a:solidFill>
                <a:latin typeface="Courier"/>
              </a:rPr>
              <a:t>int</a:t>
            </a:r>
            <a:r>
              <a:rPr lang="en-US" sz="1800" dirty="0">
                <a:solidFill>
                  <a:schemeClr val="accent4"/>
                </a:solidFill>
                <a:latin typeface="Courier"/>
              </a:rPr>
              <a:t>[5];</a:t>
            </a:r>
          </a:p>
          <a:p>
            <a:pPr marL="609600" indent="-609600">
              <a:lnSpc>
                <a:spcPct val="80000"/>
              </a:lnSpc>
              <a:buFont typeface="Monotype Sorts" pitchFamily="2" charset="2"/>
              <a:buNone/>
              <a:defRPr/>
            </a:pPr>
            <a:r>
              <a:rPr lang="en-US" sz="1800" dirty="0">
                <a:solidFill>
                  <a:schemeClr val="accent4"/>
                </a:solidFill>
                <a:latin typeface="Courier"/>
              </a:rPr>
              <a:t>    for (</a:t>
            </a:r>
            <a:r>
              <a:rPr lang="en-US" sz="1800" dirty="0" err="1">
                <a:solidFill>
                  <a:schemeClr val="accent4"/>
                </a:solidFill>
                <a:latin typeface="Courier"/>
              </a:rPr>
              <a:t>int</a:t>
            </a:r>
            <a:r>
              <a:rPr lang="en-US" sz="1800" dirty="0">
                <a:solidFill>
                  <a:schemeClr val="accent4"/>
                </a:solidFill>
                <a:latin typeface="Courier"/>
              </a:rPr>
              <a:t> </a:t>
            </a:r>
            <a:r>
              <a:rPr lang="en-US" sz="1800" dirty="0" err="1">
                <a:solidFill>
                  <a:schemeClr val="accent4"/>
                </a:solidFill>
                <a:latin typeface="Courier"/>
              </a:rPr>
              <a:t>i</a:t>
            </a:r>
            <a:r>
              <a:rPr lang="en-US" sz="1800" dirty="0">
                <a:solidFill>
                  <a:schemeClr val="accent4"/>
                </a:solidFill>
                <a:latin typeface="Courier"/>
              </a:rPr>
              <a:t> = 1; </a:t>
            </a:r>
            <a:r>
              <a:rPr lang="en-US" sz="1800" dirty="0" err="1">
                <a:solidFill>
                  <a:schemeClr val="accent4"/>
                </a:solidFill>
                <a:latin typeface="Courier"/>
              </a:rPr>
              <a:t>i</a:t>
            </a:r>
            <a:r>
              <a:rPr lang="en-US" sz="1800" dirty="0">
                <a:solidFill>
                  <a:schemeClr val="accent4"/>
                </a:solidFill>
                <a:latin typeface="Courier"/>
              </a:rPr>
              <a:t> &lt; 5; </a:t>
            </a:r>
            <a:r>
              <a:rPr lang="en-US" sz="1800" dirty="0" err="1">
                <a:solidFill>
                  <a:schemeClr val="accent4"/>
                </a:solidFill>
                <a:latin typeface="Courier"/>
              </a:rPr>
              <a:t>i</a:t>
            </a:r>
            <a:r>
              <a:rPr lang="en-US" sz="1800" dirty="0">
                <a:solidFill>
                  <a:schemeClr val="accent4"/>
                </a:solidFill>
                <a:latin typeface="Courier"/>
              </a:rPr>
              <a:t>++) {</a:t>
            </a:r>
          </a:p>
          <a:p>
            <a:pPr marL="609600" indent="-609600">
              <a:lnSpc>
                <a:spcPct val="80000"/>
              </a:lnSpc>
              <a:buFont typeface="Monotype Sorts" pitchFamily="2" charset="2"/>
              <a:buNone/>
              <a:defRPr/>
            </a:pPr>
            <a:r>
              <a:rPr lang="en-US" sz="1800" dirty="0">
                <a:solidFill>
                  <a:schemeClr val="accent4"/>
                </a:solidFill>
                <a:latin typeface="Courier"/>
              </a:rPr>
              <a:t>      values[</a:t>
            </a:r>
            <a:r>
              <a:rPr lang="en-US" sz="1800" dirty="0" err="1">
                <a:solidFill>
                  <a:schemeClr val="accent4"/>
                </a:solidFill>
                <a:latin typeface="Courier"/>
              </a:rPr>
              <a:t>i</a:t>
            </a:r>
            <a:r>
              <a:rPr lang="en-US" sz="1800" dirty="0">
                <a:solidFill>
                  <a:schemeClr val="accent4"/>
                </a:solidFill>
                <a:latin typeface="Courier"/>
              </a:rPr>
              <a:t>] = </a:t>
            </a:r>
            <a:r>
              <a:rPr lang="en-US" sz="1800" dirty="0" err="1">
                <a:solidFill>
                  <a:schemeClr val="accent4"/>
                </a:solidFill>
                <a:latin typeface="Courier"/>
              </a:rPr>
              <a:t>i</a:t>
            </a:r>
            <a:r>
              <a:rPr lang="en-US" sz="1800" dirty="0">
                <a:solidFill>
                  <a:schemeClr val="accent4"/>
                </a:solidFill>
                <a:latin typeface="Courier"/>
              </a:rPr>
              <a:t> + values[i-1];</a:t>
            </a:r>
          </a:p>
          <a:p>
            <a:pPr marL="609600" indent="-609600">
              <a:lnSpc>
                <a:spcPct val="80000"/>
              </a:lnSpc>
              <a:buFont typeface="Monotype Sorts" pitchFamily="2" charset="2"/>
              <a:buNone/>
              <a:defRPr/>
            </a:pPr>
            <a:r>
              <a:rPr lang="en-US" sz="1800" dirty="0">
                <a:solidFill>
                  <a:schemeClr val="accent4"/>
                </a:solidFill>
                <a:latin typeface="Courier"/>
              </a:rPr>
              <a:t>    }</a:t>
            </a:r>
          </a:p>
          <a:p>
            <a:pPr marL="609600" indent="-609600">
              <a:lnSpc>
                <a:spcPct val="80000"/>
              </a:lnSpc>
              <a:buFont typeface="Monotype Sorts" pitchFamily="2" charset="2"/>
              <a:buNone/>
              <a:defRPr/>
            </a:pPr>
            <a:r>
              <a:rPr lang="en-US" sz="1800" dirty="0">
                <a:solidFill>
                  <a:schemeClr val="accent4"/>
                </a:solidFill>
                <a:latin typeface="Courier"/>
              </a:rPr>
              <a:t>    values[0] = values[1] + values[4];</a:t>
            </a:r>
          </a:p>
          <a:p>
            <a:pPr marL="609600" indent="-609600">
              <a:lnSpc>
                <a:spcPct val="80000"/>
              </a:lnSpc>
              <a:buFont typeface="Monotype Sorts" pitchFamily="2" charset="2"/>
              <a:buNone/>
              <a:defRPr/>
            </a:pPr>
            <a:r>
              <a:rPr lang="en-US" sz="1800" dirty="0">
                <a:solidFill>
                  <a:schemeClr val="accent4"/>
                </a:solidFill>
                <a:latin typeface="Courier"/>
              </a:rPr>
              <a:t>  }</a:t>
            </a:r>
          </a:p>
          <a:p>
            <a:pPr marL="609600" indent="-609600">
              <a:lnSpc>
                <a:spcPct val="80000"/>
              </a:lnSpc>
              <a:buFont typeface="Monotype Sorts" pitchFamily="2" charset="2"/>
              <a:buNone/>
              <a:defRPr/>
            </a:pPr>
            <a:r>
              <a:rPr lang="en-US" sz="1800" dirty="0">
                <a:solidFill>
                  <a:schemeClr val="accent4"/>
                </a:solidFill>
                <a:latin typeface="Courier"/>
              </a:rPr>
              <a:t>}</a:t>
            </a:r>
          </a:p>
        </p:txBody>
      </p:sp>
      <p:sp>
        <p:nvSpPr>
          <p:cNvPr id="364548" name="AutoShape 4"/>
          <p:cNvSpPr>
            <a:spLocks noChangeArrowheads="1"/>
          </p:cNvSpPr>
          <p:nvPr/>
        </p:nvSpPr>
        <p:spPr bwMode="auto">
          <a:xfrm>
            <a:off x="4456113" y="1047750"/>
            <a:ext cx="4186237" cy="384175"/>
          </a:xfrm>
          <a:prstGeom prst="wedgeRoundRectCallout">
            <a:avLst>
              <a:gd name="adj1" fmla="val -65903"/>
              <a:gd name="adj2" fmla="val 408773"/>
              <a:gd name="adj3" fmla="val 16667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n-US" altLang="en-US" sz="1800"/>
              <a:t>i (=4) is still less than 5</a:t>
            </a:r>
          </a:p>
        </p:txBody>
      </p:sp>
      <p:sp>
        <p:nvSpPr>
          <p:cNvPr id="28679" name="Rectangle 6"/>
          <p:cNvSpPr>
            <a:spLocks noChangeArrowheads="1"/>
          </p:cNvSpPr>
          <p:nvPr/>
        </p:nvSpPr>
        <p:spPr bwMode="auto">
          <a:xfrm>
            <a:off x="0" y="25717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/>
          </a:p>
        </p:txBody>
      </p:sp>
      <p:graphicFrame>
        <p:nvGraphicFramePr>
          <p:cNvPr id="28680" name="Object 7"/>
          <p:cNvGraphicFramePr>
            <a:graphicFrameLocks noChangeAspect="1"/>
          </p:cNvGraphicFramePr>
          <p:nvPr/>
        </p:nvGraphicFramePr>
        <p:xfrm>
          <a:off x="5838825" y="2044700"/>
          <a:ext cx="1958975" cy="2103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90" name="Picture" r:id="rId3" imgW="1601724" imgH="1712976" progId="Word.Picture.8">
                  <p:embed/>
                </p:oleObj>
              </mc:Choice>
              <mc:Fallback>
                <p:oleObj name="Picture" r:id="rId3" imgW="1601724" imgH="1712976" progId="Word.Picture.8">
                  <p:embed/>
                  <p:pic>
                    <p:nvPicPr>
                      <p:cNvPr id="2868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38825" y="2044700"/>
                        <a:ext cx="1958975" cy="21034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681" name="Rectangle 8"/>
          <p:cNvSpPr>
            <a:spLocks noChangeArrowheads="1"/>
          </p:cNvSpPr>
          <p:nvPr/>
        </p:nvSpPr>
        <p:spPr bwMode="auto">
          <a:xfrm>
            <a:off x="0" y="0"/>
            <a:ext cx="1524000" cy="381000"/>
          </a:xfrm>
          <a:prstGeom prst="rect">
            <a:avLst/>
          </a:prstGeom>
          <a:noFill/>
          <a:ln w="12700">
            <a:solidFill>
              <a:srgbClr val="FF0000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n-US" altLang="en-US" sz="1800">
                <a:solidFill>
                  <a:schemeClr val="bg2"/>
                </a:solidFill>
                <a:latin typeface="Forte" panose="03060902040502070203" pitchFamily="66" charset="0"/>
              </a:rPr>
              <a:t>animation</a:t>
            </a:r>
          </a:p>
        </p:txBody>
      </p:sp>
    </p:spTree>
    <p:extLst>
      <p:ext uri="{BB962C8B-B14F-4D97-AF65-F5344CB8AC3E}">
        <p14:creationId xmlns:p14="http://schemas.microsoft.com/office/powerpoint/2010/main" val="36270344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45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645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645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4548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2" name="Rectangle 5"/>
          <p:cNvSpPr>
            <a:spLocks noChangeArrowheads="1"/>
          </p:cNvSpPr>
          <p:nvPr/>
        </p:nvSpPr>
        <p:spPr bwMode="auto">
          <a:xfrm>
            <a:off x="1092154" y="3087710"/>
            <a:ext cx="3881313" cy="268287"/>
          </a:xfrm>
          <a:prstGeom prst="rect">
            <a:avLst/>
          </a:prstGeom>
          <a:solidFill>
            <a:schemeClr val="accent1">
              <a:alpha val="45097"/>
            </a:schemeClr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/>
          </a:p>
        </p:txBody>
      </p:sp>
      <p:graphicFrame>
        <p:nvGraphicFramePr>
          <p:cNvPr id="29704" name="Object 7"/>
          <p:cNvGraphicFramePr>
            <a:graphicFrameLocks noChangeAspect="1"/>
          </p:cNvGraphicFramePr>
          <p:nvPr/>
        </p:nvGraphicFramePr>
        <p:xfrm>
          <a:off x="5838825" y="2044700"/>
          <a:ext cx="1958975" cy="2103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14" name="Picture" r:id="rId3" imgW="1601724" imgH="1712976" progId="Word.Picture.8">
                  <p:embed/>
                </p:oleObj>
              </mc:Choice>
              <mc:Fallback>
                <p:oleObj name="Picture" r:id="rId3" imgW="1601724" imgH="1712976" progId="Word.Picture.8">
                  <p:embed/>
                  <p:pic>
                    <p:nvPicPr>
                      <p:cNvPr id="29704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38825" y="2044700"/>
                        <a:ext cx="1958975" cy="21034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699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533400"/>
          </a:xfrm>
          <a:noFill/>
        </p:spPr>
        <p:txBody>
          <a:bodyPr/>
          <a:lstStyle/>
          <a:p>
            <a:r>
              <a:rPr lang="en-US" altLang="en-US"/>
              <a:t>Trace Program with Arrays</a:t>
            </a:r>
          </a:p>
        </p:txBody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981200"/>
            <a:ext cx="6916738" cy="2819400"/>
          </a:xfrm>
        </p:spPr>
        <p:txBody>
          <a:bodyPr/>
          <a:lstStyle/>
          <a:p>
            <a:pPr marL="609600" indent="-609600">
              <a:lnSpc>
                <a:spcPct val="80000"/>
              </a:lnSpc>
              <a:buFont typeface="Monotype Sorts" pitchFamily="2" charset="2"/>
              <a:buNone/>
              <a:defRPr/>
            </a:pPr>
            <a:r>
              <a:rPr lang="en-US" sz="1800" dirty="0">
                <a:solidFill>
                  <a:schemeClr val="accent4"/>
                </a:solidFill>
                <a:latin typeface="Courier"/>
              </a:rPr>
              <a:t>public class Test {</a:t>
            </a:r>
          </a:p>
          <a:p>
            <a:pPr marL="609600" indent="-609600">
              <a:lnSpc>
                <a:spcPct val="80000"/>
              </a:lnSpc>
              <a:buFont typeface="Monotype Sorts" pitchFamily="2" charset="2"/>
              <a:buNone/>
              <a:defRPr/>
            </a:pPr>
            <a:r>
              <a:rPr lang="en-US" sz="1800" dirty="0">
                <a:solidFill>
                  <a:schemeClr val="accent4"/>
                </a:solidFill>
                <a:latin typeface="Courier"/>
              </a:rPr>
              <a:t>  public static void main(String[] </a:t>
            </a:r>
            <a:r>
              <a:rPr lang="en-US" sz="1800" dirty="0" err="1">
                <a:solidFill>
                  <a:schemeClr val="accent4"/>
                </a:solidFill>
                <a:latin typeface="Courier"/>
              </a:rPr>
              <a:t>args</a:t>
            </a:r>
            <a:r>
              <a:rPr lang="en-US" sz="1800" dirty="0">
                <a:solidFill>
                  <a:schemeClr val="accent4"/>
                </a:solidFill>
                <a:latin typeface="Courier"/>
              </a:rPr>
              <a:t>) {</a:t>
            </a:r>
          </a:p>
          <a:p>
            <a:pPr marL="609600" indent="-609600">
              <a:lnSpc>
                <a:spcPct val="80000"/>
              </a:lnSpc>
              <a:buFont typeface="Monotype Sorts" pitchFamily="2" charset="2"/>
              <a:buNone/>
              <a:defRPr/>
            </a:pPr>
            <a:r>
              <a:rPr lang="en-US" sz="1800" dirty="0">
                <a:solidFill>
                  <a:schemeClr val="accent4"/>
                </a:solidFill>
                <a:latin typeface="Courier"/>
              </a:rPr>
              <a:t>    </a:t>
            </a:r>
            <a:r>
              <a:rPr lang="en-US" sz="1800" dirty="0" err="1">
                <a:solidFill>
                  <a:schemeClr val="accent4"/>
                </a:solidFill>
                <a:latin typeface="Courier"/>
              </a:rPr>
              <a:t>int</a:t>
            </a:r>
            <a:r>
              <a:rPr lang="en-US" sz="1800" dirty="0">
                <a:solidFill>
                  <a:schemeClr val="accent4"/>
                </a:solidFill>
                <a:latin typeface="Courier"/>
              </a:rPr>
              <a:t>[] values = new </a:t>
            </a:r>
            <a:r>
              <a:rPr lang="en-US" sz="1800" dirty="0" err="1">
                <a:solidFill>
                  <a:schemeClr val="accent4"/>
                </a:solidFill>
                <a:latin typeface="Courier"/>
              </a:rPr>
              <a:t>int</a:t>
            </a:r>
            <a:r>
              <a:rPr lang="en-US" sz="1800" dirty="0">
                <a:solidFill>
                  <a:schemeClr val="accent4"/>
                </a:solidFill>
                <a:latin typeface="Courier"/>
              </a:rPr>
              <a:t>[5];</a:t>
            </a:r>
          </a:p>
          <a:p>
            <a:pPr marL="609600" indent="-609600">
              <a:lnSpc>
                <a:spcPct val="80000"/>
              </a:lnSpc>
              <a:buFont typeface="Monotype Sorts" pitchFamily="2" charset="2"/>
              <a:buNone/>
              <a:defRPr/>
            </a:pPr>
            <a:r>
              <a:rPr lang="en-US" sz="1800" dirty="0">
                <a:solidFill>
                  <a:schemeClr val="accent4"/>
                </a:solidFill>
                <a:latin typeface="Courier"/>
              </a:rPr>
              <a:t>    for (</a:t>
            </a:r>
            <a:r>
              <a:rPr lang="en-US" sz="1800" dirty="0" err="1">
                <a:solidFill>
                  <a:schemeClr val="accent4"/>
                </a:solidFill>
                <a:latin typeface="Courier"/>
              </a:rPr>
              <a:t>int</a:t>
            </a:r>
            <a:r>
              <a:rPr lang="en-US" sz="1800" dirty="0">
                <a:solidFill>
                  <a:schemeClr val="accent4"/>
                </a:solidFill>
                <a:latin typeface="Courier"/>
              </a:rPr>
              <a:t> </a:t>
            </a:r>
            <a:r>
              <a:rPr lang="en-US" sz="1800" dirty="0" err="1">
                <a:solidFill>
                  <a:schemeClr val="accent4"/>
                </a:solidFill>
                <a:latin typeface="Courier"/>
              </a:rPr>
              <a:t>i</a:t>
            </a:r>
            <a:r>
              <a:rPr lang="en-US" sz="1800" dirty="0">
                <a:solidFill>
                  <a:schemeClr val="accent4"/>
                </a:solidFill>
                <a:latin typeface="Courier"/>
              </a:rPr>
              <a:t> = 1; </a:t>
            </a:r>
            <a:r>
              <a:rPr lang="en-US" sz="1800" dirty="0" err="1">
                <a:solidFill>
                  <a:schemeClr val="accent4"/>
                </a:solidFill>
                <a:latin typeface="Courier"/>
              </a:rPr>
              <a:t>i</a:t>
            </a:r>
            <a:r>
              <a:rPr lang="en-US" sz="1800" dirty="0">
                <a:solidFill>
                  <a:schemeClr val="accent4"/>
                </a:solidFill>
                <a:latin typeface="Courier"/>
              </a:rPr>
              <a:t> &lt; 5; </a:t>
            </a:r>
            <a:r>
              <a:rPr lang="en-US" sz="1800" dirty="0" err="1">
                <a:solidFill>
                  <a:schemeClr val="accent4"/>
                </a:solidFill>
                <a:latin typeface="Courier"/>
              </a:rPr>
              <a:t>i</a:t>
            </a:r>
            <a:r>
              <a:rPr lang="en-US" sz="1800" dirty="0">
                <a:solidFill>
                  <a:schemeClr val="accent4"/>
                </a:solidFill>
                <a:latin typeface="Courier"/>
              </a:rPr>
              <a:t>++) {</a:t>
            </a:r>
          </a:p>
          <a:p>
            <a:pPr marL="609600" indent="-609600">
              <a:lnSpc>
                <a:spcPct val="80000"/>
              </a:lnSpc>
              <a:buFont typeface="Monotype Sorts" pitchFamily="2" charset="2"/>
              <a:buNone/>
              <a:defRPr/>
            </a:pPr>
            <a:r>
              <a:rPr lang="en-US" sz="1800" dirty="0">
                <a:solidFill>
                  <a:schemeClr val="accent4"/>
                </a:solidFill>
                <a:latin typeface="Courier"/>
              </a:rPr>
              <a:t>      values[</a:t>
            </a:r>
            <a:r>
              <a:rPr lang="en-US" sz="1800" dirty="0" err="1">
                <a:solidFill>
                  <a:schemeClr val="accent4"/>
                </a:solidFill>
                <a:latin typeface="Courier"/>
              </a:rPr>
              <a:t>i</a:t>
            </a:r>
            <a:r>
              <a:rPr lang="en-US" sz="1800" dirty="0">
                <a:solidFill>
                  <a:schemeClr val="accent4"/>
                </a:solidFill>
                <a:latin typeface="Courier"/>
              </a:rPr>
              <a:t>] = </a:t>
            </a:r>
            <a:r>
              <a:rPr lang="en-US" sz="1800" dirty="0" err="1">
                <a:solidFill>
                  <a:schemeClr val="accent4"/>
                </a:solidFill>
                <a:latin typeface="Courier"/>
              </a:rPr>
              <a:t>i</a:t>
            </a:r>
            <a:r>
              <a:rPr lang="en-US" sz="1800" dirty="0">
                <a:solidFill>
                  <a:schemeClr val="accent4"/>
                </a:solidFill>
                <a:latin typeface="Courier"/>
              </a:rPr>
              <a:t> + values[i-1];</a:t>
            </a:r>
          </a:p>
          <a:p>
            <a:pPr marL="609600" indent="-609600">
              <a:lnSpc>
                <a:spcPct val="80000"/>
              </a:lnSpc>
              <a:buFont typeface="Monotype Sorts" pitchFamily="2" charset="2"/>
              <a:buNone/>
              <a:defRPr/>
            </a:pPr>
            <a:r>
              <a:rPr lang="en-US" sz="1800" dirty="0">
                <a:solidFill>
                  <a:schemeClr val="accent4"/>
                </a:solidFill>
                <a:latin typeface="Courier"/>
              </a:rPr>
              <a:t>    }</a:t>
            </a:r>
          </a:p>
          <a:p>
            <a:pPr marL="609600" indent="-609600">
              <a:lnSpc>
                <a:spcPct val="80000"/>
              </a:lnSpc>
              <a:buFont typeface="Monotype Sorts" pitchFamily="2" charset="2"/>
              <a:buNone/>
              <a:defRPr/>
            </a:pPr>
            <a:r>
              <a:rPr lang="en-US" sz="1800" dirty="0">
                <a:solidFill>
                  <a:schemeClr val="accent4"/>
                </a:solidFill>
                <a:latin typeface="Courier"/>
              </a:rPr>
              <a:t>    values[0] = values[1] + values[4];</a:t>
            </a:r>
          </a:p>
          <a:p>
            <a:pPr marL="609600" indent="-609600">
              <a:lnSpc>
                <a:spcPct val="80000"/>
              </a:lnSpc>
              <a:buFont typeface="Monotype Sorts" pitchFamily="2" charset="2"/>
              <a:buNone/>
              <a:defRPr/>
            </a:pPr>
            <a:r>
              <a:rPr lang="en-US" sz="1800" dirty="0">
                <a:solidFill>
                  <a:schemeClr val="accent4"/>
                </a:solidFill>
                <a:latin typeface="Courier"/>
              </a:rPr>
              <a:t>  }</a:t>
            </a:r>
          </a:p>
          <a:p>
            <a:pPr marL="609600" indent="-609600">
              <a:lnSpc>
                <a:spcPct val="80000"/>
              </a:lnSpc>
              <a:buFont typeface="Monotype Sorts" pitchFamily="2" charset="2"/>
              <a:buNone/>
              <a:defRPr/>
            </a:pPr>
            <a:r>
              <a:rPr lang="en-US" sz="1800" dirty="0">
                <a:solidFill>
                  <a:schemeClr val="accent4"/>
                </a:solidFill>
                <a:latin typeface="Courier"/>
              </a:rPr>
              <a:t>}</a:t>
            </a:r>
          </a:p>
        </p:txBody>
      </p:sp>
      <p:sp>
        <p:nvSpPr>
          <p:cNvPr id="357380" name="AutoShape 4"/>
          <p:cNvSpPr>
            <a:spLocks noChangeArrowheads="1"/>
          </p:cNvSpPr>
          <p:nvPr/>
        </p:nvSpPr>
        <p:spPr bwMode="auto">
          <a:xfrm>
            <a:off x="2382838" y="1047750"/>
            <a:ext cx="4186237" cy="384175"/>
          </a:xfrm>
          <a:prstGeom prst="wedgeRoundRectCallout">
            <a:avLst>
              <a:gd name="adj1" fmla="val -38288"/>
              <a:gd name="adj2" fmla="val 481500"/>
              <a:gd name="adj3" fmla="val 16667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n-US" altLang="en-US" sz="1800"/>
              <a:t>After this, values[4] becomes 10 (4 + 6)</a:t>
            </a:r>
          </a:p>
        </p:txBody>
      </p:sp>
      <p:sp>
        <p:nvSpPr>
          <p:cNvPr id="29703" name="Rectangle 6"/>
          <p:cNvSpPr>
            <a:spLocks noChangeArrowheads="1"/>
          </p:cNvSpPr>
          <p:nvPr/>
        </p:nvSpPr>
        <p:spPr bwMode="auto">
          <a:xfrm>
            <a:off x="0" y="25717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29707" name="Rectangle 10"/>
          <p:cNvSpPr>
            <a:spLocks noChangeArrowheads="1"/>
          </p:cNvSpPr>
          <p:nvPr/>
        </p:nvSpPr>
        <p:spPr bwMode="auto">
          <a:xfrm>
            <a:off x="6376988" y="3813175"/>
            <a:ext cx="768350" cy="268288"/>
          </a:xfrm>
          <a:prstGeom prst="rect">
            <a:avLst/>
          </a:prstGeom>
          <a:solidFill>
            <a:schemeClr val="accent1">
              <a:alpha val="45097"/>
            </a:schemeClr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29705" name="Rectangle 8"/>
          <p:cNvSpPr>
            <a:spLocks noChangeArrowheads="1"/>
          </p:cNvSpPr>
          <p:nvPr/>
        </p:nvSpPr>
        <p:spPr bwMode="auto">
          <a:xfrm>
            <a:off x="0" y="0"/>
            <a:ext cx="1524000" cy="381000"/>
          </a:xfrm>
          <a:prstGeom prst="rect">
            <a:avLst/>
          </a:prstGeom>
          <a:noFill/>
          <a:ln w="12700">
            <a:solidFill>
              <a:srgbClr val="FF0000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n-US" altLang="en-US" sz="1800">
                <a:solidFill>
                  <a:schemeClr val="bg2"/>
                </a:solidFill>
                <a:latin typeface="Forte" panose="03060902040502070203" pitchFamily="66" charset="0"/>
              </a:rPr>
              <a:t>animation</a:t>
            </a:r>
          </a:p>
        </p:txBody>
      </p:sp>
      <p:sp>
        <p:nvSpPr>
          <p:cNvPr id="29706" name="Line 9"/>
          <p:cNvSpPr>
            <a:spLocks noChangeShapeType="1"/>
          </p:cNvSpPr>
          <p:nvPr/>
        </p:nvSpPr>
        <p:spPr bwMode="auto">
          <a:xfrm>
            <a:off x="4973466" y="3241676"/>
            <a:ext cx="1287633" cy="685800"/>
          </a:xfrm>
          <a:prstGeom prst="line">
            <a:avLst/>
          </a:prstGeom>
          <a:noFill/>
          <a:ln w="50800">
            <a:solidFill>
              <a:srgbClr val="FF0000"/>
            </a:solidFill>
            <a:round/>
            <a:headEnd type="none" w="sm" len="sm"/>
            <a:tailEnd type="stealth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54508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573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573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7380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6" name="Rectangle 5"/>
          <p:cNvSpPr>
            <a:spLocks noChangeArrowheads="1"/>
          </p:cNvSpPr>
          <p:nvPr/>
        </p:nvSpPr>
        <p:spPr bwMode="auto">
          <a:xfrm>
            <a:off x="3966229" y="2831328"/>
            <a:ext cx="473138" cy="230188"/>
          </a:xfrm>
          <a:prstGeom prst="rect">
            <a:avLst/>
          </a:prstGeom>
          <a:solidFill>
            <a:schemeClr val="accent1">
              <a:alpha val="45097"/>
            </a:schemeClr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1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981200"/>
            <a:ext cx="6916738" cy="2819400"/>
          </a:xfrm>
        </p:spPr>
        <p:txBody>
          <a:bodyPr/>
          <a:lstStyle/>
          <a:p>
            <a:pPr marL="609600" indent="-609600">
              <a:lnSpc>
                <a:spcPct val="80000"/>
              </a:lnSpc>
              <a:buFont typeface="Monotype Sorts" pitchFamily="2" charset="2"/>
              <a:buNone/>
              <a:defRPr/>
            </a:pPr>
            <a:r>
              <a:rPr lang="en-US" sz="1800" dirty="0">
                <a:solidFill>
                  <a:schemeClr val="accent4"/>
                </a:solidFill>
                <a:latin typeface="Courier"/>
              </a:rPr>
              <a:t>public class Test {</a:t>
            </a:r>
          </a:p>
          <a:p>
            <a:pPr marL="609600" indent="-609600">
              <a:lnSpc>
                <a:spcPct val="80000"/>
              </a:lnSpc>
              <a:buFont typeface="Monotype Sorts" pitchFamily="2" charset="2"/>
              <a:buNone/>
              <a:defRPr/>
            </a:pPr>
            <a:r>
              <a:rPr lang="en-US" sz="1800" dirty="0">
                <a:solidFill>
                  <a:schemeClr val="accent4"/>
                </a:solidFill>
                <a:latin typeface="Courier"/>
              </a:rPr>
              <a:t>  public static void main(String[] </a:t>
            </a:r>
            <a:r>
              <a:rPr lang="en-US" sz="1800" dirty="0" err="1">
                <a:solidFill>
                  <a:schemeClr val="accent4"/>
                </a:solidFill>
                <a:latin typeface="Courier"/>
              </a:rPr>
              <a:t>args</a:t>
            </a:r>
            <a:r>
              <a:rPr lang="en-US" sz="1800" dirty="0">
                <a:solidFill>
                  <a:schemeClr val="accent4"/>
                </a:solidFill>
                <a:latin typeface="Courier"/>
              </a:rPr>
              <a:t>) {</a:t>
            </a:r>
          </a:p>
          <a:p>
            <a:pPr marL="609600" indent="-609600">
              <a:lnSpc>
                <a:spcPct val="80000"/>
              </a:lnSpc>
              <a:buFont typeface="Monotype Sorts" pitchFamily="2" charset="2"/>
              <a:buNone/>
              <a:defRPr/>
            </a:pPr>
            <a:r>
              <a:rPr lang="en-US" sz="1800" dirty="0">
                <a:solidFill>
                  <a:schemeClr val="accent4"/>
                </a:solidFill>
                <a:latin typeface="Courier"/>
              </a:rPr>
              <a:t>    </a:t>
            </a:r>
            <a:r>
              <a:rPr lang="en-US" sz="1800" dirty="0" err="1">
                <a:solidFill>
                  <a:schemeClr val="accent4"/>
                </a:solidFill>
                <a:latin typeface="Courier"/>
              </a:rPr>
              <a:t>int</a:t>
            </a:r>
            <a:r>
              <a:rPr lang="en-US" sz="1800" dirty="0">
                <a:solidFill>
                  <a:schemeClr val="accent4"/>
                </a:solidFill>
                <a:latin typeface="Courier"/>
              </a:rPr>
              <a:t>[] values = new </a:t>
            </a:r>
            <a:r>
              <a:rPr lang="en-US" sz="1800" dirty="0" err="1">
                <a:solidFill>
                  <a:schemeClr val="accent4"/>
                </a:solidFill>
                <a:latin typeface="Courier"/>
              </a:rPr>
              <a:t>int</a:t>
            </a:r>
            <a:r>
              <a:rPr lang="en-US" sz="1800" dirty="0">
                <a:solidFill>
                  <a:schemeClr val="accent4"/>
                </a:solidFill>
                <a:latin typeface="Courier"/>
              </a:rPr>
              <a:t>[5];</a:t>
            </a:r>
          </a:p>
          <a:p>
            <a:pPr marL="609600" indent="-609600">
              <a:lnSpc>
                <a:spcPct val="80000"/>
              </a:lnSpc>
              <a:buFont typeface="Monotype Sorts" pitchFamily="2" charset="2"/>
              <a:buNone/>
              <a:defRPr/>
            </a:pPr>
            <a:r>
              <a:rPr lang="en-US" sz="1800" dirty="0">
                <a:solidFill>
                  <a:schemeClr val="accent4"/>
                </a:solidFill>
                <a:latin typeface="Courier"/>
              </a:rPr>
              <a:t>    for (</a:t>
            </a:r>
            <a:r>
              <a:rPr lang="en-US" sz="1800" dirty="0" err="1">
                <a:solidFill>
                  <a:schemeClr val="accent4"/>
                </a:solidFill>
                <a:latin typeface="Courier"/>
              </a:rPr>
              <a:t>int</a:t>
            </a:r>
            <a:r>
              <a:rPr lang="en-US" sz="1800" dirty="0">
                <a:solidFill>
                  <a:schemeClr val="accent4"/>
                </a:solidFill>
                <a:latin typeface="Courier"/>
              </a:rPr>
              <a:t> </a:t>
            </a:r>
            <a:r>
              <a:rPr lang="en-US" sz="1800" dirty="0" err="1">
                <a:solidFill>
                  <a:schemeClr val="accent4"/>
                </a:solidFill>
                <a:latin typeface="Courier"/>
              </a:rPr>
              <a:t>i</a:t>
            </a:r>
            <a:r>
              <a:rPr lang="en-US" sz="1800" dirty="0">
                <a:solidFill>
                  <a:schemeClr val="accent4"/>
                </a:solidFill>
                <a:latin typeface="Courier"/>
              </a:rPr>
              <a:t> = 1; </a:t>
            </a:r>
            <a:r>
              <a:rPr lang="en-US" sz="1800" dirty="0" err="1">
                <a:solidFill>
                  <a:schemeClr val="accent4"/>
                </a:solidFill>
                <a:latin typeface="Courier"/>
              </a:rPr>
              <a:t>i</a:t>
            </a:r>
            <a:r>
              <a:rPr lang="en-US" sz="1800" dirty="0">
                <a:solidFill>
                  <a:schemeClr val="accent4"/>
                </a:solidFill>
                <a:latin typeface="Courier"/>
              </a:rPr>
              <a:t> &lt; 5; </a:t>
            </a:r>
            <a:r>
              <a:rPr lang="en-US" sz="1800" dirty="0" err="1">
                <a:solidFill>
                  <a:schemeClr val="accent4"/>
                </a:solidFill>
                <a:latin typeface="Courier"/>
              </a:rPr>
              <a:t>i</a:t>
            </a:r>
            <a:r>
              <a:rPr lang="en-US" sz="1800" dirty="0">
                <a:solidFill>
                  <a:schemeClr val="accent4"/>
                </a:solidFill>
                <a:latin typeface="Courier"/>
              </a:rPr>
              <a:t>++) {</a:t>
            </a:r>
          </a:p>
          <a:p>
            <a:pPr marL="609600" indent="-609600">
              <a:lnSpc>
                <a:spcPct val="80000"/>
              </a:lnSpc>
              <a:buFont typeface="Monotype Sorts" pitchFamily="2" charset="2"/>
              <a:buNone/>
              <a:defRPr/>
            </a:pPr>
            <a:r>
              <a:rPr lang="en-US" sz="1800" dirty="0">
                <a:solidFill>
                  <a:schemeClr val="accent4"/>
                </a:solidFill>
                <a:latin typeface="Courier"/>
              </a:rPr>
              <a:t>      values[</a:t>
            </a:r>
            <a:r>
              <a:rPr lang="en-US" sz="1800" dirty="0" err="1">
                <a:solidFill>
                  <a:schemeClr val="accent4"/>
                </a:solidFill>
                <a:latin typeface="Courier"/>
              </a:rPr>
              <a:t>i</a:t>
            </a:r>
            <a:r>
              <a:rPr lang="en-US" sz="1800" dirty="0">
                <a:solidFill>
                  <a:schemeClr val="accent4"/>
                </a:solidFill>
                <a:latin typeface="Courier"/>
              </a:rPr>
              <a:t>] = </a:t>
            </a:r>
            <a:r>
              <a:rPr lang="en-US" sz="1800" dirty="0" err="1">
                <a:solidFill>
                  <a:schemeClr val="accent4"/>
                </a:solidFill>
                <a:latin typeface="Courier"/>
              </a:rPr>
              <a:t>i</a:t>
            </a:r>
            <a:r>
              <a:rPr lang="en-US" sz="1800" dirty="0">
                <a:solidFill>
                  <a:schemeClr val="accent4"/>
                </a:solidFill>
                <a:latin typeface="Courier"/>
              </a:rPr>
              <a:t> + values[i-1];</a:t>
            </a:r>
          </a:p>
          <a:p>
            <a:pPr marL="609600" indent="-609600">
              <a:lnSpc>
                <a:spcPct val="80000"/>
              </a:lnSpc>
              <a:buFont typeface="Monotype Sorts" pitchFamily="2" charset="2"/>
              <a:buNone/>
              <a:defRPr/>
            </a:pPr>
            <a:r>
              <a:rPr lang="en-US" sz="1800" dirty="0">
                <a:solidFill>
                  <a:schemeClr val="accent4"/>
                </a:solidFill>
                <a:latin typeface="Courier"/>
              </a:rPr>
              <a:t>    }</a:t>
            </a:r>
          </a:p>
          <a:p>
            <a:pPr marL="609600" indent="-609600">
              <a:lnSpc>
                <a:spcPct val="80000"/>
              </a:lnSpc>
              <a:buFont typeface="Monotype Sorts" pitchFamily="2" charset="2"/>
              <a:buNone/>
              <a:defRPr/>
            </a:pPr>
            <a:r>
              <a:rPr lang="en-US" sz="1800" dirty="0">
                <a:solidFill>
                  <a:schemeClr val="accent4"/>
                </a:solidFill>
                <a:latin typeface="Courier"/>
              </a:rPr>
              <a:t>    values[0] = values[1] + values[4];</a:t>
            </a:r>
          </a:p>
          <a:p>
            <a:pPr marL="609600" indent="-609600">
              <a:lnSpc>
                <a:spcPct val="80000"/>
              </a:lnSpc>
              <a:buFont typeface="Monotype Sorts" pitchFamily="2" charset="2"/>
              <a:buNone/>
              <a:defRPr/>
            </a:pPr>
            <a:r>
              <a:rPr lang="en-US" sz="1800" dirty="0">
                <a:solidFill>
                  <a:schemeClr val="accent4"/>
                </a:solidFill>
                <a:latin typeface="Courier"/>
              </a:rPr>
              <a:t>  }</a:t>
            </a:r>
          </a:p>
          <a:p>
            <a:pPr marL="609600" indent="-609600">
              <a:lnSpc>
                <a:spcPct val="80000"/>
              </a:lnSpc>
              <a:buFont typeface="Monotype Sorts" pitchFamily="2" charset="2"/>
              <a:buNone/>
              <a:defRPr/>
            </a:pPr>
            <a:r>
              <a:rPr lang="en-US" sz="1800" dirty="0">
                <a:solidFill>
                  <a:schemeClr val="accent4"/>
                </a:solidFill>
                <a:latin typeface="Courier"/>
              </a:rPr>
              <a:t>}</a:t>
            </a:r>
          </a:p>
        </p:txBody>
      </p:sp>
      <p:sp>
        <p:nvSpPr>
          <p:cNvPr id="30723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85750"/>
            <a:ext cx="7772400" cy="493713"/>
          </a:xfrm>
          <a:noFill/>
        </p:spPr>
        <p:txBody>
          <a:bodyPr/>
          <a:lstStyle/>
          <a:p>
            <a:r>
              <a:rPr lang="en-US" altLang="en-US" sz="4000"/>
              <a:t>Trace Program with Arrays</a:t>
            </a:r>
          </a:p>
        </p:txBody>
      </p:sp>
      <p:sp>
        <p:nvSpPr>
          <p:cNvPr id="358404" name="AutoShape 4"/>
          <p:cNvSpPr>
            <a:spLocks noChangeArrowheads="1"/>
          </p:cNvSpPr>
          <p:nvPr/>
        </p:nvSpPr>
        <p:spPr bwMode="auto">
          <a:xfrm>
            <a:off x="4303713" y="1085850"/>
            <a:ext cx="4186237" cy="384175"/>
          </a:xfrm>
          <a:prstGeom prst="wedgeRoundRectCallout">
            <a:avLst>
              <a:gd name="adj1" fmla="val -49224"/>
              <a:gd name="adj2" fmla="val 400353"/>
              <a:gd name="adj3" fmla="val 16667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n-US" altLang="en-US" sz="1800"/>
              <a:t>After i++, i becomes 5</a:t>
            </a:r>
          </a:p>
        </p:txBody>
      </p:sp>
      <p:sp>
        <p:nvSpPr>
          <p:cNvPr id="30727" name="Rectangle 6"/>
          <p:cNvSpPr>
            <a:spLocks noChangeArrowheads="1"/>
          </p:cNvSpPr>
          <p:nvPr/>
        </p:nvSpPr>
        <p:spPr bwMode="auto">
          <a:xfrm>
            <a:off x="0" y="25717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30728" name="Rectangle 8"/>
          <p:cNvSpPr>
            <a:spLocks noChangeArrowheads="1"/>
          </p:cNvSpPr>
          <p:nvPr/>
        </p:nvSpPr>
        <p:spPr bwMode="auto">
          <a:xfrm>
            <a:off x="0" y="0"/>
            <a:ext cx="1524000" cy="381000"/>
          </a:xfrm>
          <a:prstGeom prst="rect">
            <a:avLst/>
          </a:prstGeom>
          <a:noFill/>
          <a:ln w="12700">
            <a:solidFill>
              <a:srgbClr val="FF0000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n-US" altLang="en-US" sz="1800">
                <a:solidFill>
                  <a:schemeClr val="bg2"/>
                </a:solidFill>
                <a:latin typeface="Forte" panose="03060902040502070203" pitchFamily="66" charset="0"/>
              </a:rPr>
              <a:t>animation</a:t>
            </a:r>
          </a:p>
        </p:txBody>
      </p:sp>
      <p:graphicFrame>
        <p:nvGraphicFramePr>
          <p:cNvPr id="30729" name="Object 11"/>
          <p:cNvGraphicFramePr>
            <a:graphicFrameLocks noGrp="1" noChangeAspect="1"/>
          </p:cNvGraphicFramePr>
          <p:nvPr>
            <p:ph sz="half" idx="2"/>
          </p:nvPr>
        </p:nvGraphicFramePr>
        <p:xfrm>
          <a:off x="5800725" y="2622550"/>
          <a:ext cx="2109788" cy="2260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38" name="Picture" r:id="rId3" imgW="1601724" imgH="1712976" progId="Word.Picture.8">
                  <p:embed/>
                </p:oleObj>
              </mc:Choice>
              <mc:Fallback>
                <p:oleObj name="Picture" r:id="rId3" imgW="1601724" imgH="1712976" progId="Word.Picture.8">
                  <p:embed/>
                  <p:pic>
                    <p:nvPicPr>
                      <p:cNvPr id="30729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00725" y="2622550"/>
                        <a:ext cx="2109788" cy="2260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8707590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584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584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04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50" name="Rectangle 5"/>
          <p:cNvSpPr>
            <a:spLocks noChangeArrowheads="1"/>
          </p:cNvSpPr>
          <p:nvPr/>
        </p:nvSpPr>
        <p:spPr bwMode="auto">
          <a:xfrm>
            <a:off x="3006104" y="2812053"/>
            <a:ext cx="883315" cy="268287"/>
          </a:xfrm>
          <a:prstGeom prst="rect">
            <a:avLst/>
          </a:prstGeom>
          <a:solidFill>
            <a:schemeClr val="accent1">
              <a:alpha val="45097"/>
            </a:schemeClr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1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981200"/>
            <a:ext cx="6916738" cy="2819400"/>
          </a:xfrm>
        </p:spPr>
        <p:txBody>
          <a:bodyPr/>
          <a:lstStyle/>
          <a:p>
            <a:pPr marL="609600" indent="-609600">
              <a:lnSpc>
                <a:spcPct val="80000"/>
              </a:lnSpc>
              <a:buFont typeface="Monotype Sorts" pitchFamily="2" charset="2"/>
              <a:buNone/>
              <a:defRPr/>
            </a:pPr>
            <a:r>
              <a:rPr lang="en-US" sz="1800" dirty="0">
                <a:solidFill>
                  <a:schemeClr val="accent4"/>
                </a:solidFill>
                <a:latin typeface="Courier"/>
              </a:rPr>
              <a:t>public class Test {</a:t>
            </a:r>
          </a:p>
          <a:p>
            <a:pPr marL="609600" indent="-609600">
              <a:lnSpc>
                <a:spcPct val="80000"/>
              </a:lnSpc>
              <a:buFont typeface="Monotype Sorts" pitchFamily="2" charset="2"/>
              <a:buNone/>
              <a:defRPr/>
            </a:pPr>
            <a:r>
              <a:rPr lang="en-US" sz="1800" dirty="0">
                <a:solidFill>
                  <a:schemeClr val="accent4"/>
                </a:solidFill>
                <a:latin typeface="Courier"/>
              </a:rPr>
              <a:t>  public static void main(String[] </a:t>
            </a:r>
            <a:r>
              <a:rPr lang="en-US" sz="1800" dirty="0" err="1">
                <a:solidFill>
                  <a:schemeClr val="accent4"/>
                </a:solidFill>
                <a:latin typeface="Courier"/>
              </a:rPr>
              <a:t>args</a:t>
            </a:r>
            <a:r>
              <a:rPr lang="en-US" sz="1800" dirty="0">
                <a:solidFill>
                  <a:schemeClr val="accent4"/>
                </a:solidFill>
                <a:latin typeface="Courier"/>
              </a:rPr>
              <a:t>) {</a:t>
            </a:r>
          </a:p>
          <a:p>
            <a:pPr marL="609600" indent="-609600">
              <a:lnSpc>
                <a:spcPct val="80000"/>
              </a:lnSpc>
              <a:buFont typeface="Monotype Sorts" pitchFamily="2" charset="2"/>
              <a:buNone/>
              <a:defRPr/>
            </a:pPr>
            <a:r>
              <a:rPr lang="en-US" sz="1800" dirty="0">
                <a:solidFill>
                  <a:schemeClr val="accent4"/>
                </a:solidFill>
                <a:latin typeface="Courier"/>
              </a:rPr>
              <a:t>    </a:t>
            </a:r>
            <a:r>
              <a:rPr lang="en-US" sz="1800" dirty="0" err="1">
                <a:solidFill>
                  <a:schemeClr val="accent4"/>
                </a:solidFill>
                <a:latin typeface="Courier"/>
              </a:rPr>
              <a:t>int</a:t>
            </a:r>
            <a:r>
              <a:rPr lang="en-US" sz="1800" dirty="0">
                <a:solidFill>
                  <a:schemeClr val="accent4"/>
                </a:solidFill>
                <a:latin typeface="Courier"/>
              </a:rPr>
              <a:t>[] values = new </a:t>
            </a:r>
            <a:r>
              <a:rPr lang="en-US" sz="1800" dirty="0" err="1">
                <a:solidFill>
                  <a:schemeClr val="accent4"/>
                </a:solidFill>
                <a:latin typeface="Courier"/>
              </a:rPr>
              <a:t>int</a:t>
            </a:r>
            <a:r>
              <a:rPr lang="en-US" sz="1800" dirty="0">
                <a:solidFill>
                  <a:schemeClr val="accent4"/>
                </a:solidFill>
                <a:latin typeface="Courier"/>
              </a:rPr>
              <a:t>[5];</a:t>
            </a:r>
          </a:p>
          <a:p>
            <a:pPr marL="609600" indent="-609600">
              <a:lnSpc>
                <a:spcPct val="80000"/>
              </a:lnSpc>
              <a:buFont typeface="Monotype Sorts" pitchFamily="2" charset="2"/>
              <a:buNone/>
              <a:defRPr/>
            </a:pPr>
            <a:r>
              <a:rPr lang="en-US" sz="1800" dirty="0">
                <a:solidFill>
                  <a:schemeClr val="accent4"/>
                </a:solidFill>
                <a:latin typeface="Courier"/>
              </a:rPr>
              <a:t>    for (</a:t>
            </a:r>
            <a:r>
              <a:rPr lang="en-US" sz="1800" dirty="0" err="1">
                <a:solidFill>
                  <a:schemeClr val="accent4"/>
                </a:solidFill>
                <a:latin typeface="Courier"/>
              </a:rPr>
              <a:t>int</a:t>
            </a:r>
            <a:r>
              <a:rPr lang="en-US" sz="1800" dirty="0">
                <a:solidFill>
                  <a:schemeClr val="accent4"/>
                </a:solidFill>
                <a:latin typeface="Courier"/>
              </a:rPr>
              <a:t> </a:t>
            </a:r>
            <a:r>
              <a:rPr lang="en-US" sz="1800" dirty="0" err="1">
                <a:solidFill>
                  <a:schemeClr val="accent4"/>
                </a:solidFill>
                <a:latin typeface="Courier"/>
              </a:rPr>
              <a:t>i</a:t>
            </a:r>
            <a:r>
              <a:rPr lang="en-US" sz="1800" dirty="0">
                <a:solidFill>
                  <a:schemeClr val="accent4"/>
                </a:solidFill>
                <a:latin typeface="Courier"/>
              </a:rPr>
              <a:t> = 1; </a:t>
            </a:r>
            <a:r>
              <a:rPr lang="en-US" sz="1800" dirty="0" err="1">
                <a:solidFill>
                  <a:schemeClr val="accent4"/>
                </a:solidFill>
                <a:latin typeface="Courier"/>
              </a:rPr>
              <a:t>i</a:t>
            </a:r>
            <a:r>
              <a:rPr lang="en-US" sz="1800" dirty="0">
                <a:solidFill>
                  <a:schemeClr val="accent4"/>
                </a:solidFill>
                <a:latin typeface="Courier"/>
              </a:rPr>
              <a:t> &lt; 5; </a:t>
            </a:r>
            <a:r>
              <a:rPr lang="en-US" sz="1800" dirty="0" err="1">
                <a:solidFill>
                  <a:schemeClr val="accent4"/>
                </a:solidFill>
                <a:latin typeface="Courier"/>
              </a:rPr>
              <a:t>i</a:t>
            </a:r>
            <a:r>
              <a:rPr lang="en-US" sz="1800" dirty="0">
                <a:solidFill>
                  <a:schemeClr val="accent4"/>
                </a:solidFill>
                <a:latin typeface="Courier"/>
              </a:rPr>
              <a:t>++) {</a:t>
            </a:r>
          </a:p>
          <a:p>
            <a:pPr marL="609600" indent="-609600">
              <a:lnSpc>
                <a:spcPct val="80000"/>
              </a:lnSpc>
              <a:buFont typeface="Monotype Sorts" pitchFamily="2" charset="2"/>
              <a:buNone/>
              <a:defRPr/>
            </a:pPr>
            <a:r>
              <a:rPr lang="en-US" sz="1800" dirty="0">
                <a:solidFill>
                  <a:schemeClr val="accent4"/>
                </a:solidFill>
                <a:latin typeface="Courier"/>
              </a:rPr>
              <a:t>      values[</a:t>
            </a:r>
            <a:r>
              <a:rPr lang="en-US" sz="1800" dirty="0" err="1">
                <a:solidFill>
                  <a:schemeClr val="accent4"/>
                </a:solidFill>
                <a:latin typeface="Courier"/>
              </a:rPr>
              <a:t>i</a:t>
            </a:r>
            <a:r>
              <a:rPr lang="en-US" sz="1800" dirty="0">
                <a:solidFill>
                  <a:schemeClr val="accent4"/>
                </a:solidFill>
                <a:latin typeface="Courier"/>
              </a:rPr>
              <a:t>] = </a:t>
            </a:r>
            <a:r>
              <a:rPr lang="en-US" sz="1800" dirty="0" err="1">
                <a:solidFill>
                  <a:schemeClr val="accent4"/>
                </a:solidFill>
                <a:latin typeface="Courier"/>
              </a:rPr>
              <a:t>i</a:t>
            </a:r>
            <a:r>
              <a:rPr lang="en-US" sz="1800" dirty="0">
                <a:solidFill>
                  <a:schemeClr val="accent4"/>
                </a:solidFill>
                <a:latin typeface="Courier"/>
              </a:rPr>
              <a:t> + values[i-1];</a:t>
            </a:r>
          </a:p>
          <a:p>
            <a:pPr marL="609600" indent="-609600">
              <a:lnSpc>
                <a:spcPct val="80000"/>
              </a:lnSpc>
              <a:buFont typeface="Monotype Sorts" pitchFamily="2" charset="2"/>
              <a:buNone/>
              <a:defRPr/>
            </a:pPr>
            <a:r>
              <a:rPr lang="en-US" sz="1800" dirty="0">
                <a:solidFill>
                  <a:schemeClr val="accent4"/>
                </a:solidFill>
                <a:latin typeface="Courier"/>
              </a:rPr>
              <a:t>    }</a:t>
            </a:r>
          </a:p>
          <a:p>
            <a:pPr marL="609600" indent="-609600">
              <a:lnSpc>
                <a:spcPct val="80000"/>
              </a:lnSpc>
              <a:buFont typeface="Monotype Sorts" pitchFamily="2" charset="2"/>
              <a:buNone/>
              <a:defRPr/>
            </a:pPr>
            <a:r>
              <a:rPr lang="en-US" sz="1800" dirty="0">
                <a:solidFill>
                  <a:schemeClr val="accent4"/>
                </a:solidFill>
                <a:latin typeface="Courier"/>
              </a:rPr>
              <a:t>    values[0] = values[1] + values[4];</a:t>
            </a:r>
          </a:p>
          <a:p>
            <a:pPr marL="609600" indent="-609600">
              <a:lnSpc>
                <a:spcPct val="80000"/>
              </a:lnSpc>
              <a:buFont typeface="Monotype Sorts" pitchFamily="2" charset="2"/>
              <a:buNone/>
              <a:defRPr/>
            </a:pPr>
            <a:r>
              <a:rPr lang="en-US" sz="1800" dirty="0">
                <a:solidFill>
                  <a:schemeClr val="accent4"/>
                </a:solidFill>
                <a:latin typeface="Courier"/>
              </a:rPr>
              <a:t>  }</a:t>
            </a:r>
          </a:p>
          <a:p>
            <a:pPr marL="609600" indent="-609600">
              <a:lnSpc>
                <a:spcPct val="80000"/>
              </a:lnSpc>
              <a:buFont typeface="Monotype Sorts" pitchFamily="2" charset="2"/>
              <a:buNone/>
              <a:defRPr/>
            </a:pPr>
            <a:r>
              <a:rPr lang="en-US" sz="1800" dirty="0">
                <a:solidFill>
                  <a:schemeClr val="accent4"/>
                </a:solidFill>
                <a:latin typeface="Courier"/>
              </a:rPr>
              <a:t>}</a:t>
            </a:r>
          </a:p>
        </p:txBody>
      </p:sp>
      <p:sp>
        <p:nvSpPr>
          <p:cNvPr id="31747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85750"/>
            <a:ext cx="7772400" cy="685800"/>
          </a:xfrm>
          <a:noFill/>
        </p:spPr>
        <p:txBody>
          <a:bodyPr/>
          <a:lstStyle/>
          <a:p>
            <a:r>
              <a:rPr lang="en-US" altLang="en-US" sz="4000"/>
              <a:t>Trace Program with Arrays</a:t>
            </a:r>
          </a:p>
        </p:txBody>
      </p:sp>
      <p:sp>
        <p:nvSpPr>
          <p:cNvPr id="359428" name="AutoShape 4"/>
          <p:cNvSpPr>
            <a:spLocks noChangeArrowheads="1"/>
          </p:cNvSpPr>
          <p:nvPr/>
        </p:nvSpPr>
        <p:spPr bwMode="auto">
          <a:xfrm>
            <a:off x="2382838" y="1047750"/>
            <a:ext cx="4186237" cy="384175"/>
          </a:xfrm>
          <a:prstGeom prst="wedgeRoundRectCallout">
            <a:avLst>
              <a:gd name="adj1" fmla="val -24909"/>
              <a:gd name="adj2" fmla="val 408570"/>
              <a:gd name="adj3" fmla="val 16667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n-US" altLang="en-US" sz="1800"/>
              <a:t>i ( =5) &lt; 5 is false. Exit the loop</a:t>
            </a:r>
          </a:p>
        </p:txBody>
      </p:sp>
      <p:sp>
        <p:nvSpPr>
          <p:cNvPr id="31751" name="Rectangle 6"/>
          <p:cNvSpPr>
            <a:spLocks noChangeArrowheads="1"/>
          </p:cNvSpPr>
          <p:nvPr/>
        </p:nvSpPr>
        <p:spPr bwMode="auto">
          <a:xfrm>
            <a:off x="0" y="25717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31752" name="Rectangle 8"/>
          <p:cNvSpPr>
            <a:spLocks noChangeArrowheads="1"/>
          </p:cNvSpPr>
          <p:nvPr/>
        </p:nvSpPr>
        <p:spPr bwMode="auto">
          <a:xfrm>
            <a:off x="0" y="0"/>
            <a:ext cx="1524000" cy="381000"/>
          </a:xfrm>
          <a:prstGeom prst="rect">
            <a:avLst/>
          </a:prstGeom>
          <a:noFill/>
          <a:ln w="12700">
            <a:solidFill>
              <a:srgbClr val="FF0000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n-US" altLang="en-US" sz="1800">
                <a:solidFill>
                  <a:schemeClr val="bg2"/>
                </a:solidFill>
                <a:latin typeface="Forte" panose="03060902040502070203" pitchFamily="66" charset="0"/>
              </a:rPr>
              <a:t>animation</a:t>
            </a:r>
          </a:p>
        </p:txBody>
      </p:sp>
      <p:graphicFrame>
        <p:nvGraphicFramePr>
          <p:cNvPr id="31753" name="Object 12"/>
          <p:cNvGraphicFramePr>
            <a:graphicFrameLocks noGrp="1" noChangeAspect="1"/>
          </p:cNvGraphicFramePr>
          <p:nvPr>
            <p:ph sz="half" idx="2"/>
          </p:nvPr>
        </p:nvGraphicFramePr>
        <p:xfrm>
          <a:off x="5753100" y="2857500"/>
          <a:ext cx="1600200" cy="1714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62" name="Picture" r:id="rId3" imgW="1601724" imgH="1712976" progId="Word.Picture.8">
                  <p:embed/>
                </p:oleObj>
              </mc:Choice>
              <mc:Fallback>
                <p:oleObj name="Picture" r:id="rId3" imgW="1601724" imgH="1712976" progId="Word.Picture.8">
                  <p:embed/>
                  <p:pic>
                    <p:nvPicPr>
                      <p:cNvPr id="31753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53100" y="2857500"/>
                        <a:ext cx="1600200" cy="1714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7310197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594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594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9428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4" name="Rectangle 5"/>
          <p:cNvSpPr>
            <a:spLocks noChangeArrowheads="1"/>
          </p:cNvSpPr>
          <p:nvPr/>
        </p:nvSpPr>
        <p:spPr bwMode="auto">
          <a:xfrm>
            <a:off x="838006" y="3630680"/>
            <a:ext cx="4685410" cy="268288"/>
          </a:xfrm>
          <a:prstGeom prst="rect">
            <a:avLst/>
          </a:prstGeom>
          <a:solidFill>
            <a:schemeClr val="accent1">
              <a:alpha val="45097"/>
            </a:schemeClr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32771" name="Rectangle 2"/>
          <p:cNvSpPr>
            <a:spLocks noGrp="1" noChangeArrowheads="1"/>
          </p:cNvSpPr>
          <p:nvPr>
            <p:ph type="title"/>
          </p:nvPr>
        </p:nvSpPr>
        <p:spPr>
          <a:xfrm>
            <a:off x="1230313" y="228600"/>
            <a:ext cx="7227887" cy="533400"/>
          </a:xfrm>
          <a:noFill/>
        </p:spPr>
        <p:txBody>
          <a:bodyPr/>
          <a:lstStyle/>
          <a:p>
            <a:r>
              <a:rPr lang="en-US" altLang="en-US"/>
              <a:t>Trace Program with Arrays</a:t>
            </a:r>
          </a:p>
        </p:txBody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599" y="1981200"/>
            <a:ext cx="7377395" cy="2819400"/>
          </a:xfrm>
        </p:spPr>
        <p:txBody>
          <a:bodyPr/>
          <a:lstStyle/>
          <a:p>
            <a:pPr marL="609600" indent="-609600">
              <a:lnSpc>
                <a:spcPct val="80000"/>
              </a:lnSpc>
              <a:buFont typeface="Monotype Sorts" pitchFamily="2" charset="2"/>
              <a:buNone/>
              <a:defRPr/>
            </a:pPr>
            <a:r>
              <a:rPr lang="en-US" sz="1800" dirty="0">
                <a:solidFill>
                  <a:schemeClr val="accent4"/>
                </a:solidFill>
                <a:latin typeface="Courier"/>
              </a:rPr>
              <a:t>public class Test {</a:t>
            </a:r>
          </a:p>
          <a:p>
            <a:pPr marL="609600" indent="-609600">
              <a:lnSpc>
                <a:spcPct val="80000"/>
              </a:lnSpc>
              <a:buFont typeface="Monotype Sorts" pitchFamily="2" charset="2"/>
              <a:buNone/>
              <a:defRPr/>
            </a:pPr>
            <a:r>
              <a:rPr lang="en-US" sz="1800" dirty="0">
                <a:solidFill>
                  <a:schemeClr val="accent4"/>
                </a:solidFill>
                <a:latin typeface="Courier"/>
              </a:rPr>
              <a:t>  public static void main(String[] </a:t>
            </a:r>
            <a:r>
              <a:rPr lang="en-US" sz="1800" dirty="0" err="1">
                <a:solidFill>
                  <a:schemeClr val="accent4"/>
                </a:solidFill>
                <a:latin typeface="Courier"/>
              </a:rPr>
              <a:t>args</a:t>
            </a:r>
            <a:r>
              <a:rPr lang="en-US" sz="1800" dirty="0">
                <a:solidFill>
                  <a:schemeClr val="accent4"/>
                </a:solidFill>
                <a:latin typeface="Courier"/>
              </a:rPr>
              <a:t>) {</a:t>
            </a:r>
          </a:p>
          <a:p>
            <a:pPr marL="609600" indent="-609600">
              <a:lnSpc>
                <a:spcPct val="80000"/>
              </a:lnSpc>
              <a:buFont typeface="Monotype Sorts" pitchFamily="2" charset="2"/>
              <a:buNone/>
              <a:defRPr/>
            </a:pPr>
            <a:r>
              <a:rPr lang="en-US" sz="1800" dirty="0">
                <a:solidFill>
                  <a:schemeClr val="accent4"/>
                </a:solidFill>
                <a:latin typeface="Courier"/>
              </a:rPr>
              <a:t>    </a:t>
            </a:r>
            <a:r>
              <a:rPr lang="en-US" sz="1800" dirty="0" err="1">
                <a:solidFill>
                  <a:schemeClr val="accent4"/>
                </a:solidFill>
                <a:latin typeface="Courier"/>
              </a:rPr>
              <a:t>int</a:t>
            </a:r>
            <a:r>
              <a:rPr lang="en-US" sz="1800" dirty="0">
                <a:solidFill>
                  <a:schemeClr val="accent4"/>
                </a:solidFill>
                <a:latin typeface="Courier"/>
              </a:rPr>
              <a:t>[] values = new </a:t>
            </a:r>
            <a:r>
              <a:rPr lang="en-US" sz="1800" dirty="0" err="1">
                <a:solidFill>
                  <a:schemeClr val="accent4"/>
                </a:solidFill>
                <a:latin typeface="Courier"/>
              </a:rPr>
              <a:t>int</a:t>
            </a:r>
            <a:r>
              <a:rPr lang="en-US" sz="1800" dirty="0">
                <a:solidFill>
                  <a:schemeClr val="accent4"/>
                </a:solidFill>
                <a:latin typeface="Courier"/>
              </a:rPr>
              <a:t>[5];</a:t>
            </a:r>
          </a:p>
          <a:p>
            <a:pPr marL="609600" indent="-609600">
              <a:lnSpc>
                <a:spcPct val="80000"/>
              </a:lnSpc>
              <a:buFont typeface="Monotype Sorts" pitchFamily="2" charset="2"/>
              <a:buNone/>
              <a:defRPr/>
            </a:pPr>
            <a:r>
              <a:rPr lang="en-US" sz="1800" dirty="0">
                <a:solidFill>
                  <a:schemeClr val="accent4"/>
                </a:solidFill>
                <a:latin typeface="Courier"/>
              </a:rPr>
              <a:t>    for (</a:t>
            </a:r>
            <a:r>
              <a:rPr lang="en-US" sz="1800" dirty="0" err="1">
                <a:solidFill>
                  <a:schemeClr val="accent4"/>
                </a:solidFill>
                <a:latin typeface="Courier"/>
              </a:rPr>
              <a:t>int</a:t>
            </a:r>
            <a:r>
              <a:rPr lang="en-US" sz="1800" dirty="0">
                <a:solidFill>
                  <a:schemeClr val="accent4"/>
                </a:solidFill>
                <a:latin typeface="Courier"/>
              </a:rPr>
              <a:t> </a:t>
            </a:r>
            <a:r>
              <a:rPr lang="en-US" sz="1800" dirty="0" err="1">
                <a:solidFill>
                  <a:schemeClr val="accent4"/>
                </a:solidFill>
                <a:latin typeface="Courier"/>
              </a:rPr>
              <a:t>i</a:t>
            </a:r>
            <a:r>
              <a:rPr lang="en-US" sz="1800" dirty="0">
                <a:solidFill>
                  <a:schemeClr val="accent4"/>
                </a:solidFill>
                <a:latin typeface="Courier"/>
              </a:rPr>
              <a:t> = 1; </a:t>
            </a:r>
            <a:r>
              <a:rPr lang="en-US" sz="1800" dirty="0" err="1">
                <a:solidFill>
                  <a:schemeClr val="accent4"/>
                </a:solidFill>
                <a:latin typeface="Courier"/>
              </a:rPr>
              <a:t>i</a:t>
            </a:r>
            <a:r>
              <a:rPr lang="en-US" sz="1800" dirty="0">
                <a:solidFill>
                  <a:schemeClr val="accent4"/>
                </a:solidFill>
                <a:latin typeface="Courier"/>
              </a:rPr>
              <a:t> &lt; 5; </a:t>
            </a:r>
            <a:r>
              <a:rPr lang="en-US" sz="1800" dirty="0" err="1">
                <a:solidFill>
                  <a:schemeClr val="accent4"/>
                </a:solidFill>
                <a:latin typeface="Courier"/>
              </a:rPr>
              <a:t>i</a:t>
            </a:r>
            <a:r>
              <a:rPr lang="en-US" sz="1800" dirty="0">
                <a:solidFill>
                  <a:schemeClr val="accent4"/>
                </a:solidFill>
                <a:latin typeface="Courier"/>
              </a:rPr>
              <a:t>++) {</a:t>
            </a:r>
          </a:p>
          <a:p>
            <a:pPr marL="609600" indent="-609600">
              <a:lnSpc>
                <a:spcPct val="80000"/>
              </a:lnSpc>
              <a:buFont typeface="Monotype Sorts" pitchFamily="2" charset="2"/>
              <a:buNone/>
              <a:defRPr/>
            </a:pPr>
            <a:r>
              <a:rPr lang="en-US" sz="1800" dirty="0">
                <a:solidFill>
                  <a:schemeClr val="accent4"/>
                </a:solidFill>
                <a:latin typeface="Courier"/>
              </a:rPr>
              <a:t>      values[</a:t>
            </a:r>
            <a:r>
              <a:rPr lang="en-US" sz="1800" dirty="0" err="1">
                <a:solidFill>
                  <a:schemeClr val="accent4"/>
                </a:solidFill>
                <a:latin typeface="Courier"/>
              </a:rPr>
              <a:t>i</a:t>
            </a:r>
            <a:r>
              <a:rPr lang="en-US" sz="1800" dirty="0">
                <a:solidFill>
                  <a:schemeClr val="accent4"/>
                </a:solidFill>
                <a:latin typeface="Courier"/>
              </a:rPr>
              <a:t>] = </a:t>
            </a:r>
            <a:r>
              <a:rPr lang="en-US" sz="1800" dirty="0" err="1">
                <a:solidFill>
                  <a:schemeClr val="accent4"/>
                </a:solidFill>
                <a:latin typeface="Courier"/>
              </a:rPr>
              <a:t>i</a:t>
            </a:r>
            <a:r>
              <a:rPr lang="en-US" sz="1800" dirty="0">
                <a:solidFill>
                  <a:schemeClr val="accent4"/>
                </a:solidFill>
                <a:latin typeface="Courier"/>
              </a:rPr>
              <a:t> + values[i-1];</a:t>
            </a:r>
          </a:p>
          <a:p>
            <a:pPr marL="609600" indent="-609600">
              <a:lnSpc>
                <a:spcPct val="80000"/>
              </a:lnSpc>
              <a:buFont typeface="Monotype Sorts" pitchFamily="2" charset="2"/>
              <a:buNone/>
              <a:defRPr/>
            </a:pPr>
            <a:r>
              <a:rPr lang="en-US" sz="1800" dirty="0">
                <a:solidFill>
                  <a:schemeClr val="accent4"/>
                </a:solidFill>
                <a:latin typeface="Courier"/>
              </a:rPr>
              <a:t>    }</a:t>
            </a:r>
          </a:p>
          <a:p>
            <a:pPr marL="609600" indent="-609600">
              <a:lnSpc>
                <a:spcPct val="80000"/>
              </a:lnSpc>
              <a:buFont typeface="Monotype Sorts" pitchFamily="2" charset="2"/>
              <a:buNone/>
              <a:defRPr/>
            </a:pPr>
            <a:r>
              <a:rPr lang="en-US" sz="1800" dirty="0">
                <a:solidFill>
                  <a:schemeClr val="accent4"/>
                </a:solidFill>
                <a:latin typeface="Courier"/>
              </a:rPr>
              <a:t>    values[0] = values[1] + values[4];</a:t>
            </a:r>
          </a:p>
          <a:p>
            <a:pPr marL="609600" indent="-609600">
              <a:lnSpc>
                <a:spcPct val="80000"/>
              </a:lnSpc>
              <a:buFont typeface="Monotype Sorts" pitchFamily="2" charset="2"/>
              <a:buNone/>
              <a:defRPr/>
            </a:pPr>
            <a:r>
              <a:rPr lang="en-US" sz="1800" dirty="0">
                <a:solidFill>
                  <a:schemeClr val="accent4"/>
                </a:solidFill>
                <a:latin typeface="Courier"/>
              </a:rPr>
              <a:t>  }</a:t>
            </a:r>
          </a:p>
          <a:p>
            <a:pPr marL="609600" indent="-609600">
              <a:lnSpc>
                <a:spcPct val="80000"/>
              </a:lnSpc>
              <a:buFont typeface="Monotype Sorts" pitchFamily="2" charset="2"/>
              <a:buNone/>
              <a:defRPr/>
            </a:pPr>
            <a:r>
              <a:rPr lang="en-US" sz="1800" dirty="0">
                <a:solidFill>
                  <a:schemeClr val="accent4"/>
                </a:solidFill>
                <a:latin typeface="Courier"/>
              </a:rPr>
              <a:t>}</a:t>
            </a:r>
          </a:p>
        </p:txBody>
      </p:sp>
      <p:sp>
        <p:nvSpPr>
          <p:cNvPr id="360452" name="AutoShape 4"/>
          <p:cNvSpPr>
            <a:spLocks noChangeArrowheads="1"/>
          </p:cNvSpPr>
          <p:nvPr/>
        </p:nvSpPr>
        <p:spPr bwMode="auto">
          <a:xfrm>
            <a:off x="2382838" y="1047750"/>
            <a:ext cx="4186237" cy="384175"/>
          </a:xfrm>
          <a:prstGeom prst="wedgeRoundRectCallout">
            <a:avLst>
              <a:gd name="adj1" fmla="val -49934"/>
              <a:gd name="adj2" fmla="val 622655"/>
              <a:gd name="adj3" fmla="val 16667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n-US" altLang="en-US" sz="1800"/>
              <a:t>After this line, values[0] is 11 (1 + 10)</a:t>
            </a:r>
          </a:p>
        </p:txBody>
      </p:sp>
      <p:sp>
        <p:nvSpPr>
          <p:cNvPr id="32775" name="Rectangle 6"/>
          <p:cNvSpPr>
            <a:spLocks noChangeArrowheads="1"/>
          </p:cNvSpPr>
          <p:nvPr/>
        </p:nvSpPr>
        <p:spPr bwMode="auto">
          <a:xfrm>
            <a:off x="0" y="25717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/>
          </a:p>
        </p:txBody>
      </p:sp>
      <p:graphicFrame>
        <p:nvGraphicFramePr>
          <p:cNvPr id="32776" name="Object 7"/>
          <p:cNvGraphicFramePr>
            <a:graphicFrameLocks noChangeAspect="1"/>
          </p:cNvGraphicFramePr>
          <p:nvPr/>
        </p:nvGraphicFramePr>
        <p:xfrm>
          <a:off x="5838825" y="2044700"/>
          <a:ext cx="2290763" cy="2459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386" name="Picture" r:id="rId3" imgW="1601724" imgH="1712976" progId="Word.Picture.8">
                  <p:embed/>
                </p:oleObj>
              </mc:Choice>
              <mc:Fallback>
                <p:oleObj name="Picture" r:id="rId3" imgW="1601724" imgH="1712976" progId="Word.Picture.8">
                  <p:embed/>
                  <p:pic>
                    <p:nvPicPr>
                      <p:cNvPr id="32776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38825" y="2044700"/>
                        <a:ext cx="2290763" cy="24590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2777" name="Rectangle 8"/>
          <p:cNvSpPr>
            <a:spLocks noChangeArrowheads="1"/>
          </p:cNvSpPr>
          <p:nvPr/>
        </p:nvSpPr>
        <p:spPr bwMode="auto">
          <a:xfrm>
            <a:off x="0" y="0"/>
            <a:ext cx="1524000" cy="381000"/>
          </a:xfrm>
          <a:prstGeom prst="rect">
            <a:avLst/>
          </a:prstGeom>
          <a:noFill/>
          <a:ln w="12700">
            <a:solidFill>
              <a:srgbClr val="FF0000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n-US" altLang="en-US" sz="1800">
                <a:solidFill>
                  <a:schemeClr val="bg2"/>
                </a:solidFill>
                <a:latin typeface="Forte" panose="03060902040502070203" pitchFamily="66" charset="0"/>
              </a:rPr>
              <a:t>animation</a:t>
            </a:r>
          </a:p>
        </p:txBody>
      </p:sp>
      <p:sp>
        <p:nvSpPr>
          <p:cNvPr id="32778" name="Line 9"/>
          <p:cNvSpPr>
            <a:spLocks noChangeShapeType="1"/>
          </p:cNvSpPr>
          <p:nvPr/>
        </p:nvSpPr>
        <p:spPr bwMode="auto">
          <a:xfrm flipV="1">
            <a:off x="5523415" y="3032124"/>
            <a:ext cx="1007559" cy="758825"/>
          </a:xfrm>
          <a:prstGeom prst="line">
            <a:avLst/>
          </a:prstGeom>
          <a:noFill/>
          <a:ln w="50800">
            <a:solidFill>
              <a:srgbClr val="FF0000"/>
            </a:solidFill>
            <a:round/>
            <a:headEnd type="none" w="sm" len="sm"/>
            <a:tailEnd type="stealth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779" name="Rectangle 10"/>
          <p:cNvSpPr>
            <a:spLocks noChangeArrowheads="1"/>
          </p:cNvSpPr>
          <p:nvPr/>
        </p:nvSpPr>
        <p:spPr bwMode="auto">
          <a:xfrm>
            <a:off x="6530975" y="2928938"/>
            <a:ext cx="768350" cy="268287"/>
          </a:xfrm>
          <a:prstGeom prst="rect">
            <a:avLst/>
          </a:prstGeom>
          <a:solidFill>
            <a:schemeClr val="accent1">
              <a:alpha val="45097"/>
            </a:schemeClr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583610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604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604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0452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46041"/>
            <a:ext cx="7772400" cy="1121300"/>
          </a:xfrm>
        </p:spPr>
        <p:txBody>
          <a:bodyPr/>
          <a:lstStyle/>
          <a:p>
            <a:r>
              <a:rPr lang="en-US" dirty="0">
                <a:cs typeface="Times New Roman" panose="02020603050405020304" pitchFamily="18" charset="0"/>
              </a:rPr>
              <a:t>Processing Arrays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309045" y="1341437"/>
            <a:ext cx="8834955" cy="5121557"/>
          </a:xfrm>
        </p:spPr>
        <p:txBody>
          <a:bodyPr/>
          <a:lstStyle/>
          <a:p>
            <a:pPr marL="914400" lvl="1" indent="-457200">
              <a:buFont typeface="+mj-lt"/>
              <a:buAutoNum type="arabicPeriod"/>
            </a:pPr>
            <a:r>
              <a:rPr lang="en-US" altLang="en-US" dirty="0">
                <a:cs typeface="Times New Roman" panose="02020603050405020304" pitchFamily="18" charset="0"/>
              </a:rPr>
              <a:t>Printing arrays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altLang="en-US" dirty="0">
                <a:cs typeface="Times New Roman" panose="02020603050405020304" pitchFamily="18" charset="0"/>
              </a:rPr>
              <a:t>Initializing arrays with input values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altLang="en-US" dirty="0">
                <a:cs typeface="Times New Roman" panose="02020603050405020304" pitchFamily="18" charset="0"/>
              </a:rPr>
              <a:t>Initializing arrays with random values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altLang="en-US" dirty="0">
                <a:cs typeface="Times New Roman" panose="02020603050405020304" pitchFamily="18" charset="0"/>
              </a:rPr>
              <a:t>Summing all elements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altLang="en-US" dirty="0">
                <a:cs typeface="Times New Roman" panose="02020603050405020304" pitchFamily="18" charset="0"/>
              </a:rPr>
              <a:t>Finding the largest element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altLang="en-US" dirty="0">
                <a:cs typeface="Times New Roman" panose="02020603050405020304" pitchFamily="18" charset="0"/>
              </a:rPr>
              <a:t>Finding the smallest index of the largest element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altLang="en-US" dirty="0"/>
              <a:t>Random shuffling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altLang="en-US" dirty="0"/>
              <a:t>Shifting elements</a:t>
            </a:r>
          </a:p>
          <a:p>
            <a:pPr lvl="1"/>
            <a:endParaRPr lang="en-US" dirty="0">
              <a:cs typeface="Times New Roman" panose="02020603050405020304" pitchFamily="18" charset="0"/>
            </a:endParaRPr>
          </a:p>
          <a:p>
            <a:pPr lvl="1"/>
            <a:endParaRPr lang="en-US" dirty="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5310880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3176"/>
            <a:ext cx="9144000" cy="1121300"/>
          </a:xfrm>
        </p:spPr>
        <p:txBody>
          <a:bodyPr/>
          <a:lstStyle/>
          <a:p>
            <a:r>
              <a:rPr lang="en-US" sz="4000" dirty="0">
                <a:cs typeface="Times New Roman" panose="02020603050405020304" pitchFamily="18" charset="0"/>
              </a:rPr>
              <a:t>Processing Arrays</a:t>
            </a:r>
            <a:br>
              <a:rPr lang="en-US" sz="4000" dirty="0">
                <a:cs typeface="Times New Roman" panose="02020603050405020304" pitchFamily="18" charset="0"/>
              </a:rPr>
            </a:br>
            <a:r>
              <a:rPr lang="en-US" sz="3600" b="1" u="sng" dirty="0">
                <a:cs typeface="Times New Roman" panose="02020603050405020304" pitchFamily="18" charset="0"/>
              </a:rPr>
              <a:t>Printing</a:t>
            </a:r>
            <a:r>
              <a:rPr lang="en-US" sz="3600" dirty="0">
                <a:cs typeface="Times New Roman" panose="02020603050405020304" pitchFamily="18" charset="0"/>
              </a:rPr>
              <a:t> arrays</a:t>
            </a:r>
            <a:endParaRPr lang="en-US" sz="4000" dirty="0">
              <a:cs typeface="Times New Roman" panose="02020603050405020304" pitchFamily="18" charset="0"/>
            </a:endParaRP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309045" y="1341437"/>
            <a:ext cx="8834955" cy="5121557"/>
          </a:xfrm>
        </p:spPr>
        <p:txBody>
          <a:bodyPr/>
          <a:lstStyle/>
          <a:p>
            <a:pPr lvl="1"/>
            <a:r>
              <a:rPr lang="en-US" dirty="0">
                <a:cs typeface="Times New Roman" panose="02020603050405020304" pitchFamily="18" charset="0"/>
              </a:rPr>
              <a:t>To print an array, you simply use a loop to iterate over each cell of the array as follows:</a:t>
            </a:r>
          </a:p>
          <a:p>
            <a:pPr lvl="1"/>
            <a:endParaRPr lang="en-US" dirty="0">
              <a:cs typeface="Times New Roman" panose="02020603050405020304" pitchFamily="18" charset="0"/>
            </a:endParaRPr>
          </a:p>
          <a:p>
            <a:pPr lvl="1"/>
            <a:endParaRPr lang="en-US" dirty="0">
              <a:cs typeface="Times New Roman" panose="02020603050405020304" pitchFamily="18" charset="0"/>
            </a:endParaRPr>
          </a:p>
          <a:p>
            <a:pPr lvl="1"/>
            <a:endParaRPr lang="en-US" dirty="0">
              <a:cs typeface="Times New Roman" panose="02020603050405020304" pitchFamily="18" charset="0"/>
            </a:endParaRPr>
          </a:p>
          <a:p>
            <a:pPr lvl="1"/>
            <a:r>
              <a:rPr lang="en-US" dirty="0">
                <a:cs typeface="Times New Roman" panose="02020603050405020304" pitchFamily="18" charset="0"/>
              </a:rPr>
              <a:t>Notice the loop-continuation-condition:</a:t>
            </a:r>
          </a:p>
          <a:p>
            <a:pPr lvl="2"/>
            <a:r>
              <a:rPr lang="en-US" dirty="0">
                <a:cs typeface="Times New Roman" panose="02020603050405020304" pitchFamily="18" charset="0"/>
              </a:rPr>
              <a:t>We use </a:t>
            </a:r>
            <a:r>
              <a:rPr lang="en-US" b="1" dirty="0" err="1">
                <a:latin typeface="Courier"/>
                <a:cs typeface="Times New Roman" panose="02020603050405020304" pitchFamily="18" charset="0"/>
              </a:rPr>
              <a:t>myList.length</a:t>
            </a:r>
            <a:endParaRPr lang="en-US" b="1" dirty="0">
              <a:latin typeface="Courier"/>
              <a:cs typeface="Times New Roman" panose="02020603050405020304" pitchFamily="18" charset="0"/>
            </a:endParaRPr>
          </a:p>
          <a:p>
            <a:pPr lvl="2"/>
            <a:r>
              <a:rPr lang="en-US" dirty="0">
                <a:cs typeface="Times New Roman" panose="02020603050405020304" pitchFamily="18" charset="0"/>
              </a:rPr>
              <a:t>Again, this is not a method</a:t>
            </a:r>
          </a:p>
          <a:p>
            <a:pPr lvl="2"/>
            <a:r>
              <a:rPr lang="en-US" dirty="0">
                <a:cs typeface="Times New Roman" panose="02020603050405020304" pitchFamily="18" charset="0"/>
              </a:rPr>
              <a:t>Rather, it is built-in functionality for arrays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614815" y="2622495"/>
            <a:ext cx="5914370" cy="923330"/>
          </a:xfrm>
          <a:prstGeom prst="rect">
            <a:avLst/>
          </a:prstGeom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nn-NO" sz="1800" b="1" dirty="0">
                <a:latin typeface="Courier"/>
              </a:rPr>
              <a:t>for (int i = 0; i &lt; </a:t>
            </a:r>
            <a:r>
              <a:rPr lang="nn-NO" sz="1800" b="1" dirty="0">
                <a:solidFill>
                  <a:srgbClr val="00B0F0"/>
                </a:solidFill>
                <a:latin typeface="Courier"/>
              </a:rPr>
              <a:t>myList.length</a:t>
            </a:r>
            <a:r>
              <a:rPr lang="nn-NO" sz="1800" b="1" dirty="0">
                <a:latin typeface="Courier"/>
              </a:rPr>
              <a:t>; i++) {</a:t>
            </a:r>
          </a:p>
          <a:p>
            <a:r>
              <a:rPr lang="nn-NO" sz="1800" b="1" dirty="0">
                <a:solidFill>
                  <a:schemeClr val="tx1"/>
                </a:solidFill>
                <a:latin typeface="Courier"/>
              </a:rPr>
              <a:t>   System.out.println(</a:t>
            </a:r>
            <a:r>
              <a:rPr lang="nn-NO" sz="1800" b="1" dirty="0">
                <a:solidFill>
                  <a:srgbClr val="00B0F0"/>
                </a:solidFill>
                <a:latin typeface="Courier"/>
              </a:rPr>
              <a:t>myList[i] </a:t>
            </a:r>
            <a:r>
              <a:rPr lang="nn-NO" sz="1800" b="1" dirty="0">
                <a:solidFill>
                  <a:schemeClr val="tx1"/>
                </a:solidFill>
                <a:latin typeface="Courier"/>
              </a:rPr>
              <a:t>+ " ");</a:t>
            </a:r>
          </a:p>
          <a:p>
            <a:r>
              <a:rPr lang="nn-NO" sz="1800" b="1" dirty="0">
                <a:solidFill>
                  <a:schemeClr val="tx1"/>
                </a:solidFill>
                <a:latin typeface="Courier"/>
              </a:rPr>
              <a:t>}</a:t>
            </a:r>
            <a:endParaRPr lang="en-US" sz="1800" b="1" dirty="0">
              <a:solidFill>
                <a:schemeClr val="tx1"/>
              </a:solidFill>
              <a:latin typeface="Courier"/>
            </a:endParaRPr>
          </a:p>
        </p:txBody>
      </p:sp>
    </p:spTree>
    <p:extLst>
      <p:ext uri="{BB962C8B-B14F-4D97-AF65-F5344CB8AC3E}">
        <p14:creationId xmlns:p14="http://schemas.microsoft.com/office/powerpoint/2010/main" val="21150469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46041"/>
            <a:ext cx="7772400" cy="1121300"/>
          </a:xfrm>
        </p:spPr>
        <p:txBody>
          <a:bodyPr/>
          <a:lstStyle/>
          <a:p>
            <a:r>
              <a:rPr lang="en-US" dirty="0"/>
              <a:t>Program 1: Array Introduction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309045" y="1341437"/>
            <a:ext cx="8525909" cy="5121557"/>
          </a:xfrm>
        </p:spPr>
        <p:txBody>
          <a:bodyPr/>
          <a:lstStyle/>
          <a:p>
            <a:r>
              <a:rPr lang="en-US" b="1" dirty="0">
                <a:cs typeface="Times New Roman" panose="02020603050405020304" pitchFamily="18" charset="0"/>
              </a:rPr>
              <a:t>St</a:t>
            </a:r>
            <a:r>
              <a:rPr lang="en-US" b="1" dirty="0"/>
              <a:t>ep 1</a:t>
            </a:r>
            <a:r>
              <a:rPr lang="en-US" dirty="0"/>
              <a:t>: Problem-solving Phase (</a:t>
            </a:r>
            <a:r>
              <a:rPr lang="en-US" altLang="en-US" dirty="0">
                <a:cs typeface="Times New Roman" panose="02020603050405020304" pitchFamily="18" charset="0"/>
              </a:rPr>
              <a:t>Algorithm)</a:t>
            </a:r>
            <a:endParaRPr lang="en-US" dirty="0"/>
          </a:p>
          <a:p>
            <a:pPr lvl="1"/>
            <a:r>
              <a:rPr lang="en-US" altLang="en-US" dirty="0">
                <a:cs typeface="Times New Roman" panose="02020603050405020304" pitchFamily="18" charset="0"/>
              </a:rPr>
              <a:t>We need to read 100 values from the user</a:t>
            </a:r>
          </a:p>
          <a:p>
            <a:pPr lvl="1"/>
            <a:r>
              <a:rPr lang="en-US" altLang="en-US" dirty="0">
                <a:cs typeface="Times New Roman" panose="02020603050405020304" pitchFamily="18" charset="0"/>
              </a:rPr>
              <a:t>That is easy. We use a </a:t>
            </a:r>
            <a:r>
              <a:rPr lang="en-US" altLang="en-US" b="1" dirty="0">
                <a:latin typeface="Courier"/>
                <a:cs typeface="Times New Roman" panose="02020603050405020304" pitchFamily="18" charset="0"/>
              </a:rPr>
              <a:t>for </a:t>
            </a:r>
            <a:r>
              <a:rPr lang="en-US" altLang="en-US" dirty="0">
                <a:cs typeface="Times New Roman" panose="02020603050405020304" pitchFamily="18" charset="0"/>
              </a:rPr>
              <a:t>loop (iterate 100 times).</a:t>
            </a:r>
          </a:p>
          <a:p>
            <a:pPr lvl="1"/>
            <a:r>
              <a:rPr lang="en-US" altLang="en-US" dirty="0">
                <a:cs typeface="Times New Roman" panose="02020603050405020304" pitchFamily="18" charset="0"/>
              </a:rPr>
              <a:t>We keep a variable </a:t>
            </a:r>
            <a:r>
              <a:rPr lang="en-US" altLang="en-US" b="1" dirty="0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sum </a:t>
            </a:r>
            <a:r>
              <a:rPr lang="en-US" altLang="en-US" dirty="0">
                <a:cs typeface="Times New Roman" panose="02020603050405020304" pitchFamily="18" charset="0"/>
              </a:rPr>
              <a:t>to sum all values entered by user.</a:t>
            </a:r>
          </a:p>
          <a:p>
            <a:pPr lvl="1"/>
            <a:r>
              <a:rPr lang="en-US" altLang="en-US" dirty="0">
                <a:cs typeface="Times New Roman" panose="02020603050405020304" pitchFamily="18" charset="0"/>
              </a:rPr>
              <a:t>So for each iteration of the loop, we read the value, and we add this value to the variable sum</a:t>
            </a:r>
          </a:p>
          <a:p>
            <a:pPr marL="914400" lvl="2" indent="0">
              <a:buNone/>
            </a:pPr>
            <a:r>
              <a:rPr lang="en-US" altLang="en-US" b="1" dirty="0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sum += </a:t>
            </a:r>
            <a:r>
              <a:rPr lang="en-US" altLang="en-US" b="1" dirty="0" err="1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userValue</a:t>
            </a:r>
            <a:r>
              <a:rPr lang="en-US" altLang="en-US" b="1" dirty="0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;</a:t>
            </a:r>
          </a:p>
          <a:p>
            <a:pPr lvl="1"/>
            <a:r>
              <a:rPr lang="en-US" altLang="en-US" dirty="0">
                <a:cs typeface="Times New Roman" panose="02020603050405020304" pitchFamily="18" charset="0"/>
              </a:rPr>
              <a:t>Then, after the </a:t>
            </a:r>
            <a:r>
              <a:rPr lang="en-US" altLang="en-US" b="1" dirty="0">
                <a:latin typeface="Courier"/>
                <a:cs typeface="Times New Roman" panose="02020603050405020304" pitchFamily="18" charset="0"/>
              </a:rPr>
              <a:t>for </a:t>
            </a:r>
            <a:r>
              <a:rPr lang="en-US" altLang="en-US" dirty="0">
                <a:cs typeface="Times New Roman" panose="02020603050405020304" pitchFamily="18" charset="0"/>
              </a:rPr>
              <a:t>loop, we simply divide </a:t>
            </a:r>
            <a:r>
              <a:rPr lang="en-US" altLang="en-US" b="1" dirty="0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sum</a:t>
            </a:r>
            <a:r>
              <a:rPr lang="en-US" altLang="en-US" dirty="0">
                <a:solidFill>
                  <a:srgbClr val="00B0F0"/>
                </a:solidFill>
                <a:cs typeface="Times New Roman" panose="02020603050405020304" pitchFamily="18" charset="0"/>
              </a:rPr>
              <a:t> </a:t>
            </a:r>
            <a:r>
              <a:rPr lang="en-US" altLang="en-US" dirty="0">
                <a:cs typeface="Times New Roman" panose="02020603050405020304" pitchFamily="18" charset="0"/>
              </a:rPr>
              <a:t>by 100 to get the average.</a:t>
            </a:r>
          </a:p>
        </p:txBody>
      </p:sp>
    </p:spTree>
    <p:extLst>
      <p:ext uri="{BB962C8B-B14F-4D97-AF65-F5344CB8AC3E}">
        <p14:creationId xmlns:p14="http://schemas.microsoft.com/office/powerpoint/2010/main" val="2447781417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46041"/>
            <a:ext cx="9144000" cy="1121300"/>
          </a:xfrm>
        </p:spPr>
        <p:txBody>
          <a:bodyPr/>
          <a:lstStyle/>
          <a:p>
            <a:r>
              <a:rPr lang="en-US" sz="4000" dirty="0">
                <a:cs typeface="Times New Roman" panose="02020603050405020304" pitchFamily="18" charset="0"/>
              </a:rPr>
              <a:t>Processing Arrays</a:t>
            </a:r>
            <a:br>
              <a:rPr lang="en-US" sz="4000" dirty="0">
                <a:cs typeface="Times New Roman" panose="02020603050405020304" pitchFamily="18" charset="0"/>
              </a:rPr>
            </a:br>
            <a:r>
              <a:rPr lang="en-US" altLang="en-US" sz="3600" b="1" u="sng" dirty="0">
                <a:cs typeface="Times New Roman" panose="02020603050405020304" pitchFamily="18" charset="0"/>
              </a:rPr>
              <a:t>Initializing</a:t>
            </a:r>
            <a:r>
              <a:rPr lang="en-US" altLang="en-US" sz="3600" dirty="0">
                <a:cs typeface="Times New Roman" panose="02020603050405020304" pitchFamily="18" charset="0"/>
              </a:rPr>
              <a:t> arrays with </a:t>
            </a:r>
            <a:r>
              <a:rPr lang="en-US" altLang="en-US" sz="3600" u="sng" dirty="0">
                <a:cs typeface="Times New Roman" panose="02020603050405020304" pitchFamily="18" charset="0"/>
              </a:rPr>
              <a:t>input values</a:t>
            </a:r>
            <a:endParaRPr lang="en-US" sz="4000" dirty="0">
              <a:cs typeface="Times New Roman" panose="02020603050405020304" pitchFamily="18" charset="0"/>
            </a:endParaRP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309045" y="1341437"/>
            <a:ext cx="8834955" cy="5121557"/>
          </a:xfrm>
        </p:spPr>
        <p:txBody>
          <a:bodyPr/>
          <a:lstStyle/>
          <a:p>
            <a:pPr lvl="1"/>
            <a:r>
              <a:rPr lang="en-US" dirty="0">
                <a:cs typeface="Times New Roman" panose="02020603050405020304" pitchFamily="18" charset="0"/>
              </a:rPr>
              <a:t>Here, we ask the user to enter the values, which will be saved in the array:</a:t>
            </a:r>
          </a:p>
          <a:p>
            <a:pPr lvl="1"/>
            <a:endParaRPr lang="en-US" dirty="0">
              <a:cs typeface="Times New Roman" panose="02020603050405020304" pitchFamily="18" charset="0"/>
            </a:endParaRPr>
          </a:p>
          <a:p>
            <a:pPr lvl="1"/>
            <a:endParaRPr lang="en-US" dirty="0">
              <a:cs typeface="Times New Roman" panose="02020603050405020304" pitchFamily="18" charset="0"/>
            </a:endParaRPr>
          </a:p>
          <a:p>
            <a:pPr lvl="1"/>
            <a:endParaRPr lang="en-US" dirty="0">
              <a:cs typeface="Times New Roman" panose="02020603050405020304" pitchFamily="18" charset="0"/>
            </a:endParaRPr>
          </a:p>
          <a:p>
            <a:pPr lvl="1"/>
            <a:endParaRPr lang="en-US" dirty="0">
              <a:cs typeface="Times New Roman" panose="02020603050405020304" pitchFamily="18" charset="0"/>
            </a:endParaRPr>
          </a:p>
          <a:p>
            <a:pPr lvl="1"/>
            <a:r>
              <a:rPr lang="en-US" dirty="0">
                <a:cs typeface="Times New Roman" panose="02020603050405020304" pitchFamily="18" charset="0"/>
              </a:rPr>
              <a:t>We simply iterate </a:t>
            </a:r>
            <a:r>
              <a:rPr lang="en-US" b="1" dirty="0" err="1">
                <a:latin typeface="Courier"/>
                <a:cs typeface="Times New Roman" panose="02020603050405020304" pitchFamily="18" charset="0"/>
              </a:rPr>
              <a:t>myList.length</a:t>
            </a:r>
            <a:r>
              <a:rPr lang="en-US" dirty="0">
                <a:cs typeface="Times New Roman" panose="02020603050405020304" pitchFamily="18" charset="0"/>
              </a:rPr>
              <a:t> times</a:t>
            </a:r>
          </a:p>
          <a:p>
            <a:pPr lvl="1"/>
            <a:r>
              <a:rPr lang="en-US" dirty="0">
                <a:cs typeface="Times New Roman" panose="02020603050405020304" pitchFamily="18" charset="0"/>
              </a:rPr>
              <a:t>Each time, we scan a new value from the user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31499" y="2424887"/>
            <a:ext cx="7990046" cy="1477328"/>
          </a:xfrm>
          <a:prstGeom prst="rect">
            <a:avLst/>
          </a:prstGeom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nn-NO" sz="1800" b="1" dirty="0">
                <a:latin typeface="Courier"/>
              </a:rPr>
              <a:t>input = new Scanner(System.in);</a:t>
            </a:r>
          </a:p>
          <a:p>
            <a:r>
              <a:rPr lang="nn-NO" sz="1800" b="1" dirty="0">
                <a:latin typeface="Courier"/>
              </a:rPr>
              <a:t>double[] myList = new double[10];</a:t>
            </a:r>
          </a:p>
          <a:p>
            <a:r>
              <a:rPr lang="nn-NO" sz="1800" b="1" dirty="0">
                <a:latin typeface="Courier"/>
              </a:rPr>
              <a:t>System.out.print("Enter " + </a:t>
            </a:r>
            <a:r>
              <a:rPr lang="nn-NO" sz="1800" b="1" dirty="0">
                <a:solidFill>
                  <a:srgbClr val="00B0F0"/>
                </a:solidFill>
                <a:latin typeface="Courier"/>
              </a:rPr>
              <a:t>myList.length</a:t>
            </a:r>
            <a:r>
              <a:rPr lang="nn-NO" sz="1800" b="1" dirty="0">
                <a:latin typeface="Courier"/>
              </a:rPr>
              <a:t> + " values: ");</a:t>
            </a:r>
          </a:p>
          <a:p>
            <a:r>
              <a:rPr lang="nn-NO" sz="1800" b="1" dirty="0">
                <a:latin typeface="Courier"/>
              </a:rPr>
              <a:t>for (int i = 0; i &lt; </a:t>
            </a:r>
            <a:r>
              <a:rPr lang="nn-NO" sz="1800" b="1" dirty="0">
                <a:solidFill>
                  <a:srgbClr val="00B0F0"/>
                </a:solidFill>
                <a:latin typeface="Courier"/>
              </a:rPr>
              <a:t>myList.length</a:t>
            </a:r>
            <a:r>
              <a:rPr lang="nn-NO" sz="1800" b="1" dirty="0">
                <a:latin typeface="Courier"/>
              </a:rPr>
              <a:t>; i++)</a:t>
            </a:r>
          </a:p>
          <a:p>
            <a:r>
              <a:rPr lang="nn-NO" sz="1800" b="1" dirty="0">
                <a:latin typeface="Courier"/>
              </a:rPr>
              <a:t>   </a:t>
            </a:r>
            <a:r>
              <a:rPr lang="nn-NO" sz="1800" b="1" dirty="0">
                <a:solidFill>
                  <a:srgbClr val="00B0F0"/>
                </a:solidFill>
                <a:latin typeface="Courier"/>
              </a:rPr>
              <a:t>myList[i]</a:t>
            </a:r>
            <a:r>
              <a:rPr lang="nn-NO" sz="1800" b="1" dirty="0">
                <a:latin typeface="Courier"/>
              </a:rPr>
              <a:t> = input.nextDouble();</a:t>
            </a:r>
            <a:endParaRPr lang="en-US" sz="1800" b="1" dirty="0">
              <a:solidFill>
                <a:schemeClr val="tx1"/>
              </a:solidFill>
              <a:latin typeface="Courier"/>
            </a:endParaRPr>
          </a:p>
        </p:txBody>
      </p:sp>
    </p:spTree>
    <p:extLst>
      <p:ext uri="{BB962C8B-B14F-4D97-AF65-F5344CB8AC3E}">
        <p14:creationId xmlns:p14="http://schemas.microsoft.com/office/powerpoint/2010/main" val="1597886437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309045" y="1341437"/>
            <a:ext cx="8834955" cy="5121557"/>
          </a:xfrm>
        </p:spPr>
        <p:txBody>
          <a:bodyPr/>
          <a:lstStyle/>
          <a:p>
            <a:pPr lvl="1"/>
            <a:r>
              <a:rPr lang="en-US" dirty="0">
                <a:cs typeface="Times New Roman" panose="02020603050405020304" pitchFamily="18" charset="0"/>
              </a:rPr>
              <a:t>Here, we create an array, and we initialize the array with random values</a:t>
            </a:r>
          </a:p>
          <a:p>
            <a:pPr lvl="1"/>
            <a:endParaRPr lang="en-US" dirty="0">
              <a:cs typeface="Times New Roman" panose="02020603050405020304" pitchFamily="18" charset="0"/>
            </a:endParaRPr>
          </a:p>
          <a:p>
            <a:pPr lvl="1"/>
            <a:endParaRPr lang="en-US" dirty="0">
              <a:cs typeface="Times New Roman" panose="02020603050405020304" pitchFamily="18" charset="0"/>
            </a:endParaRPr>
          </a:p>
          <a:p>
            <a:pPr lvl="1"/>
            <a:endParaRPr lang="en-US" dirty="0">
              <a:cs typeface="Times New Roman" panose="02020603050405020304" pitchFamily="18" charset="0"/>
            </a:endParaRPr>
          </a:p>
          <a:p>
            <a:pPr lvl="1"/>
            <a:endParaRPr lang="en-US" dirty="0">
              <a:cs typeface="Times New Roman" panose="02020603050405020304" pitchFamily="18" charset="0"/>
            </a:endParaRPr>
          </a:p>
          <a:p>
            <a:pPr lvl="1"/>
            <a:r>
              <a:rPr lang="en-US" dirty="0">
                <a:cs typeface="Times New Roman" panose="02020603050405020304" pitchFamily="18" charset="0"/>
              </a:rPr>
              <a:t>Again, we simply iterate </a:t>
            </a:r>
            <a:r>
              <a:rPr lang="en-US" b="1" dirty="0" err="1">
                <a:latin typeface="Courier"/>
                <a:cs typeface="Times New Roman" panose="02020603050405020304" pitchFamily="18" charset="0"/>
              </a:rPr>
              <a:t>myList.length</a:t>
            </a:r>
            <a:r>
              <a:rPr lang="en-US" dirty="0">
                <a:cs typeface="Times New Roman" panose="02020603050405020304" pitchFamily="18" charset="0"/>
              </a:rPr>
              <a:t> times</a:t>
            </a:r>
          </a:p>
          <a:p>
            <a:pPr lvl="1"/>
            <a:r>
              <a:rPr lang="en-US" dirty="0">
                <a:cs typeface="Times New Roman" panose="02020603050405020304" pitchFamily="18" charset="0"/>
              </a:rPr>
              <a:t>Each time, we save a new random value into the </a:t>
            </a:r>
            <a:r>
              <a:rPr lang="en-US" b="1" dirty="0" err="1">
                <a:latin typeface="Courier"/>
                <a:cs typeface="Times New Roman" panose="02020603050405020304" pitchFamily="18" charset="0"/>
              </a:rPr>
              <a:t>i</a:t>
            </a:r>
            <a:r>
              <a:rPr lang="en-US" baseline="30000" dirty="0" err="1">
                <a:cs typeface="Times New Roman" panose="02020603050405020304" pitchFamily="18" charset="0"/>
              </a:rPr>
              <a:t>th</a:t>
            </a:r>
            <a:r>
              <a:rPr lang="en-US" dirty="0">
                <a:cs typeface="Times New Roman" panose="02020603050405020304" pitchFamily="18" charset="0"/>
              </a:rPr>
              <a:t> index of the array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31499" y="2507280"/>
            <a:ext cx="7990046" cy="1477328"/>
          </a:xfrm>
          <a:prstGeom prst="rect">
            <a:avLst/>
          </a:prstGeom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nn-NO" sz="1800" b="1" dirty="0">
                <a:latin typeface="Courier"/>
              </a:rPr>
              <a:t>double[] myList = new double[10];</a:t>
            </a:r>
          </a:p>
          <a:p>
            <a:endParaRPr lang="nn-NO" sz="1800" b="1" dirty="0">
              <a:latin typeface="Courier"/>
            </a:endParaRPr>
          </a:p>
          <a:p>
            <a:r>
              <a:rPr lang="nn-NO" sz="1800" b="1" dirty="0">
                <a:latin typeface="Courier"/>
              </a:rPr>
              <a:t>for (int i = 0; i &lt; </a:t>
            </a:r>
            <a:r>
              <a:rPr lang="nn-NO" sz="1800" b="1" dirty="0">
                <a:solidFill>
                  <a:srgbClr val="00B0F0"/>
                </a:solidFill>
                <a:latin typeface="Courier"/>
              </a:rPr>
              <a:t>myList.length</a:t>
            </a:r>
            <a:r>
              <a:rPr lang="nn-NO" sz="1800" b="1" dirty="0">
                <a:latin typeface="Courier"/>
              </a:rPr>
              <a:t>; i++) {</a:t>
            </a:r>
          </a:p>
          <a:p>
            <a:r>
              <a:rPr lang="nn-NO" sz="1800" b="1" dirty="0">
                <a:latin typeface="Courier"/>
              </a:rPr>
              <a:t>   </a:t>
            </a:r>
            <a:r>
              <a:rPr lang="nn-NO" sz="1800" b="1" dirty="0">
                <a:solidFill>
                  <a:srgbClr val="00B0F0"/>
                </a:solidFill>
                <a:latin typeface="Courier"/>
              </a:rPr>
              <a:t>myList[i] </a:t>
            </a:r>
            <a:r>
              <a:rPr lang="nn-NO" sz="1800" b="1" dirty="0">
                <a:latin typeface="Courier"/>
              </a:rPr>
              <a:t>= Math.random() * 100;</a:t>
            </a:r>
          </a:p>
          <a:p>
            <a:r>
              <a:rPr lang="nn-NO" sz="1800" b="1" dirty="0">
                <a:latin typeface="Courier"/>
              </a:rPr>
              <a:t>}</a:t>
            </a:r>
            <a:endParaRPr lang="en-US" sz="1800" b="1" dirty="0">
              <a:solidFill>
                <a:schemeClr val="tx1"/>
              </a:solidFill>
              <a:latin typeface="Courier"/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C51761B9-238A-4EE5-9560-C2766CC66B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46041"/>
            <a:ext cx="9144000" cy="1121300"/>
          </a:xfrm>
        </p:spPr>
        <p:txBody>
          <a:bodyPr/>
          <a:lstStyle/>
          <a:p>
            <a:r>
              <a:rPr lang="en-US" sz="4000" dirty="0">
                <a:cs typeface="Times New Roman" panose="02020603050405020304" pitchFamily="18" charset="0"/>
              </a:rPr>
              <a:t>Processing Arrays</a:t>
            </a:r>
            <a:br>
              <a:rPr lang="en-US" sz="4000" dirty="0">
                <a:cs typeface="Times New Roman" panose="02020603050405020304" pitchFamily="18" charset="0"/>
              </a:rPr>
            </a:br>
            <a:r>
              <a:rPr lang="en-US" altLang="en-US" sz="3600" b="1" u="sng" dirty="0">
                <a:cs typeface="Times New Roman" panose="02020603050405020304" pitchFamily="18" charset="0"/>
              </a:rPr>
              <a:t>Initializing</a:t>
            </a:r>
            <a:r>
              <a:rPr lang="en-US" altLang="en-US" sz="3600" dirty="0">
                <a:cs typeface="Times New Roman" panose="02020603050405020304" pitchFamily="18" charset="0"/>
              </a:rPr>
              <a:t> arrays with </a:t>
            </a:r>
            <a:r>
              <a:rPr lang="en-US" altLang="en-US" sz="3600" u="sng" dirty="0">
                <a:cs typeface="Times New Roman" panose="02020603050405020304" pitchFamily="18" charset="0"/>
              </a:rPr>
              <a:t>input values</a:t>
            </a:r>
            <a:endParaRPr lang="en-US" sz="4000" dirty="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8186292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46041"/>
            <a:ext cx="7772400" cy="1121300"/>
          </a:xfrm>
        </p:spPr>
        <p:txBody>
          <a:bodyPr/>
          <a:lstStyle/>
          <a:p>
            <a:r>
              <a:rPr lang="en-US" sz="4000" dirty="0">
                <a:cs typeface="Times New Roman" panose="02020603050405020304" pitchFamily="18" charset="0"/>
              </a:rPr>
              <a:t>Processing Arrays</a:t>
            </a:r>
            <a:br>
              <a:rPr lang="en-US" dirty="0">
                <a:cs typeface="Times New Roman" panose="02020603050405020304" pitchFamily="18" charset="0"/>
              </a:rPr>
            </a:br>
            <a:r>
              <a:rPr lang="en-US" sz="3600" b="1" u="sng" dirty="0">
                <a:cs typeface="Times New Roman" panose="02020603050405020304" pitchFamily="18" charset="0"/>
              </a:rPr>
              <a:t>Summing</a:t>
            </a:r>
            <a:r>
              <a:rPr lang="en-US" sz="3600" dirty="0">
                <a:cs typeface="Times New Roman" panose="02020603050405020304" pitchFamily="18" charset="0"/>
              </a:rPr>
              <a:t> all elements of an array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1" y="1815991"/>
            <a:ext cx="9144000" cy="4454980"/>
          </a:xfrm>
        </p:spPr>
        <p:txBody>
          <a:bodyPr/>
          <a:lstStyle/>
          <a:p>
            <a:pPr lvl="1"/>
            <a:r>
              <a:rPr lang="en-US" dirty="0">
                <a:cs typeface="Times New Roman" panose="02020603050405020304" pitchFamily="18" charset="0"/>
              </a:rPr>
              <a:t>Use a variable named total to store the sum</a:t>
            </a:r>
          </a:p>
          <a:p>
            <a:pPr lvl="1"/>
            <a:r>
              <a:rPr lang="en-US" dirty="0">
                <a:cs typeface="Times New Roman" panose="02020603050405020304" pitchFamily="18" charset="0"/>
              </a:rPr>
              <a:t>We add each element to total as follows:</a:t>
            </a:r>
          </a:p>
          <a:p>
            <a:pPr lvl="1"/>
            <a:endParaRPr lang="en-US" dirty="0">
              <a:cs typeface="Times New Roman" panose="02020603050405020304" pitchFamily="18" charset="0"/>
            </a:endParaRPr>
          </a:p>
          <a:p>
            <a:pPr lvl="1"/>
            <a:endParaRPr lang="en-US" dirty="0">
              <a:cs typeface="Times New Roman" panose="02020603050405020304" pitchFamily="18" charset="0"/>
            </a:endParaRPr>
          </a:p>
          <a:p>
            <a:pPr lvl="1"/>
            <a:endParaRPr lang="en-US" dirty="0">
              <a:cs typeface="Times New Roman" panose="02020603050405020304" pitchFamily="18" charset="0"/>
            </a:endParaRPr>
          </a:p>
          <a:p>
            <a:pPr marL="457200" lvl="1" indent="0">
              <a:buNone/>
            </a:pPr>
            <a:endParaRPr lang="en-US" dirty="0"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53955" y="3081745"/>
            <a:ext cx="5914370" cy="1477328"/>
          </a:xfrm>
          <a:prstGeom prst="rect">
            <a:avLst/>
          </a:prstGeom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nn-NO" sz="1800" b="1" dirty="0">
                <a:latin typeface="Courier"/>
              </a:rPr>
              <a:t>double total = 0;</a:t>
            </a:r>
          </a:p>
          <a:p>
            <a:endParaRPr lang="nn-NO" sz="1800" b="1" dirty="0">
              <a:latin typeface="Courier"/>
            </a:endParaRPr>
          </a:p>
          <a:p>
            <a:r>
              <a:rPr lang="nn-NO" sz="1800" b="1" dirty="0">
                <a:latin typeface="Courier"/>
              </a:rPr>
              <a:t>for (int i = 0; i &lt; </a:t>
            </a:r>
            <a:r>
              <a:rPr lang="nn-NO" sz="1800" b="1" dirty="0">
                <a:solidFill>
                  <a:srgbClr val="00B0F0"/>
                </a:solidFill>
                <a:latin typeface="Courier"/>
              </a:rPr>
              <a:t>myList.length</a:t>
            </a:r>
            <a:r>
              <a:rPr lang="nn-NO" sz="1800" b="1" dirty="0">
                <a:latin typeface="Courier"/>
              </a:rPr>
              <a:t>; i++) {</a:t>
            </a:r>
          </a:p>
          <a:p>
            <a:r>
              <a:rPr lang="nn-NO" sz="1800" b="1" dirty="0">
                <a:latin typeface="Courier"/>
              </a:rPr>
              <a:t>   </a:t>
            </a:r>
            <a:r>
              <a:rPr lang="nn-NO" sz="1800" b="1" dirty="0">
                <a:solidFill>
                  <a:srgbClr val="00B0F0"/>
                </a:solidFill>
                <a:latin typeface="Courier"/>
              </a:rPr>
              <a:t>total += myList[i];</a:t>
            </a:r>
          </a:p>
          <a:p>
            <a:r>
              <a:rPr lang="nn-NO" sz="1800" b="1" dirty="0">
                <a:latin typeface="Courier"/>
              </a:rPr>
              <a:t>}</a:t>
            </a:r>
            <a:endParaRPr lang="en-US" sz="1800" b="1" dirty="0">
              <a:solidFill>
                <a:schemeClr val="tx1"/>
              </a:solidFill>
              <a:latin typeface="Courier"/>
            </a:endParaRPr>
          </a:p>
        </p:txBody>
      </p:sp>
    </p:spTree>
    <p:extLst>
      <p:ext uri="{BB962C8B-B14F-4D97-AF65-F5344CB8AC3E}">
        <p14:creationId xmlns:p14="http://schemas.microsoft.com/office/powerpoint/2010/main" val="3877333824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7341"/>
          </a:xfrm>
        </p:spPr>
        <p:txBody>
          <a:bodyPr/>
          <a:lstStyle/>
          <a:p>
            <a:r>
              <a:rPr lang="en-US" sz="4000" dirty="0">
                <a:cs typeface="Times New Roman" panose="02020603050405020304" pitchFamily="18" charset="0"/>
              </a:rPr>
              <a:t>Processing Arrays</a:t>
            </a:r>
            <a:br>
              <a:rPr lang="en-US" sz="4000" dirty="0">
                <a:cs typeface="Times New Roman" panose="02020603050405020304" pitchFamily="18" charset="0"/>
              </a:rPr>
            </a:br>
            <a:r>
              <a:rPr lang="en-US" sz="3600" b="1" u="sng" dirty="0">
                <a:cs typeface="Times New Roman" panose="02020603050405020304" pitchFamily="18" charset="0"/>
              </a:rPr>
              <a:t>Finding</a:t>
            </a:r>
            <a:r>
              <a:rPr lang="en-US" sz="3600" dirty="0">
                <a:cs typeface="Times New Roman" panose="02020603050405020304" pitchFamily="18" charset="0"/>
              </a:rPr>
              <a:t> the </a:t>
            </a:r>
            <a:r>
              <a:rPr lang="en-US" sz="3600" u="sng" dirty="0">
                <a:cs typeface="Times New Roman" panose="02020603050405020304" pitchFamily="18" charset="0"/>
              </a:rPr>
              <a:t>largest element</a:t>
            </a:r>
            <a:r>
              <a:rPr lang="en-US" sz="3600" dirty="0">
                <a:cs typeface="Times New Roman" panose="02020603050405020304" pitchFamily="18" charset="0"/>
              </a:rPr>
              <a:t> of an array</a:t>
            </a:r>
            <a:endParaRPr lang="en-US" sz="4000" dirty="0">
              <a:cs typeface="Times New Roman" panose="02020603050405020304" pitchFamily="18" charset="0"/>
            </a:endParaRP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309045" y="1777585"/>
            <a:ext cx="8834955" cy="4685409"/>
          </a:xfrm>
        </p:spPr>
        <p:txBody>
          <a:bodyPr/>
          <a:lstStyle/>
          <a:p>
            <a:pPr lvl="1"/>
            <a:r>
              <a:rPr lang="en-US" dirty="0">
                <a:cs typeface="Times New Roman" panose="02020603050405020304" pitchFamily="18" charset="0"/>
              </a:rPr>
              <a:t>Use a variable, </a:t>
            </a:r>
            <a:r>
              <a:rPr lang="en-US" b="1" dirty="0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max</a:t>
            </a:r>
            <a:r>
              <a:rPr lang="en-US" dirty="0">
                <a:cs typeface="Times New Roman" panose="02020603050405020304" pitchFamily="18" charset="0"/>
              </a:rPr>
              <a:t>, to store the largest element</a:t>
            </a:r>
          </a:p>
          <a:p>
            <a:pPr lvl="2"/>
            <a:r>
              <a:rPr lang="en-US" dirty="0">
                <a:cs typeface="Times New Roman" panose="02020603050405020304" pitchFamily="18" charset="0"/>
              </a:rPr>
              <a:t>Initially, </a:t>
            </a:r>
            <a:r>
              <a:rPr lang="en-US" b="1" dirty="0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max</a:t>
            </a:r>
            <a:r>
              <a:rPr lang="en-US" dirty="0">
                <a:solidFill>
                  <a:srgbClr val="00B0F0"/>
                </a:solidFill>
                <a:cs typeface="Times New Roman" panose="02020603050405020304" pitchFamily="18" charset="0"/>
              </a:rPr>
              <a:t> </a:t>
            </a:r>
            <a:r>
              <a:rPr lang="en-US" dirty="0">
                <a:cs typeface="Times New Roman" panose="02020603050405020304" pitchFamily="18" charset="0"/>
              </a:rPr>
              <a:t>is </a:t>
            </a:r>
            <a:r>
              <a:rPr lang="en-US" b="1" dirty="0" err="1">
                <a:latin typeface="Courier"/>
                <a:cs typeface="Times New Roman" panose="02020603050405020304" pitchFamily="18" charset="0"/>
              </a:rPr>
              <a:t>myList</a:t>
            </a:r>
            <a:r>
              <a:rPr lang="en-US" b="1" dirty="0">
                <a:latin typeface="Courier"/>
                <a:cs typeface="Times New Roman" panose="02020603050405020304" pitchFamily="18" charset="0"/>
              </a:rPr>
              <a:t>[0]</a:t>
            </a:r>
          </a:p>
          <a:p>
            <a:pPr lvl="1"/>
            <a:r>
              <a:rPr lang="en-US" dirty="0">
                <a:cs typeface="Times New Roman" panose="02020603050405020304" pitchFamily="18" charset="0"/>
              </a:rPr>
              <a:t>Use a for loop to iterate over the array</a:t>
            </a:r>
          </a:p>
          <a:p>
            <a:pPr lvl="2"/>
            <a:r>
              <a:rPr lang="en-US" dirty="0">
                <a:cs typeface="Times New Roman" panose="02020603050405020304" pitchFamily="18" charset="0"/>
              </a:rPr>
              <a:t>Compare each array element to </a:t>
            </a:r>
            <a:r>
              <a:rPr lang="en-US" b="1" dirty="0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max</a:t>
            </a:r>
          </a:p>
          <a:p>
            <a:pPr lvl="2"/>
            <a:r>
              <a:rPr lang="en-US" dirty="0">
                <a:cs typeface="Times New Roman" panose="02020603050405020304" pitchFamily="18" charset="0"/>
              </a:rPr>
              <a:t>If it is bigger than </a:t>
            </a:r>
            <a:r>
              <a:rPr lang="en-US" b="1" dirty="0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max</a:t>
            </a:r>
            <a:r>
              <a:rPr lang="en-US" dirty="0">
                <a:cs typeface="Times New Roman" panose="02020603050405020304" pitchFamily="18" charset="0"/>
              </a:rPr>
              <a:t>, then we make it the new max!</a:t>
            </a:r>
          </a:p>
          <a:p>
            <a:pPr lvl="1"/>
            <a:endParaRPr lang="en-US" dirty="0">
              <a:cs typeface="Times New Roman" panose="02020603050405020304" pitchFamily="18" charset="0"/>
            </a:endParaRPr>
          </a:p>
          <a:p>
            <a:pPr lvl="1"/>
            <a:endParaRPr lang="en-US" dirty="0">
              <a:cs typeface="Times New Roman" panose="02020603050405020304" pitchFamily="18" charset="0"/>
            </a:endParaRPr>
          </a:p>
          <a:p>
            <a:pPr lvl="1"/>
            <a:endParaRPr lang="en-US" dirty="0">
              <a:cs typeface="Times New Roman" panose="02020603050405020304" pitchFamily="18" charset="0"/>
            </a:endParaRPr>
          </a:p>
          <a:p>
            <a:pPr lvl="1"/>
            <a:endParaRPr lang="en-US" dirty="0">
              <a:cs typeface="Times New Roman" panose="02020603050405020304" pitchFamily="18" charset="0"/>
            </a:endParaRPr>
          </a:p>
          <a:p>
            <a:pPr marL="457200" lvl="1" indent="0">
              <a:buNone/>
            </a:pPr>
            <a:endParaRPr lang="en-US" dirty="0"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538005" y="4439834"/>
            <a:ext cx="5914370" cy="1754326"/>
          </a:xfrm>
          <a:prstGeom prst="rect">
            <a:avLst/>
          </a:prstGeom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nn-NO" sz="1800" b="1" dirty="0">
                <a:latin typeface="Courier"/>
              </a:rPr>
              <a:t>double max = </a:t>
            </a:r>
            <a:r>
              <a:rPr lang="nn-NO" sz="1800" b="1" dirty="0">
                <a:solidFill>
                  <a:srgbClr val="00B0F0"/>
                </a:solidFill>
                <a:latin typeface="Courier"/>
              </a:rPr>
              <a:t>myList[0]</a:t>
            </a:r>
            <a:r>
              <a:rPr lang="nn-NO" sz="1800" b="1" dirty="0">
                <a:latin typeface="Courier"/>
              </a:rPr>
              <a:t>;</a:t>
            </a:r>
          </a:p>
          <a:p>
            <a:endParaRPr lang="nn-NO" sz="1800" b="1" dirty="0">
              <a:latin typeface="Courier"/>
            </a:endParaRPr>
          </a:p>
          <a:p>
            <a:r>
              <a:rPr lang="nn-NO" sz="1800" b="1" dirty="0">
                <a:latin typeface="Courier"/>
              </a:rPr>
              <a:t>for (int i = </a:t>
            </a:r>
            <a:r>
              <a:rPr lang="nn-NO" sz="1800" b="1" dirty="0">
                <a:solidFill>
                  <a:srgbClr val="FF0000"/>
                </a:solidFill>
                <a:latin typeface="Courier"/>
              </a:rPr>
              <a:t>1</a:t>
            </a:r>
            <a:r>
              <a:rPr lang="nn-NO" sz="1800" b="1" dirty="0">
                <a:latin typeface="Courier"/>
              </a:rPr>
              <a:t>; i &lt; </a:t>
            </a:r>
            <a:r>
              <a:rPr lang="nn-NO" sz="1800" b="1" dirty="0">
                <a:solidFill>
                  <a:srgbClr val="00B0F0"/>
                </a:solidFill>
                <a:latin typeface="Courier"/>
              </a:rPr>
              <a:t>myList.length</a:t>
            </a:r>
            <a:r>
              <a:rPr lang="nn-NO" sz="1800" b="1" dirty="0">
                <a:latin typeface="Courier"/>
              </a:rPr>
              <a:t>; i++) {</a:t>
            </a:r>
          </a:p>
          <a:p>
            <a:r>
              <a:rPr lang="nn-NO" sz="1800" b="1" dirty="0">
                <a:latin typeface="Courier"/>
              </a:rPr>
              <a:t>   if (</a:t>
            </a:r>
            <a:r>
              <a:rPr lang="nn-NO" sz="1800" b="1" dirty="0">
                <a:solidFill>
                  <a:srgbClr val="00B0F0"/>
                </a:solidFill>
                <a:latin typeface="Courier"/>
              </a:rPr>
              <a:t>myList[i]</a:t>
            </a:r>
            <a:r>
              <a:rPr lang="nn-NO" sz="1800" b="1" dirty="0">
                <a:latin typeface="Courier"/>
              </a:rPr>
              <a:t> &gt; max)</a:t>
            </a:r>
          </a:p>
          <a:p>
            <a:r>
              <a:rPr lang="nn-NO" sz="1800" b="1" dirty="0">
                <a:latin typeface="Courier"/>
              </a:rPr>
              <a:t>      max = </a:t>
            </a:r>
            <a:r>
              <a:rPr lang="nn-NO" sz="1800" b="1" dirty="0">
                <a:solidFill>
                  <a:srgbClr val="00B0F0"/>
                </a:solidFill>
                <a:latin typeface="Courier"/>
              </a:rPr>
              <a:t>myList[i]</a:t>
            </a:r>
            <a:r>
              <a:rPr lang="nn-NO" sz="1800" b="1" dirty="0">
                <a:latin typeface="Courier"/>
              </a:rPr>
              <a:t>;</a:t>
            </a:r>
          </a:p>
          <a:p>
            <a:r>
              <a:rPr lang="nn-NO" sz="1800" b="1" dirty="0">
                <a:latin typeface="Courier"/>
              </a:rPr>
              <a:t>}</a:t>
            </a:r>
            <a:endParaRPr lang="en-US" sz="1800" b="1" dirty="0">
              <a:solidFill>
                <a:schemeClr val="tx1"/>
              </a:solidFill>
              <a:latin typeface="Courier"/>
            </a:endParaRPr>
          </a:p>
        </p:txBody>
      </p:sp>
    </p:spTree>
    <p:extLst>
      <p:ext uri="{BB962C8B-B14F-4D97-AF65-F5344CB8AC3E}">
        <p14:creationId xmlns:p14="http://schemas.microsoft.com/office/powerpoint/2010/main" val="446015291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700775"/>
          </a:xfrm>
        </p:spPr>
        <p:txBody>
          <a:bodyPr/>
          <a:lstStyle/>
          <a:p>
            <a:r>
              <a:rPr lang="en-US" sz="4000" dirty="0">
                <a:cs typeface="Times New Roman" panose="02020603050405020304" pitchFamily="18" charset="0"/>
              </a:rPr>
              <a:t>Processing Arrays</a:t>
            </a:r>
            <a:br>
              <a:rPr lang="en-US" sz="4000" dirty="0">
                <a:cs typeface="Times New Roman" panose="02020603050405020304" pitchFamily="18" charset="0"/>
              </a:rPr>
            </a:br>
            <a:r>
              <a:rPr lang="en-US" sz="3200" b="1" u="sng" dirty="0">
                <a:cs typeface="Times New Roman" panose="02020603050405020304" pitchFamily="18" charset="0"/>
              </a:rPr>
              <a:t>Finding</a:t>
            </a:r>
            <a:r>
              <a:rPr lang="en-US" sz="3200" dirty="0">
                <a:cs typeface="Times New Roman" panose="02020603050405020304" pitchFamily="18" charset="0"/>
              </a:rPr>
              <a:t> the smallest index of the </a:t>
            </a:r>
            <a:r>
              <a:rPr lang="en-US" sz="3200" u="sng" dirty="0">
                <a:cs typeface="Times New Roman" panose="02020603050405020304" pitchFamily="18" charset="0"/>
              </a:rPr>
              <a:t>largest element</a:t>
            </a:r>
            <a:endParaRPr lang="en-US" sz="3200" dirty="0">
              <a:cs typeface="Times New Roman" panose="02020603050405020304" pitchFamily="18" charset="0"/>
            </a:endParaRP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0" y="1942160"/>
            <a:ext cx="9144000" cy="4147739"/>
          </a:xfrm>
        </p:spPr>
        <p:txBody>
          <a:bodyPr/>
          <a:lstStyle/>
          <a:p>
            <a:pPr lvl="1"/>
            <a:r>
              <a:rPr lang="en-US" dirty="0">
                <a:cs typeface="Times New Roman" panose="02020603050405020304" pitchFamily="18" charset="0"/>
              </a:rPr>
              <a:t>This is similar to the last example, but now we assume possible repeated values</a:t>
            </a:r>
          </a:p>
          <a:p>
            <a:pPr lvl="1"/>
            <a:r>
              <a:rPr lang="en-US" dirty="0">
                <a:cs typeface="Times New Roman" panose="02020603050405020304" pitchFamily="18" charset="0"/>
              </a:rPr>
              <a:t>Example:</a:t>
            </a:r>
          </a:p>
          <a:p>
            <a:pPr marL="914400" lvl="2" indent="0">
              <a:buNone/>
            </a:pPr>
            <a:r>
              <a:rPr lang="en-US" b="1" dirty="0" err="1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myList</a:t>
            </a:r>
            <a:r>
              <a:rPr lang="en-US" b="1" dirty="0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 = {1, 5, 3, 4, 5, 5}</a:t>
            </a:r>
          </a:p>
          <a:p>
            <a:pPr lvl="1"/>
            <a:r>
              <a:rPr lang="en-US" dirty="0">
                <a:cs typeface="Times New Roman" panose="02020603050405020304" pitchFamily="18" charset="0"/>
              </a:rPr>
              <a:t>We want to know the largest element AND the index of the first location of this largest element</a:t>
            </a:r>
          </a:p>
          <a:p>
            <a:pPr lvl="1"/>
            <a:r>
              <a:rPr lang="en-US" dirty="0">
                <a:cs typeface="Times New Roman" panose="02020603050405020304" pitchFamily="18" charset="0"/>
              </a:rPr>
              <a:t>Element 5 is at index 1, index 4, and index 5</a:t>
            </a:r>
          </a:p>
          <a:p>
            <a:pPr lvl="1"/>
            <a:r>
              <a:rPr lang="en-US" dirty="0">
                <a:cs typeface="Times New Roman" panose="02020603050405020304" pitchFamily="18" charset="0"/>
              </a:rPr>
              <a:t>We want the first location: </a:t>
            </a:r>
            <a:r>
              <a:rPr lang="en-US" u="sng" dirty="0">
                <a:cs typeface="Times New Roman" panose="02020603050405020304" pitchFamily="18" charset="0"/>
              </a:rPr>
              <a:t>index 1</a:t>
            </a:r>
          </a:p>
          <a:p>
            <a:pPr lvl="1"/>
            <a:endParaRPr lang="en-US" dirty="0">
              <a:cs typeface="Times New Roman" panose="02020603050405020304" pitchFamily="18" charset="0"/>
            </a:endParaRPr>
          </a:p>
          <a:p>
            <a:pPr lvl="1"/>
            <a:endParaRPr lang="en-US" dirty="0">
              <a:cs typeface="Times New Roman" panose="02020603050405020304" pitchFamily="18" charset="0"/>
            </a:endParaRPr>
          </a:p>
          <a:p>
            <a:pPr lvl="1"/>
            <a:endParaRPr lang="en-US" dirty="0">
              <a:cs typeface="Times New Roman" panose="02020603050405020304" pitchFamily="18" charset="0"/>
            </a:endParaRPr>
          </a:p>
          <a:p>
            <a:pPr lvl="1"/>
            <a:endParaRPr lang="en-US" dirty="0">
              <a:cs typeface="Times New Roman" panose="02020603050405020304" pitchFamily="18" charset="0"/>
            </a:endParaRPr>
          </a:p>
          <a:p>
            <a:pPr marL="457200" lvl="1" indent="0">
              <a:buNone/>
            </a:pPr>
            <a:endParaRPr lang="en-US" dirty="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2654399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309045" y="1777585"/>
            <a:ext cx="8834955" cy="4262954"/>
          </a:xfrm>
        </p:spPr>
        <p:txBody>
          <a:bodyPr/>
          <a:lstStyle/>
          <a:p>
            <a:pPr lvl="1"/>
            <a:r>
              <a:rPr lang="en-US" dirty="0">
                <a:cs typeface="Times New Roman" panose="02020603050405020304" pitchFamily="18" charset="0"/>
              </a:rPr>
              <a:t>The code is very similar to last example</a:t>
            </a:r>
          </a:p>
          <a:p>
            <a:pPr lvl="1"/>
            <a:r>
              <a:rPr lang="en-US" dirty="0">
                <a:cs typeface="Times New Roman" panose="02020603050405020304" pitchFamily="18" charset="0"/>
              </a:rPr>
              <a:t>Only difference is the saving of </a:t>
            </a:r>
            <a:r>
              <a:rPr lang="en-US" b="1" dirty="0" err="1">
                <a:latin typeface="Courier"/>
                <a:cs typeface="Times New Roman" panose="02020603050405020304" pitchFamily="18" charset="0"/>
              </a:rPr>
              <a:t>indexOfMax</a:t>
            </a:r>
            <a:endParaRPr lang="en-US" b="1" dirty="0">
              <a:latin typeface="Courier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614815" y="3236975"/>
            <a:ext cx="5914370" cy="2585323"/>
          </a:xfrm>
          <a:prstGeom prst="rect">
            <a:avLst/>
          </a:prstGeom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nn-NO" sz="1800" b="1" dirty="0">
                <a:latin typeface="Courier"/>
              </a:rPr>
              <a:t>double max = </a:t>
            </a:r>
            <a:r>
              <a:rPr lang="nn-NO" sz="1800" b="1" dirty="0">
                <a:solidFill>
                  <a:srgbClr val="00B0F0"/>
                </a:solidFill>
                <a:latin typeface="Courier"/>
              </a:rPr>
              <a:t>myList[0]</a:t>
            </a:r>
            <a:r>
              <a:rPr lang="nn-NO" sz="1800" b="1" dirty="0">
                <a:latin typeface="Courier"/>
              </a:rPr>
              <a:t>;</a:t>
            </a:r>
          </a:p>
          <a:p>
            <a:r>
              <a:rPr lang="nn-NO" sz="1800" b="1" dirty="0">
                <a:latin typeface="Courier"/>
              </a:rPr>
              <a:t>int indexOfMax = 0;</a:t>
            </a:r>
          </a:p>
          <a:p>
            <a:endParaRPr lang="nn-NO" sz="1800" b="1" dirty="0">
              <a:latin typeface="Courier"/>
            </a:endParaRPr>
          </a:p>
          <a:p>
            <a:r>
              <a:rPr lang="nn-NO" sz="1800" b="1" dirty="0">
                <a:latin typeface="Courier"/>
              </a:rPr>
              <a:t>for (int i = 1; i &lt; </a:t>
            </a:r>
            <a:r>
              <a:rPr lang="nn-NO" sz="1800" b="1" dirty="0">
                <a:solidFill>
                  <a:srgbClr val="00B0F0"/>
                </a:solidFill>
                <a:latin typeface="Courier"/>
              </a:rPr>
              <a:t>myList.length</a:t>
            </a:r>
            <a:r>
              <a:rPr lang="nn-NO" sz="1800" b="1" dirty="0">
                <a:latin typeface="Courier"/>
              </a:rPr>
              <a:t>; i++) {</a:t>
            </a:r>
          </a:p>
          <a:p>
            <a:r>
              <a:rPr lang="nn-NO" sz="1800" b="1" dirty="0">
                <a:latin typeface="Courier"/>
              </a:rPr>
              <a:t>   if (</a:t>
            </a:r>
            <a:r>
              <a:rPr lang="nn-NO" sz="1800" b="1" dirty="0">
                <a:solidFill>
                  <a:srgbClr val="00B0F0"/>
                </a:solidFill>
                <a:latin typeface="Courier"/>
              </a:rPr>
              <a:t>myList[i]</a:t>
            </a:r>
            <a:r>
              <a:rPr lang="nn-NO" sz="1800" b="1" dirty="0">
                <a:latin typeface="Courier"/>
              </a:rPr>
              <a:t> &gt; max) {</a:t>
            </a:r>
          </a:p>
          <a:p>
            <a:r>
              <a:rPr lang="nn-NO" sz="1800" b="1" dirty="0">
                <a:latin typeface="Courier"/>
              </a:rPr>
              <a:t>      max = </a:t>
            </a:r>
            <a:r>
              <a:rPr lang="nn-NO" sz="1800" b="1" dirty="0">
                <a:solidFill>
                  <a:srgbClr val="00B0F0"/>
                </a:solidFill>
                <a:latin typeface="Courier"/>
              </a:rPr>
              <a:t>myList[i]</a:t>
            </a:r>
            <a:r>
              <a:rPr lang="nn-NO" sz="1800" b="1" dirty="0">
                <a:latin typeface="Courier"/>
              </a:rPr>
              <a:t>;</a:t>
            </a:r>
          </a:p>
          <a:p>
            <a:r>
              <a:rPr lang="nn-NO" sz="1800" b="1" dirty="0">
                <a:latin typeface="Courier"/>
              </a:rPr>
              <a:t>      indexOfMax = i;</a:t>
            </a:r>
          </a:p>
          <a:p>
            <a:r>
              <a:rPr lang="nn-NO" sz="1800" b="1" dirty="0">
                <a:latin typeface="Courier"/>
              </a:rPr>
              <a:t>   }</a:t>
            </a:r>
          </a:p>
          <a:p>
            <a:r>
              <a:rPr lang="nn-NO" sz="1800" b="1" dirty="0">
                <a:latin typeface="Courier"/>
              </a:rPr>
              <a:t>}</a:t>
            </a:r>
            <a:endParaRPr lang="en-US" sz="1800" b="1" dirty="0">
              <a:solidFill>
                <a:schemeClr val="tx1"/>
              </a:solidFill>
              <a:latin typeface="Courier"/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C2BC8C6B-F85A-4B13-BE80-56A4F3E4BB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700775"/>
          </a:xfrm>
        </p:spPr>
        <p:txBody>
          <a:bodyPr/>
          <a:lstStyle/>
          <a:p>
            <a:r>
              <a:rPr lang="en-US" sz="4000" dirty="0">
                <a:cs typeface="Times New Roman" panose="02020603050405020304" pitchFamily="18" charset="0"/>
              </a:rPr>
              <a:t>Processing Arrays</a:t>
            </a:r>
            <a:br>
              <a:rPr lang="en-US" sz="4000" dirty="0">
                <a:cs typeface="Times New Roman" panose="02020603050405020304" pitchFamily="18" charset="0"/>
              </a:rPr>
            </a:br>
            <a:r>
              <a:rPr lang="en-US" sz="3200" b="1" u="sng" dirty="0">
                <a:cs typeface="Times New Roman" panose="02020603050405020304" pitchFamily="18" charset="0"/>
              </a:rPr>
              <a:t>Finding</a:t>
            </a:r>
            <a:r>
              <a:rPr lang="en-US" sz="3200" dirty="0">
                <a:cs typeface="Times New Roman" panose="02020603050405020304" pitchFamily="18" charset="0"/>
              </a:rPr>
              <a:t> the smallest index of the </a:t>
            </a:r>
            <a:r>
              <a:rPr lang="en-US" sz="3200" u="sng" dirty="0">
                <a:cs typeface="Times New Roman" panose="02020603050405020304" pitchFamily="18" charset="0"/>
              </a:rPr>
              <a:t>largest element</a:t>
            </a:r>
            <a:endParaRPr lang="en-US" sz="3200" dirty="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7775129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700775"/>
          </a:xfrm>
        </p:spPr>
        <p:txBody>
          <a:bodyPr/>
          <a:lstStyle/>
          <a:p>
            <a:r>
              <a:rPr lang="en-US" sz="4000" dirty="0">
                <a:cs typeface="Times New Roman" panose="02020603050405020304" pitchFamily="18" charset="0"/>
              </a:rPr>
              <a:t>Processing Arrays</a:t>
            </a:r>
            <a:br>
              <a:rPr lang="en-US" dirty="0">
                <a:cs typeface="Times New Roman" panose="02020603050405020304" pitchFamily="18" charset="0"/>
              </a:rPr>
            </a:br>
            <a:r>
              <a:rPr lang="en-US" sz="3600" b="1" u="sng" dirty="0">
                <a:cs typeface="Times New Roman" panose="02020603050405020304" pitchFamily="18" charset="0"/>
              </a:rPr>
              <a:t>Random Shuffling</a:t>
            </a:r>
            <a:endParaRPr lang="en-US" b="1" dirty="0">
              <a:cs typeface="Times New Roman" panose="02020603050405020304" pitchFamily="18" charset="0"/>
            </a:endParaRP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309045" y="1700775"/>
            <a:ext cx="8834955" cy="4762219"/>
          </a:xfrm>
        </p:spPr>
        <p:txBody>
          <a:bodyPr/>
          <a:lstStyle/>
          <a:p>
            <a:pPr lvl="1"/>
            <a:r>
              <a:rPr lang="en-US" dirty="0">
                <a:cs typeface="Times New Roman" panose="02020603050405020304" pitchFamily="18" charset="0"/>
              </a:rPr>
              <a:t>For many applications, you will need to randomly reorder the elements in an array.</a:t>
            </a:r>
          </a:p>
          <a:p>
            <a:pPr lvl="1"/>
            <a:r>
              <a:rPr lang="en-US" dirty="0">
                <a:cs typeface="Times New Roman" panose="02020603050405020304" pitchFamily="18" charset="0"/>
              </a:rPr>
              <a:t>This is called shuffling</a:t>
            </a:r>
          </a:p>
          <a:p>
            <a:pPr lvl="1"/>
            <a:r>
              <a:rPr lang="en-US" dirty="0">
                <a:cs typeface="Times New Roman" panose="02020603050405020304" pitchFamily="18" charset="0"/>
              </a:rPr>
              <a:t>Algorithm:</a:t>
            </a:r>
          </a:p>
          <a:p>
            <a:pPr lvl="2"/>
            <a:r>
              <a:rPr lang="en-US" dirty="0">
                <a:cs typeface="Times New Roman" panose="02020603050405020304" pitchFamily="18" charset="0"/>
              </a:rPr>
              <a:t>For each element, </a:t>
            </a:r>
            <a:r>
              <a:rPr lang="en-US" b="1" dirty="0" err="1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myList</a:t>
            </a:r>
            <a:r>
              <a:rPr lang="en-US" b="1" dirty="0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[i]</a:t>
            </a:r>
          </a:p>
          <a:p>
            <a:pPr lvl="2"/>
            <a:r>
              <a:rPr lang="en-US" dirty="0">
                <a:cs typeface="Times New Roman" panose="02020603050405020304" pitchFamily="18" charset="0"/>
              </a:rPr>
              <a:t>Randomly generate an index </a:t>
            </a:r>
            <a:r>
              <a:rPr lang="en-US" b="1" dirty="0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j</a:t>
            </a:r>
          </a:p>
          <a:p>
            <a:pPr lvl="3"/>
            <a:r>
              <a:rPr lang="en-US" dirty="0">
                <a:cs typeface="Times New Roman" panose="02020603050405020304" pitchFamily="18" charset="0"/>
              </a:rPr>
              <a:t>Of course, the randomly generated number must be between</a:t>
            </a:r>
            <a:br>
              <a:rPr lang="en-US" dirty="0">
                <a:cs typeface="Times New Roman" panose="02020603050405020304" pitchFamily="18" charset="0"/>
              </a:rPr>
            </a:br>
            <a:r>
              <a:rPr lang="en-US" b="1" dirty="0">
                <a:latin typeface="Courier"/>
                <a:cs typeface="Times New Roman" panose="02020603050405020304" pitchFamily="18" charset="0"/>
              </a:rPr>
              <a:t>0</a:t>
            </a:r>
            <a:r>
              <a:rPr lang="en-US" dirty="0">
                <a:cs typeface="Times New Roman" panose="02020603050405020304" pitchFamily="18" charset="0"/>
              </a:rPr>
              <a:t> and </a:t>
            </a:r>
            <a:r>
              <a:rPr lang="en-US" b="1" dirty="0" err="1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myList.length</a:t>
            </a:r>
            <a:r>
              <a:rPr lang="en-US" b="1" dirty="0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 – 1</a:t>
            </a:r>
          </a:p>
          <a:p>
            <a:pPr lvl="2"/>
            <a:r>
              <a:rPr lang="en-US" dirty="0">
                <a:cs typeface="Times New Roman" panose="02020603050405020304" pitchFamily="18" charset="0"/>
              </a:rPr>
              <a:t>Finally, swap the values </a:t>
            </a:r>
            <a:r>
              <a:rPr lang="en-US" b="1" dirty="0" err="1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myList</a:t>
            </a:r>
            <a:r>
              <a:rPr lang="en-US" b="1" dirty="0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[i]</a:t>
            </a:r>
            <a:r>
              <a:rPr lang="en-US" dirty="0">
                <a:cs typeface="Times New Roman" panose="02020603050405020304" pitchFamily="18" charset="0"/>
              </a:rPr>
              <a:t> and </a:t>
            </a:r>
            <a:r>
              <a:rPr lang="en-US" b="1" dirty="0" err="1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myList</a:t>
            </a:r>
            <a:r>
              <a:rPr lang="en-US" b="1" dirty="0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[j]</a:t>
            </a:r>
          </a:p>
          <a:p>
            <a:pPr lvl="2"/>
            <a:r>
              <a:rPr lang="en-US" dirty="0">
                <a:cs typeface="Times New Roman" panose="02020603050405020304" pitchFamily="18" charset="0"/>
              </a:rPr>
              <a:t>Repeat this </a:t>
            </a:r>
            <a:r>
              <a:rPr lang="en-US" b="1" dirty="0" err="1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myList.length</a:t>
            </a:r>
            <a:r>
              <a:rPr lang="en-US" b="1" dirty="0">
                <a:solidFill>
                  <a:srgbClr val="00B0F0"/>
                </a:solidFill>
                <a:cs typeface="Times New Roman" panose="02020603050405020304" pitchFamily="18" charset="0"/>
              </a:rPr>
              <a:t> </a:t>
            </a:r>
            <a:r>
              <a:rPr lang="en-US" dirty="0">
                <a:cs typeface="Times New Roman" panose="02020603050405020304" pitchFamily="18" charset="0"/>
              </a:rPr>
              <a:t>times (or more times!)</a:t>
            </a:r>
          </a:p>
          <a:p>
            <a:pPr lvl="1"/>
            <a:endParaRPr lang="en-US" dirty="0">
              <a:cs typeface="Times New Roman" panose="02020603050405020304" pitchFamily="18" charset="0"/>
            </a:endParaRPr>
          </a:p>
          <a:p>
            <a:pPr lvl="1"/>
            <a:endParaRPr lang="en-US" dirty="0">
              <a:cs typeface="Times New Roman" panose="02020603050405020304" pitchFamily="18" charset="0"/>
            </a:endParaRPr>
          </a:p>
          <a:p>
            <a:pPr lvl="1"/>
            <a:endParaRPr lang="en-US" dirty="0">
              <a:cs typeface="Times New Roman" panose="02020603050405020304" pitchFamily="18" charset="0"/>
            </a:endParaRPr>
          </a:p>
          <a:p>
            <a:pPr lvl="1"/>
            <a:endParaRPr lang="en-US" dirty="0">
              <a:cs typeface="Times New Roman" panose="02020603050405020304" pitchFamily="18" charset="0"/>
            </a:endParaRPr>
          </a:p>
          <a:p>
            <a:pPr marL="457200" lvl="1" indent="0">
              <a:buNone/>
            </a:pPr>
            <a:endParaRPr lang="en-US" dirty="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6401329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309045" y="1662370"/>
            <a:ext cx="8834955" cy="537670"/>
          </a:xfrm>
        </p:spPr>
        <p:txBody>
          <a:bodyPr/>
          <a:lstStyle/>
          <a:p>
            <a:pPr lvl="1"/>
            <a:r>
              <a:rPr lang="en-US" dirty="0">
                <a:cs typeface="Times New Roman" panose="02020603050405020304" pitchFamily="18" charset="0"/>
              </a:rPr>
              <a:t>Implementation:</a:t>
            </a:r>
          </a:p>
          <a:p>
            <a:pPr lvl="1"/>
            <a:endParaRPr lang="en-US" dirty="0">
              <a:cs typeface="Times New Roman" panose="02020603050405020304" pitchFamily="18" charset="0"/>
            </a:endParaRPr>
          </a:p>
          <a:p>
            <a:pPr lvl="1"/>
            <a:endParaRPr lang="en-US" dirty="0">
              <a:cs typeface="Times New Roman" panose="02020603050405020304" pitchFamily="18" charset="0"/>
            </a:endParaRPr>
          </a:p>
          <a:p>
            <a:pPr lvl="1"/>
            <a:endParaRPr lang="en-US" dirty="0">
              <a:cs typeface="Times New Roman" panose="02020603050405020304" pitchFamily="18" charset="0"/>
            </a:endParaRPr>
          </a:p>
          <a:p>
            <a:pPr lvl="1"/>
            <a:endParaRPr lang="en-US" dirty="0">
              <a:cs typeface="Times New Roman" panose="02020603050405020304" pitchFamily="18" charset="0"/>
            </a:endParaRPr>
          </a:p>
          <a:p>
            <a:pPr lvl="1"/>
            <a:endParaRPr lang="en-US" dirty="0">
              <a:cs typeface="Times New Roman" panose="02020603050405020304" pitchFamily="18" charset="0"/>
            </a:endParaRPr>
          </a:p>
          <a:p>
            <a:pPr marL="457200" lvl="1" indent="0">
              <a:buNone/>
            </a:pPr>
            <a:endParaRPr lang="en-US" dirty="0">
              <a:cs typeface="Times New Roman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B04F7B8-781E-472B-AB4C-F75DE00F0E36}"/>
              </a:ext>
            </a:extLst>
          </p:cNvPr>
          <p:cNvSpPr txBox="1"/>
          <p:nvPr/>
        </p:nvSpPr>
        <p:spPr>
          <a:xfrm>
            <a:off x="424260" y="2276850"/>
            <a:ext cx="8834955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00B0F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for</a:t>
            </a: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 (</a:t>
            </a:r>
            <a:r>
              <a:rPr lang="en-US" sz="2000" b="1" dirty="0">
                <a:solidFill>
                  <a:srgbClr val="00B0F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20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US" sz="20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myList.length</a:t>
            </a: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 – 1; </a:t>
            </a:r>
            <a:r>
              <a:rPr lang="en-US" sz="20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 &gt; 0; </a:t>
            </a:r>
            <a:r>
              <a:rPr lang="en-US" sz="20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--)</a:t>
            </a:r>
          </a:p>
          <a:p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{ </a:t>
            </a:r>
            <a:r>
              <a:rPr lang="en-US" sz="2000" b="1" dirty="0">
                <a:solidFill>
                  <a:schemeClr val="bg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// Generate an index j randomly with 0 &lt;= j &lt;= </a:t>
            </a:r>
            <a:r>
              <a:rPr lang="en-US" sz="2000" b="1" dirty="0" err="1">
                <a:solidFill>
                  <a:schemeClr val="bg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US" sz="2000" b="1" dirty="0">
                <a:solidFill>
                  <a:srgbClr val="00B0F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 j = (</a:t>
            </a:r>
            <a:r>
              <a:rPr lang="en-US" sz="2000" b="1" dirty="0">
                <a:solidFill>
                  <a:srgbClr val="00B0F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) (</a:t>
            </a:r>
            <a:r>
              <a:rPr lang="en-US" sz="2000" b="1" dirty="0" err="1">
                <a:solidFill>
                  <a:srgbClr val="00B0F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Math.random</a:t>
            </a:r>
            <a:r>
              <a:rPr lang="en-US" sz="2000" b="1" dirty="0">
                <a:solidFill>
                  <a:srgbClr val="00B0F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* (</a:t>
            </a:r>
            <a:r>
              <a:rPr lang="en-US" sz="20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 + 1));</a:t>
            </a:r>
          </a:p>
          <a:p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2000" b="1" dirty="0">
                <a:solidFill>
                  <a:schemeClr val="bg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// Swap </a:t>
            </a:r>
            <a:r>
              <a:rPr lang="en-US" sz="2000" b="1" dirty="0" err="1">
                <a:solidFill>
                  <a:schemeClr val="bg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myList</a:t>
            </a:r>
            <a:r>
              <a:rPr lang="en-US" sz="2000" b="1" dirty="0">
                <a:solidFill>
                  <a:schemeClr val="bg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[</a:t>
            </a:r>
            <a:r>
              <a:rPr lang="en-US" sz="2000" b="1" dirty="0" err="1">
                <a:solidFill>
                  <a:schemeClr val="bg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sz="2000" b="1" dirty="0">
                <a:solidFill>
                  <a:schemeClr val="bg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] with </a:t>
            </a:r>
            <a:r>
              <a:rPr lang="en-US" sz="2000" b="1" dirty="0" err="1">
                <a:solidFill>
                  <a:schemeClr val="bg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myList</a:t>
            </a:r>
            <a:r>
              <a:rPr lang="en-US" sz="2000" b="1" dirty="0">
                <a:solidFill>
                  <a:schemeClr val="bg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[j]</a:t>
            </a:r>
          </a:p>
          <a:p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US" sz="2000" b="1" dirty="0">
                <a:solidFill>
                  <a:srgbClr val="00B0F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double</a:t>
            </a: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 temp = </a:t>
            </a:r>
            <a:r>
              <a:rPr lang="en-US" sz="20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myList</a:t>
            </a: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[</a:t>
            </a:r>
            <a:r>
              <a:rPr lang="en-US" sz="20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];</a:t>
            </a:r>
          </a:p>
          <a:p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US" sz="20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myList</a:t>
            </a: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[</a:t>
            </a:r>
            <a:r>
              <a:rPr lang="en-US" sz="20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] = </a:t>
            </a:r>
            <a:r>
              <a:rPr lang="en-US" sz="20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myList</a:t>
            </a: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[j];</a:t>
            </a:r>
          </a:p>
          <a:p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US" sz="20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myList</a:t>
            </a: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[j] = temp;</a:t>
            </a:r>
          </a:p>
          <a:p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97BFDC0C-AEDB-4385-94AE-74CE8220E0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700775"/>
          </a:xfrm>
        </p:spPr>
        <p:txBody>
          <a:bodyPr/>
          <a:lstStyle/>
          <a:p>
            <a:r>
              <a:rPr lang="en-US" sz="4000" dirty="0">
                <a:cs typeface="Times New Roman" panose="02020603050405020304" pitchFamily="18" charset="0"/>
              </a:rPr>
              <a:t>Processing Arrays</a:t>
            </a:r>
            <a:br>
              <a:rPr lang="en-US" dirty="0">
                <a:cs typeface="Times New Roman" panose="02020603050405020304" pitchFamily="18" charset="0"/>
              </a:rPr>
            </a:br>
            <a:r>
              <a:rPr lang="en-US" sz="3600" b="1" u="sng" dirty="0">
                <a:cs typeface="Times New Roman" panose="02020603050405020304" pitchFamily="18" charset="0"/>
              </a:rPr>
              <a:t>Random Shuffling</a:t>
            </a:r>
            <a:endParaRPr lang="en-US" b="1" dirty="0">
              <a:cs typeface="Times New Roman" panose="02020603050405020304" pitchFamily="18" charset="0"/>
            </a:endParaRPr>
          </a:p>
        </p:txBody>
      </p:sp>
      <p:pic>
        <p:nvPicPr>
          <p:cNvPr id="14" name="Picture 13" descr="A screenshot of a cell phone&#10;&#10;Description automatically generated">
            <a:extLst>
              <a:ext uri="{FF2B5EF4-FFF2-40B4-BE49-F238E27FC236}">
                <a16:creationId xmlns:a16="http://schemas.microsoft.com/office/drawing/2014/main" id="{B7FDEB34-C3C5-4B41-8F34-3BAC988030E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5230" y="3659430"/>
            <a:ext cx="4013723" cy="26883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1367956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" y="0"/>
            <a:ext cx="9144000" cy="1267341"/>
          </a:xfrm>
        </p:spPr>
        <p:txBody>
          <a:bodyPr/>
          <a:lstStyle/>
          <a:p>
            <a:r>
              <a:rPr lang="en-US" dirty="0">
                <a:cs typeface="Times New Roman" panose="02020603050405020304" pitchFamily="18" charset="0"/>
              </a:rPr>
              <a:t>Processing Arrays</a:t>
            </a:r>
            <a:br>
              <a:rPr lang="en-US" dirty="0">
                <a:cs typeface="Times New Roman" panose="02020603050405020304" pitchFamily="18" charset="0"/>
              </a:rPr>
            </a:br>
            <a:r>
              <a:rPr lang="en-US" sz="3600" b="1" u="sng" dirty="0">
                <a:cs typeface="Times New Roman" panose="02020603050405020304" pitchFamily="18" charset="0"/>
              </a:rPr>
              <a:t>Shifting Elements</a:t>
            </a:r>
            <a:endParaRPr lang="en-US" b="1" dirty="0">
              <a:cs typeface="Times New Roman" panose="02020603050405020304" pitchFamily="18" charset="0"/>
            </a:endParaRP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309045" y="1341437"/>
            <a:ext cx="8834955" cy="5121557"/>
          </a:xfrm>
        </p:spPr>
        <p:txBody>
          <a:bodyPr/>
          <a:lstStyle/>
          <a:p>
            <a:pPr lvl="1"/>
            <a:r>
              <a:rPr lang="en-US" dirty="0">
                <a:cs typeface="Times New Roman" panose="02020603050405020304" pitchFamily="18" charset="0"/>
              </a:rPr>
              <a:t>Sometimes you need to shift the elements left or right inside an array</a:t>
            </a:r>
          </a:p>
          <a:p>
            <a:pPr lvl="1"/>
            <a:r>
              <a:rPr lang="en-US" dirty="0">
                <a:cs typeface="Times New Roman" panose="02020603050405020304" pitchFamily="18" charset="0"/>
              </a:rPr>
              <a:t>The following example shifts all elements one position over to the left</a:t>
            </a:r>
          </a:p>
          <a:p>
            <a:pPr lvl="2"/>
            <a:r>
              <a:rPr lang="en-US" dirty="0">
                <a:cs typeface="Times New Roman" panose="02020603050405020304" pitchFamily="18" charset="0"/>
              </a:rPr>
              <a:t>The first element (saved at temp) is then copied to last index</a:t>
            </a:r>
          </a:p>
        </p:txBody>
      </p:sp>
      <p:pic>
        <p:nvPicPr>
          <p:cNvPr id="5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593" y="4158695"/>
            <a:ext cx="8571858" cy="188556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81154996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46041"/>
            <a:ext cx="9144000" cy="1121300"/>
          </a:xfrm>
        </p:spPr>
        <p:txBody>
          <a:bodyPr/>
          <a:lstStyle/>
          <a:p>
            <a:r>
              <a:rPr lang="en-US" dirty="0">
                <a:cs typeface="Times New Roman" panose="02020603050405020304" pitchFamily="18" charset="0"/>
              </a:rPr>
              <a:t>Example: Month name by its number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1" y="1341437"/>
            <a:ext cx="9144000" cy="5121557"/>
          </a:xfrm>
        </p:spPr>
        <p:txBody>
          <a:bodyPr/>
          <a:lstStyle/>
          <a:p>
            <a:pPr lvl="1"/>
            <a:r>
              <a:rPr lang="en-US" dirty="0">
                <a:cs typeface="Times New Roman" panose="02020603050405020304" pitchFamily="18" charset="0"/>
              </a:rPr>
              <a:t>Using arrays can also simplify coding for certain tasks you may not immediately think of</a:t>
            </a:r>
          </a:p>
          <a:p>
            <a:pPr lvl="1"/>
            <a:r>
              <a:rPr lang="en-US" dirty="0">
                <a:cs typeface="Times New Roman" panose="02020603050405020304" pitchFamily="18" charset="0"/>
              </a:rPr>
              <a:t>Consider you wish to obtain a given month name by its number in the year</a:t>
            </a:r>
          </a:p>
          <a:p>
            <a:pPr lvl="2"/>
            <a:r>
              <a:rPr lang="en-US" dirty="0">
                <a:cs typeface="Times New Roman" panose="02020603050405020304" pitchFamily="18" charset="0"/>
              </a:rPr>
              <a:t>Normally, you would use a long if/else-if statement</a:t>
            </a:r>
          </a:p>
          <a:p>
            <a:pPr marL="1371600" lvl="3" indent="0">
              <a:buNone/>
            </a:pPr>
            <a:r>
              <a:rPr lang="en-US" sz="1800" b="1" dirty="0">
                <a:latin typeface="Courier"/>
                <a:cs typeface="Times New Roman" panose="02020603050405020304" pitchFamily="18" charset="0"/>
              </a:rPr>
              <a:t>if (</a:t>
            </a:r>
            <a:r>
              <a:rPr lang="en-US" sz="1800" b="1" dirty="0" err="1">
                <a:latin typeface="Courier"/>
                <a:cs typeface="Times New Roman" panose="02020603050405020304" pitchFamily="18" charset="0"/>
              </a:rPr>
              <a:t>monthNumber</a:t>
            </a:r>
            <a:r>
              <a:rPr lang="en-US" sz="1800" b="1" dirty="0">
                <a:latin typeface="Courier"/>
                <a:cs typeface="Times New Roman" panose="02020603050405020304" pitchFamily="18" charset="0"/>
              </a:rPr>
              <a:t> == 1)</a:t>
            </a:r>
          </a:p>
          <a:p>
            <a:pPr marL="1371600" lvl="3" indent="0">
              <a:buNone/>
            </a:pPr>
            <a:r>
              <a:rPr lang="en-US" sz="1800" b="1" dirty="0">
                <a:latin typeface="Courier"/>
                <a:cs typeface="Times New Roman" panose="02020603050405020304" pitchFamily="18" charset="0"/>
              </a:rPr>
              <a:t>   </a:t>
            </a:r>
            <a:r>
              <a:rPr lang="en-US" sz="1800" b="1" dirty="0" err="1">
                <a:latin typeface="Courier"/>
                <a:cs typeface="Times New Roman" panose="02020603050405020304" pitchFamily="18" charset="0"/>
              </a:rPr>
              <a:t>System.out.println</a:t>
            </a:r>
            <a:r>
              <a:rPr lang="en-US" sz="1800" b="1" dirty="0">
                <a:latin typeface="Courier"/>
                <a:cs typeface="Times New Roman" panose="02020603050405020304" pitchFamily="18" charset="0"/>
              </a:rPr>
              <a:t>("January");</a:t>
            </a:r>
          </a:p>
          <a:p>
            <a:pPr marL="1371600" lvl="3" indent="0">
              <a:buNone/>
            </a:pPr>
            <a:r>
              <a:rPr lang="en-US" sz="1800" b="1" dirty="0">
                <a:latin typeface="Courier"/>
                <a:cs typeface="Times New Roman" panose="02020603050405020304" pitchFamily="18" charset="0"/>
              </a:rPr>
              <a:t>else if (</a:t>
            </a:r>
            <a:r>
              <a:rPr lang="en-US" sz="1800" b="1" dirty="0" err="1">
                <a:latin typeface="Courier"/>
                <a:cs typeface="Times New Roman" panose="02020603050405020304" pitchFamily="18" charset="0"/>
              </a:rPr>
              <a:t>monthNumber</a:t>
            </a:r>
            <a:r>
              <a:rPr lang="en-US" sz="1800" b="1" dirty="0">
                <a:latin typeface="Courier"/>
                <a:cs typeface="Times New Roman" panose="02020603050405020304" pitchFamily="18" charset="0"/>
              </a:rPr>
              <a:t> == 2)</a:t>
            </a:r>
          </a:p>
          <a:p>
            <a:pPr marL="1371600" lvl="3" indent="0">
              <a:buNone/>
            </a:pPr>
            <a:r>
              <a:rPr lang="en-US" sz="1800" b="1" dirty="0">
                <a:latin typeface="Courier"/>
                <a:cs typeface="Times New Roman" panose="02020603050405020304" pitchFamily="18" charset="0"/>
              </a:rPr>
              <a:t>   </a:t>
            </a:r>
            <a:r>
              <a:rPr lang="en-US" sz="1800" b="1" dirty="0" err="1">
                <a:latin typeface="Courier"/>
                <a:cs typeface="Times New Roman" panose="02020603050405020304" pitchFamily="18" charset="0"/>
              </a:rPr>
              <a:t>System.out.println</a:t>
            </a:r>
            <a:r>
              <a:rPr lang="en-US" sz="1800" b="1" dirty="0">
                <a:latin typeface="Courier"/>
                <a:cs typeface="Times New Roman" panose="02020603050405020304" pitchFamily="18" charset="0"/>
              </a:rPr>
              <a:t>("February");</a:t>
            </a:r>
          </a:p>
          <a:p>
            <a:pPr marL="1371600" lvl="3" indent="0">
              <a:buNone/>
            </a:pPr>
            <a:r>
              <a:rPr lang="en-US" sz="1800" b="1" dirty="0">
                <a:latin typeface="Courier"/>
                <a:cs typeface="Times New Roman" panose="02020603050405020304" pitchFamily="18" charset="0"/>
              </a:rPr>
              <a:t>...</a:t>
            </a:r>
          </a:p>
          <a:p>
            <a:pPr marL="1371600" lvl="3" indent="0">
              <a:buNone/>
            </a:pPr>
            <a:r>
              <a:rPr lang="en-US" sz="1800" b="1" dirty="0">
                <a:latin typeface="Courier"/>
                <a:cs typeface="Times New Roman" panose="02020603050405020304" pitchFamily="18" charset="0"/>
              </a:rPr>
              <a:t>else</a:t>
            </a:r>
          </a:p>
          <a:p>
            <a:pPr marL="1371600" lvl="3" indent="0">
              <a:buNone/>
            </a:pPr>
            <a:r>
              <a:rPr lang="en-US" sz="1800" b="1" dirty="0">
                <a:latin typeface="Courier"/>
                <a:cs typeface="Times New Roman" panose="02020603050405020304" pitchFamily="18" charset="0"/>
              </a:rPr>
              <a:t>   </a:t>
            </a:r>
            <a:r>
              <a:rPr lang="en-US" sz="1800" b="1" dirty="0" err="1">
                <a:latin typeface="Courier"/>
                <a:cs typeface="Times New Roman" panose="02020603050405020304" pitchFamily="18" charset="0"/>
              </a:rPr>
              <a:t>System.out.println</a:t>
            </a:r>
            <a:r>
              <a:rPr lang="en-US" sz="1800" b="1" dirty="0">
                <a:latin typeface="Courier"/>
                <a:cs typeface="Times New Roman" panose="02020603050405020304" pitchFamily="18" charset="0"/>
              </a:rPr>
              <a:t>("December");</a:t>
            </a:r>
          </a:p>
        </p:txBody>
      </p:sp>
    </p:spTree>
    <p:extLst>
      <p:ext uri="{BB962C8B-B14F-4D97-AF65-F5344CB8AC3E}">
        <p14:creationId xmlns:p14="http://schemas.microsoft.com/office/powerpoint/2010/main" val="35298185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46041"/>
            <a:ext cx="7772400" cy="1121300"/>
          </a:xfrm>
        </p:spPr>
        <p:txBody>
          <a:bodyPr/>
          <a:lstStyle/>
          <a:p>
            <a:r>
              <a:rPr lang="en-US" dirty="0"/>
              <a:t>Program 1: Array Introduction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309045" y="1341437"/>
            <a:ext cx="8525909" cy="5121557"/>
          </a:xfrm>
        </p:spPr>
        <p:txBody>
          <a:bodyPr/>
          <a:lstStyle/>
          <a:p>
            <a:r>
              <a:rPr lang="en-US" b="1" dirty="0">
                <a:cs typeface="Times New Roman" panose="02020603050405020304" pitchFamily="18" charset="0"/>
              </a:rPr>
              <a:t>St</a:t>
            </a:r>
            <a:r>
              <a:rPr lang="en-US" b="1" dirty="0"/>
              <a:t>ep 1</a:t>
            </a:r>
            <a:r>
              <a:rPr lang="en-US" dirty="0"/>
              <a:t>: Problem-solving Phase (</a:t>
            </a:r>
            <a:r>
              <a:rPr lang="en-US" altLang="en-US" dirty="0">
                <a:cs typeface="Times New Roman" panose="02020603050405020304" pitchFamily="18" charset="0"/>
              </a:rPr>
              <a:t>Algorithm)</a:t>
            </a:r>
          </a:p>
          <a:p>
            <a:pPr lvl="1"/>
            <a:r>
              <a:rPr lang="en-US" altLang="en-US" sz="2400" dirty="0">
                <a:cs typeface="Times New Roman" panose="02020603050405020304" pitchFamily="18" charset="0"/>
              </a:rPr>
              <a:t>Well, now that we have the average, how can we find and print the user-values that were above the average?</a:t>
            </a:r>
          </a:p>
          <a:p>
            <a:pPr lvl="2"/>
            <a:r>
              <a:rPr lang="en-US" altLang="en-US" sz="2200" dirty="0">
                <a:cs typeface="Times New Roman" panose="02020603050405020304" pitchFamily="18" charset="0"/>
              </a:rPr>
              <a:t>Hmmm. We did not save each of those 100 values.</a:t>
            </a:r>
          </a:p>
          <a:p>
            <a:pPr lvl="2"/>
            <a:r>
              <a:rPr lang="en-US" altLang="en-US" sz="2200" dirty="0">
                <a:cs typeface="Times New Roman" panose="02020603050405020304" pitchFamily="18" charset="0"/>
              </a:rPr>
              <a:t>We just read them and added the values to sum.</a:t>
            </a:r>
          </a:p>
          <a:p>
            <a:pPr lvl="2"/>
            <a:r>
              <a:rPr lang="en-US" altLang="en-US" sz="2200" dirty="0">
                <a:cs typeface="Times New Roman" panose="02020603050405020304" pitchFamily="18" charset="0"/>
              </a:rPr>
              <a:t>Okay. Well, one possible solution is to make 100 </a:t>
            </a:r>
            <a:r>
              <a:rPr lang="en-US" altLang="en-US" sz="2200" b="1" dirty="0">
                <a:latin typeface="Courier"/>
                <a:cs typeface="Times New Roman" panose="02020603050405020304" pitchFamily="18" charset="0"/>
              </a:rPr>
              <a:t>int</a:t>
            </a:r>
            <a:r>
              <a:rPr lang="en-US" altLang="en-US" sz="2200" dirty="0">
                <a:cs typeface="Times New Roman" panose="02020603050405020304" pitchFamily="18" charset="0"/>
              </a:rPr>
              <a:t> variables!</a:t>
            </a:r>
            <a:endParaRPr lang="en-US" sz="2200" dirty="0">
              <a:cs typeface="Times New Roman" panose="02020603050405020304" pitchFamily="18" charset="0"/>
            </a:endParaRPr>
          </a:p>
          <a:p>
            <a:pPr marL="914400" lvl="2" indent="0">
              <a:buNone/>
            </a:pPr>
            <a:r>
              <a:rPr lang="en-US" sz="2200" b="1" dirty="0">
                <a:latin typeface="Courier"/>
                <a:cs typeface="Times New Roman" panose="02020603050405020304" pitchFamily="18" charset="0"/>
              </a:rPr>
              <a:t>      number0</a:t>
            </a:r>
            <a:r>
              <a:rPr lang="en-US" sz="2200" dirty="0">
                <a:cs typeface="Times New Roman" panose="02020603050405020304" pitchFamily="18" charset="0"/>
              </a:rPr>
              <a:t>, </a:t>
            </a:r>
            <a:r>
              <a:rPr lang="en-US" sz="2200" b="1" dirty="0">
                <a:latin typeface="Courier"/>
                <a:cs typeface="Times New Roman" panose="02020603050405020304" pitchFamily="18" charset="0"/>
              </a:rPr>
              <a:t>number1</a:t>
            </a:r>
            <a:r>
              <a:rPr lang="en-US" sz="2200" dirty="0">
                <a:cs typeface="Times New Roman" panose="02020603050405020304" pitchFamily="18" charset="0"/>
              </a:rPr>
              <a:t>, …, </a:t>
            </a:r>
            <a:r>
              <a:rPr lang="en-US" sz="2200" b="1" dirty="0">
                <a:latin typeface="Courier"/>
                <a:cs typeface="Times New Roman" panose="02020603050405020304" pitchFamily="18" charset="0"/>
              </a:rPr>
              <a:t>number99</a:t>
            </a:r>
            <a:endParaRPr lang="en-US" altLang="en-US" dirty="0">
              <a:cs typeface="Times New Roman" panose="02020603050405020304" pitchFamily="18" charset="0"/>
            </a:endParaRPr>
          </a:p>
          <a:p>
            <a:pPr lvl="1"/>
            <a:r>
              <a:rPr lang="en-US" altLang="en-US" sz="2400" dirty="0">
                <a:cs typeface="Times New Roman" panose="02020603050405020304" pitchFamily="18" charset="0"/>
              </a:rPr>
              <a:t>Is that an acceptable solution?</a:t>
            </a:r>
          </a:p>
          <a:p>
            <a:pPr lvl="1"/>
            <a:r>
              <a:rPr lang="en-US" altLang="en-US" sz="2400" dirty="0">
                <a:cs typeface="Times New Roman" panose="02020603050405020304" pitchFamily="18" charset="0"/>
              </a:rPr>
              <a:t>What if the number of user-inputted values was 10,000?</a:t>
            </a:r>
          </a:p>
          <a:p>
            <a:pPr lvl="1"/>
            <a:r>
              <a:rPr lang="en-US" altLang="en-US" sz="2400" dirty="0">
                <a:cs typeface="Times New Roman" panose="02020603050405020304" pitchFamily="18" charset="0"/>
              </a:rPr>
              <a:t>Would you make 10,000 </a:t>
            </a:r>
            <a:r>
              <a:rPr lang="en-US" altLang="en-US" sz="2400" b="1" dirty="0">
                <a:latin typeface="Courier"/>
                <a:cs typeface="Times New Roman" panose="02020603050405020304" pitchFamily="18" charset="0"/>
              </a:rPr>
              <a:t>int</a:t>
            </a:r>
            <a:r>
              <a:rPr lang="en-US" altLang="en-US" sz="2400" dirty="0">
                <a:cs typeface="Times New Roman" panose="02020603050405020304" pitchFamily="18" charset="0"/>
              </a:rPr>
              <a:t> variables?</a:t>
            </a:r>
          </a:p>
          <a:p>
            <a:pPr marL="457200" lvl="1" indent="0" algn="ctr">
              <a:buNone/>
            </a:pPr>
            <a:r>
              <a:rPr lang="en-US" altLang="en-US" sz="2400" dirty="0">
                <a:highlight>
                  <a:srgbClr val="FFFF00"/>
                </a:highlight>
                <a:cs typeface="Times New Roman" panose="02020603050405020304" pitchFamily="18" charset="0"/>
              </a:rPr>
              <a:t>This is a problem. But it is EASY to solve with </a:t>
            </a:r>
            <a:r>
              <a:rPr lang="en-US" altLang="en-US" sz="2400" b="1" u="sng" dirty="0">
                <a:solidFill>
                  <a:srgbClr val="00B0F0"/>
                </a:solidFill>
                <a:highlight>
                  <a:srgbClr val="FFFF00"/>
                </a:highlight>
                <a:cs typeface="Times New Roman" panose="02020603050405020304" pitchFamily="18" charset="0"/>
              </a:rPr>
              <a:t>Arrays</a:t>
            </a:r>
            <a:r>
              <a:rPr lang="en-US" altLang="en-US" sz="2400" dirty="0">
                <a:highlight>
                  <a:srgbClr val="FFFF00"/>
                </a:highlight>
                <a:cs typeface="Times New Roman" panose="02020603050405020304" pitchFamily="18" charset="0"/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1068416654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46041"/>
            <a:ext cx="9144000" cy="1121300"/>
          </a:xfrm>
        </p:spPr>
        <p:txBody>
          <a:bodyPr/>
          <a:lstStyle/>
          <a:p>
            <a:r>
              <a:rPr lang="en-US" dirty="0">
                <a:cs typeface="Times New Roman" panose="02020603050405020304" pitchFamily="18" charset="0"/>
              </a:rPr>
              <a:t>Example: Month name by its number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309045" y="1341437"/>
            <a:ext cx="8834955" cy="5121557"/>
          </a:xfrm>
        </p:spPr>
        <p:txBody>
          <a:bodyPr/>
          <a:lstStyle/>
          <a:p>
            <a:pPr lvl="1"/>
            <a:r>
              <a:rPr lang="en-US" dirty="0">
                <a:cs typeface="Times New Roman" panose="02020603050405020304" pitchFamily="18" charset="0"/>
              </a:rPr>
              <a:t>Now, consider if you save all month names inside an array of </a:t>
            </a:r>
            <a:r>
              <a:rPr lang="en-US" b="1" dirty="0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String</a:t>
            </a:r>
            <a:r>
              <a:rPr lang="en-US" dirty="0">
                <a:solidFill>
                  <a:srgbClr val="00B0F0"/>
                </a:solidFill>
                <a:cs typeface="Times New Roman" panose="02020603050405020304" pitchFamily="18" charset="0"/>
              </a:rPr>
              <a:t> </a:t>
            </a:r>
            <a:r>
              <a:rPr lang="en-US" dirty="0">
                <a:cs typeface="Times New Roman" panose="02020603050405020304" pitchFamily="18" charset="0"/>
              </a:rPr>
              <a:t>values</a:t>
            </a:r>
          </a:p>
          <a:p>
            <a:pPr lvl="1"/>
            <a:r>
              <a:rPr lang="en-US" dirty="0">
                <a:cs typeface="Times New Roman" panose="02020603050405020304" pitchFamily="18" charset="0"/>
              </a:rPr>
              <a:t>Then, the month name can be accessed via the index</a:t>
            </a:r>
          </a:p>
          <a:p>
            <a:pPr lvl="1"/>
            <a:r>
              <a:rPr lang="en-US" dirty="0">
                <a:cs typeface="Times New Roman" panose="02020603050405020304" pitchFamily="18" charset="0"/>
              </a:rPr>
              <a:t>The following code asks a user to enter a month number and then displays the name of the month:</a:t>
            </a:r>
          </a:p>
          <a:p>
            <a:pPr lvl="1"/>
            <a:endParaRPr lang="en-US" dirty="0">
              <a:cs typeface="Times New Roman" panose="02020603050405020304" pitchFamily="18" charset="0"/>
            </a:endParaRPr>
          </a:p>
          <a:p>
            <a:pPr lvl="1"/>
            <a:endParaRPr lang="en-US" dirty="0">
              <a:cs typeface="Times New Roman" panose="02020603050405020304" pitchFamily="18" charset="0"/>
            </a:endParaRPr>
          </a:p>
          <a:p>
            <a:pPr lvl="1"/>
            <a:endParaRPr lang="en-US" dirty="0">
              <a:cs typeface="Times New Roman" panose="02020603050405020304" pitchFamily="18" charset="0"/>
            </a:endParaRPr>
          </a:p>
          <a:p>
            <a:pPr lvl="1"/>
            <a:r>
              <a:rPr lang="en-US" dirty="0">
                <a:cs typeface="Times New Roman" panose="02020603050405020304" pitchFamily="18" charset="0"/>
              </a:rPr>
              <a:t>Question: why did we use index "</a:t>
            </a:r>
            <a:r>
              <a:rPr lang="en-US" dirty="0" err="1">
                <a:cs typeface="Times New Roman" panose="02020603050405020304" pitchFamily="18" charset="0"/>
              </a:rPr>
              <a:t>monthNumber</a:t>
            </a:r>
            <a:r>
              <a:rPr lang="en-US" dirty="0">
                <a:cs typeface="Times New Roman" panose="02020603050405020304" pitchFamily="18" charset="0"/>
              </a:rPr>
              <a:t> – 1" 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828414" y="4005075"/>
            <a:ext cx="7796215" cy="1077218"/>
          </a:xfrm>
          <a:prstGeom prst="rect">
            <a:avLst/>
          </a:prstGeom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b="1" dirty="0">
                <a:latin typeface="Courier"/>
              </a:rPr>
              <a:t>String[] months = {"January", "February", ..., "December"};</a:t>
            </a:r>
          </a:p>
          <a:p>
            <a:r>
              <a:rPr lang="en-US" b="1" dirty="0" err="1">
                <a:latin typeface="Courier"/>
              </a:rPr>
              <a:t>System.out.print</a:t>
            </a:r>
            <a:r>
              <a:rPr lang="en-US" b="1" dirty="0">
                <a:latin typeface="Courier"/>
              </a:rPr>
              <a:t>("Enter a month number (1 to 12): ");</a:t>
            </a:r>
          </a:p>
          <a:p>
            <a:r>
              <a:rPr lang="en-US" b="1" dirty="0" err="1">
                <a:latin typeface="Courier"/>
              </a:rPr>
              <a:t>int</a:t>
            </a:r>
            <a:r>
              <a:rPr lang="en-US" b="1" dirty="0">
                <a:latin typeface="Courier"/>
              </a:rPr>
              <a:t> </a:t>
            </a:r>
            <a:r>
              <a:rPr lang="en-US" b="1" dirty="0" err="1">
                <a:latin typeface="Courier"/>
              </a:rPr>
              <a:t>monthNumber</a:t>
            </a:r>
            <a:r>
              <a:rPr lang="en-US" b="1" dirty="0">
                <a:latin typeface="Courier"/>
              </a:rPr>
              <a:t> = </a:t>
            </a:r>
            <a:r>
              <a:rPr lang="en-US" b="1" dirty="0" err="1">
                <a:latin typeface="Courier"/>
              </a:rPr>
              <a:t>input.nextInt</a:t>
            </a:r>
            <a:r>
              <a:rPr lang="en-US" b="1" dirty="0">
                <a:latin typeface="Courier"/>
              </a:rPr>
              <a:t>();</a:t>
            </a:r>
          </a:p>
          <a:p>
            <a:r>
              <a:rPr lang="en-US" b="1" dirty="0" err="1">
                <a:latin typeface="Courier"/>
              </a:rPr>
              <a:t>System.out.println</a:t>
            </a:r>
            <a:r>
              <a:rPr lang="en-US" b="1" dirty="0">
                <a:latin typeface="Courier"/>
              </a:rPr>
              <a:t>("The month is " + months[</a:t>
            </a:r>
            <a:r>
              <a:rPr lang="en-US" b="1" dirty="0" err="1">
                <a:latin typeface="Courier"/>
              </a:rPr>
              <a:t>monthNumber</a:t>
            </a:r>
            <a:r>
              <a:rPr lang="en-US" b="1" dirty="0">
                <a:latin typeface="Courier"/>
              </a:rPr>
              <a:t> - 1]);</a:t>
            </a:r>
            <a:endParaRPr lang="en-US" b="1" dirty="0">
              <a:solidFill>
                <a:schemeClr val="tx1"/>
              </a:solidFill>
              <a:latin typeface="Courier"/>
            </a:endParaRPr>
          </a:p>
        </p:txBody>
      </p:sp>
    </p:spTree>
    <p:extLst>
      <p:ext uri="{BB962C8B-B14F-4D97-AF65-F5344CB8AC3E}">
        <p14:creationId xmlns:p14="http://schemas.microsoft.com/office/powerpoint/2010/main" val="4140825223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46041"/>
            <a:ext cx="7772400" cy="1121300"/>
          </a:xfrm>
        </p:spPr>
        <p:txBody>
          <a:bodyPr/>
          <a:lstStyle/>
          <a:p>
            <a:r>
              <a:rPr lang="en-US" dirty="0"/>
              <a:t>Enhanced </a:t>
            </a:r>
            <a:r>
              <a:rPr lang="en-US" b="1" dirty="0">
                <a:solidFill>
                  <a:srgbClr val="00B0F0"/>
                </a:solidFill>
                <a:latin typeface="Courier"/>
              </a:rPr>
              <a:t>for</a:t>
            </a:r>
            <a:r>
              <a:rPr lang="en-US" dirty="0">
                <a:solidFill>
                  <a:srgbClr val="00B0F0"/>
                </a:solidFill>
              </a:rPr>
              <a:t> </a:t>
            </a:r>
            <a:r>
              <a:rPr lang="en-US" dirty="0"/>
              <a:t>Loop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309045" y="1082377"/>
            <a:ext cx="8834955" cy="5121557"/>
          </a:xfrm>
        </p:spPr>
        <p:txBody>
          <a:bodyPr/>
          <a:lstStyle/>
          <a:p>
            <a:r>
              <a:rPr lang="en-US" sz="2800" dirty="0">
                <a:cs typeface="Times New Roman" panose="02020603050405020304" pitchFamily="18" charset="0"/>
              </a:rPr>
              <a:t>Java supports a convenient </a:t>
            </a:r>
            <a:r>
              <a:rPr lang="en-US" sz="2800" b="1" dirty="0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for</a:t>
            </a:r>
            <a:r>
              <a:rPr lang="en-US" sz="2800" dirty="0">
                <a:solidFill>
                  <a:srgbClr val="00B0F0"/>
                </a:solidFill>
                <a:cs typeface="Times New Roman" panose="02020603050405020304" pitchFamily="18" charset="0"/>
              </a:rPr>
              <a:t> </a:t>
            </a:r>
            <a:r>
              <a:rPr lang="en-US" sz="2800" dirty="0">
                <a:cs typeface="Times New Roman" panose="02020603050405020304" pitchFamily="18" charset="0"/>
              </a:rPr>
              <a:t>loop</a:t>
            </a:r>
          </a:p>
          <a:p>
            <a:pPr lvl="1"/>
            <a:r>
              <a:rPr lang="en-US" dirty="0">
                <a:cs typeface="Times New Roman" panose="02020603050405020304" pitchFamily="18" charset="0"/>
              </a:rPr>
              <a:t>known as a </a:t>
            </a:r>
            <a:r>
              <a:rPr lang="en-US" b="1" dirty="0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for each</a:t>
            </a:r>
            <a:r>
              <a:rPr lang="en-US" b="1" dirty="0">
                <a:solidFill>
                  <a:srgbClr val="00B0F0"/>
                </a:solidFill>
                <a:latin typeface="+mj-lt"/>
                <a:cs typeface="Times New Roman" panose="02020603050405020304" pitchFamily="18" charset="0"/>
              </a:rPr>
              <a:t> </a:t>
            </a:r>
            <a:r>
              <a:rPr lang="en-US" b="1" dirty="0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loop</a:t>
            </a:r>
          </a:p>
          <a:p>
            <a:r>
              <a:rPr lang="en-US" sz="2800" dirty="0">
                <a:cs typeface="Times New Roman" panose="02020603050405020304" pitchFamily="18" charset="0"/>
              </a:rPr>
              <a:t>This loop enables you to iterate through the loop without using an array index variable</a:t>
            </a:r>
          </a:p>
          <a:p>
            <a:r>
              <a:rPr lang="en-US" sz="2800" dirty="0">
                <a:cs typeface="Times New Roman" panose="02020603050405020304" pitchFamily="18" charset="0"/>
              </a:rPr>
              <a:t>Example: The following code prints all values in the array </a:t>
            </a:r>
            <a:r>
              <a:rPr lang="en-US" sz="2800" b="1" dirty="0" err="1">
                <a:latin typeface="Courier"/>
                <a:cs typeface="Times New Roman" panose="02020603050405020304" pitchFamily="18" charset="0"/>
              </a:rPr>
              <a:t>myList</a:t>
            </a:r>
            <a:r>
              <a:rPr lang="en-US" sz="2800" dirty="0">
                <a:cs typeface="Times New Roman" panose="02020603050405020304" pitchFamily="18" charset="0"/>
              </a:rPr>
              <a:t>:</a:t>
            </a:r>
          </a:p>
          <a:p>
            <a:endParaRPr lang="en-US" sz="2800" dirty="0">
              <a:cs typeface="Times New Roman" panose="02020603050405020304" pitchFamily="18" charset="0"/>
            </a:endParaRPr>
          </a:p>
          <a:p>
            <a:pPr lvl="1"/>
            <a:r>
              <a:rPr lang="en-US" sz="2400" dirty="0">
                <a:cs typeface="Times New Roman" panose="02020603050405020304" pitchFamily="18" charset="0"/>
              </a:rPr>
              <a:t>You can read the code as</a:t>
            </a:r>
            <a:br>
              <a:rPr lang="en-US" sz="2400" dirty="0">
                <a:cs typeface="Times New Roman" panose="02020603050405020304" pitchFamily="18" charset="0"/>
              </a:rPr>
            </a:br>
            <a:r>
              <a:rPr lang="en-US" sz="2400" dirty="0">
                <a:cs typeface="Times New Roman" panose="02020603050405020304" pitchFamily="18" charset="0"/>
              </a:rPr>
              <a:t>"for each element </a:t>
            </a:r>
            <a:r>
              <a:rPr lang="en-US" sz="2400" b="1" dirty="0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e</a:t>
            </a:r>
            <a:r>
              <a:rPr lang="en-US" sz="2400" dirty="0">
                <a:cs typeface="Times New Roman" panose="02020603050405020304" pitchFamily="18" charset="0"/>
              </a:rPr>
              <a:t> in </a:t>
            </a:r>
            <a:r>
              <a:rPr lang="en-US" sz="2400" b="1" dirty="0" err="1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myList</a:t>
            </a:r>
            <a:r>
              <a:rPr lang="en-US" sz="2400" dirty="0">
                <a:cs typeface="Times New Roman" panose="02020603050405020304" pitchFamily="18" charset="0"/>
              </a:rPr>
              <a:t>, do the following…"</a:t>
            </a:r>
          </a:p>
          <a:p>
            <a:pPr lvl="1"/>
            <a:r>
              <a:rPr lang="en-US" sz="2400" dirty="0">
                <a:cs typeface="Times New Roman" panose="02020603050405020304" pitchFamily="18" charset="0"/>
              </a:rPr>
              <a:t>Note that the variable, </a:t>
            </a:r>
            <a:r>
              <a:rPr lang="en-US" sz="2400" b="1" dirty="0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e</a:t>
            </a:r>
            <a:r>
              <a:rPr lang="en-US" sz="2400" dirty="0">
                <a:cs typeface="Times New Roman" panose="02020603050405020304" pitchFamily="18" charset="0"/>
              </a:rPr>
              <a:t>, must be declared as the same type as the elements in </a:t>
            </a:r>
            <a:r>
              <a:rPr lang="en-US" sz="2400" b="1" dirty="0" err="1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myList</a:t>
            </a:r>
            <a:endParaRPr lang="en-US" sz="2400" b="1" dirty="0">
              <a:solidFill>
                <a:srgbClr val="00B0F0"/>
              </a:solidFill>
              <a:latin typeface="Courier"/>
              <a:cs typeface="Times New Roman" panose="02020603050405020304" pitchFamily="18" charset="0"/>
            </a:endParaRPr>
          </a:p>
          <a:p>
            <a:endParaRPr lang="en-US" sz="2400" dirty="0">
              <a:cs typeface="Times New Roman" panose="02020603050405020304" pitchFamily="18" charset="0"/>
            </a:endParaRPr>
          </a:p>
          <a:p>
            <a:pPr lvl="1"/>
            <a:endParaRPr lang="en-US" dirty="0"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379975" y="3618771"/>
            <a:ext cx="4570195" cy="1015663"/>
          </a:xfrm>
          <a:prstGeom prst="rect">
            <a:avLst/>
          </a:prstGeom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000" dirty="0">
                <a:latin typeface="Courier"/>
              </a:rPr>
              <a:t>for (double </a:t>
            </a:r>
            <a:r>
              <a:rPr lang="en-US" sz="2000" b="1" dirty="0">
                <a:solidFill>
                  <a:srgbClr val="00B0F0"/>
                </a:solidFill>
                <a:latin typeface="Courier"/>
              </a:rPr>
              <a:t>e</a:t>
            </a:r>
            <a:r>
              <a:rPr lang="en-US" sz="2000" dirty="0">
                <a:latin typeface="Courier"/>
              </a:rPr>
              <a:t>: </a:t>
            </a:r>
            <a:r>
              <a:rPr lang="en-US" sz="2000" b="1" dirty="0" err="1">
                <a:solidFill>
                  <a:srgbClr val="7030A0"/>
                </a:solidFill>
                <a:latin typeface="Courier"/>
              </a:rPr>
              <a:t>myList</a:t>
            </a:r>
            <a:r>
              <a:rPr lang="en-US" sz="2000" dirty="0">
                <a:latin typeface="Courier"/>
              </a:rPr>
              <a:t>) {</a:t>
            </a:r>
          </a:p>
          <a:p>
            <a:r>
              <a:rPr lang="en-US" sz="2000" dirty="0">
                <a:latin typeface="Courier"/>
              </a:rPr>
              <a:t>   </a:t>
            </a:r>
            <a:r>
              <a:rPr lang="en-US" sz="2000" dirty="0" err="1">
                <a:latin typeface="Courier"/>
              </a:rPr>
              <a:t>System.out.println</a:t>
            </a:r>
            <a:r>
              <a:rPr lang="en-US" sz="2000" dirty="0">
                <a:latin typeface="Courier"/>
              </a:rPr>
              <a:t>(</a:t>
            </a:r>
            <a:r>
              <a:rPr lang="en-US" sz="2000" b="1" dirty="0">
                <a:solidFill>
                  <a:srgbClr val="00B0F0"/>
                </a:solidFill>
                <a:latin typeface="Courier"/>
              </a:rPr>
              <a:t>e</a:t>
            </a:r>
            <a:r>
              <a:rPr lang="en-US" sz="2000" dirty="0">
                <a:latin typeface="Courier"/>
              </a:rPr>
              <a:t>);</a:t>
            </a:r>
          </a:p>
          <a:p>
            <a:r>
              <a:rPr lang="en-US" sz="2000" dirty="0">
                <a:latin typeface="Courier"/>
              </a:rPr>
              <a:t>}</a:t>
            </a:r>
            <a:endParaRPr lang="en-US" sz="2000" dirty="0">
              <a:solidFill>
                <a:schemeClr val="tx1"/>
              </a:solidFill>
              <a:latin typeface="Courier"/>
            </a:endParaRPr>
          </a:p>
        </p:txBody>
      </p:sp>
    </p:spTree>
    <p:extLst>
      <p:ext uri="{BB962C8B-B14F-4D97-AF65-F5344CB8AC3E}">
        <p14:creationId xmlns:p14="http://schemas.microsoft.com/office/powerpoint/2010/main" val="1011758499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46041"/>
            <a:ext cx="7772400" cy="1121300"/>
          </a:xfrm>
        </p:spPr>
        <p:txBody>
          <a:bodyPr/>
          <a:lstStyle/>
          <a:p>
            <a:r>
              <a:rPr lang="en-US" dirty="0"/>
              <a:t>CAUTION: </a:t>
            </a:r>
            <a:r>
              <a:rPr lang="en-US" dirty="0">
                <a:cs typeface="Times New Roman" panose="02020603050405020304" pitchFamily="18" charset="0"/>
              </a:rPr>
              <a:t>Common error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309045" y="1341437"/>
            <a:ext cx="8834955" cy="5121557"/>
          </a:xfrm>
        </p:spPr>
        <p:txBody>
          <a:bodyPr/>
          <a:lstStyle/>
          <a:p>
            <a:r>
              <a:rPr lang="en-US" sz="2800" dirty="0">
                <a:cs typeface="Times New Roman" panose="02020603050405020304" pitchFamily="18" charset="0"/>
              </a:rPr>
              <a:t>Most common error is to attempt to access/print elements of an array that do not exist</a:t>
            </a:r>
          </a:p>
          <a:p>
            <a:r>
              <a:rPr lang="en-US" sz="2800" dirty="0">
                <a:cs typeface="Times New Roman" panose="02020603050405020304" pitchFamily="18" charset="0"/>
              </a:rPr>
              <a:t>Example:</a:t>
            </a:r>
          </a:p>
          <a:p>
            <a:pPr lvl="1"/>
            <a:r>
              <a:rPr lang="en-US" dirty="0">
                <a:cs typeface="Times New Roman" panose="02020603050405020304" pitchFamily="18" charset="0"/>
              </a:rPr>
              <a:t>You have an array of size 10 called </a:t>
            </a:r>
            <a:r>
              <a:rPr lang="en-US" b="1" dirty="0" err="1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myList</a:t>
            </a:r>
            <a:r>
              <a:rPr lang="en-US" dirty="0">
                <a:cs typeface="Times New Roman" panose="02020603050405020304" pitchFamily="18" charset="0"/>
              </a:rPr>
              <a:t>, and you try to print the </a:t>
            </a:r>
            <a:r>
              <a:rPr lang="en-US" i="1" dirty="0">
                <a:cs typeface="Times New Roman" panose="02020603050405020304" pitchFamily="18" charset="0"/>
              </a:rPr>
              <a:t>last</a:t>
            </a:r>
            <a:r>
              <a:rPr lang="en-US" dirty="0">
                <a:cs typeface="Times New Roman" panose="02020603050405020304" pitchFamily="18" charset="0"/>
              </a:rPr>
              <a:t> element as follows:</a:t>
            </a:r>
          </a:p>
          <a:p>
            <a:pPr marL="914400" lvl="2" indent="0">
              <a:buNone/>
            </a:pPr>
            <a:r>
              <a:rPr lang="en-US" sz="2800" b="1" dirty="0" err="1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System.out.println</a:t>
            </a:r>
            <a:r>
              <a:rPr lang="en-US" sz="2800" b="1" dirty="0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(</a:t>
            </a:r>
            <a:r>
              <a:rPr lang="en-US" sz="2800" b="1" dirty="0" err="1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myList</a:t>
            </a:r>
            <a:r>
              <a:rPr lang="en-US" sz="2800" b="1" dirty="0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[10]);</a:t>
            </a:r>
          </a:p>
          <a:p>
            <a:pPr lvl="1"/>
            <a:r>
              <a:rPr lang="en-US" dirty="0">
                <a:cs typeface="Times New Roman" panose="02020603050405020304" pitchFamily="18" charset="0"/>
              </a:rPr>
              <a:t>That would be an error, as there is no index 10 in this array. The biggest index is index 9.</a:t>
            </a:r>
          </a:p>
          <a:p>
            <a:pPr lvl="1"/>
            <a:r>
              <a:rPr lang="en-US" dirty="0">
                <a:cs typeface="Times New Roman" panose="02020603050405020304" pitchFamily="18" charset="0"/>
              </a:rPr>
              <a:t>This is called an </a:t>
            </a:r>
            <a:r>
              <a:rPr lang="en-US" b="1" i="1" dirty="0" err="1">
                <a:cs typeface="Times New Roman" panose="02020603050405020304" pitchFamily="18" charset="0"/>
              </a:rPr>
              <a:t>ArrayIndexOutOfBoundsException</a:t>
            </a:r>
            <a:endParaRPr lang="en-US" b="1" i="1" dirty="0">
              <a:cs typeface="Times New Roman" panose="02020603050405020304" pitchFamily="18" charset="0"/>
            </a:endParaRPr>
          </a:p>
          <a:p>
            <a:pPr lvl="1"/>
            <a:r>
              <a:rPr lang="en-US" dirty="0">
                <a:cs typeface="Times New Roman" panose="02020603050405020304" pitchFamily="18" charset="0"/>
              </a:rPr>
              <a:t>Be careful!</a:t>
            </a:r>
          </a:p>
        </p:txBody>
      </p:sp>
    </p:spTree>
    <p:extLst>
      <p:ext uri="{BB962C8B-B14F-4D97-AF65-F5344CB8AC3E}">
        <p14:creationId xmlns:p14="http://schemas.microsoft.com/office/powerpoint/2010/main" val="3890892745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46041"/>
            <a:ext cx="7772400" cy="1121300"/>
          </a:xfrm>
        </p:spPr>
        <p:txBody>
          <a:bodyPr/>
          <a:lstStyle/>
          <a:p>
            <a:r>
              <a:rPr lang="en-US" dirty="0"/>
              <a:t>CAUTION: </a:t>
            </a:r>
            <a:r>
              <a:rPr lang="en-US" dirty="0">
                <a:cs typeface="Times New Roman" panose="02020603050405020304" pitchFamily="18" charset="0"/>
              </a:rPr>
              <a:t>Common error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309045" y="1341437"/>
            <a:ext cx="8834955" cy="5121557"/>
          </a:xfrm>
        </p:spPr>
        <p:txBody>
          <a:bodyPr/>
          <a:lstStyle/>
          <a:p>
            <a:pPr lvl="1"/>
            <a:r>
              <a:rPr lang="en-US" dirty="0">
                <a:cs typeface="Times New Roman" panose="02020603050405020304" pitchFamily="18" charset="0"/>
              </a:rPr>
              <a:t>Programmers often reference the first element in an array with the index 1</a:t>
            </a:r>
          </a:p>
          <a:p>
            <a:pPr lvl="2"/>
            <a:r>
              <a:rPr lang="en-US" dirty="0">
                <a:cs typeface="Times New Roman" panose="02020603050405020304" pitchFamily="18" charset="0"/>
              </a:rPr>
              <a:t>The first element is at index 0</a:t>
            </a:r>
          </a:p>
          <a:p>
            <a:pPr lvl="1"/>
            <a:r>
              <a:rPr lang="en-US" dirty="0">
                <a:cs typeface="Times New Roman" panose="02020603050405020304" pitchFamily="18" charset="0"/>
              </a:rPr>
              <a:t>This is called the </a:t>
            </a:r>
            <a:r>
              <a:rPr lang="en-US" b="1" i="1" dirty="0">
                <a:cs typeface="Times New Roman" panose="02020603050405020304" pitchFamily="18" charset="0"/>
              </a:rPr>
              <a:t>off-by-one-error</a:t>
            </a:r>
          </a:p>
          <a:p>
            <a:r>
              <a:rPr lang="en-US" dirty="0">
                <a:cs typeface="Times New Roman" panose="02020603050405020304" pitchFamily="18" charset="0"/>
              </a:rPr>
              <a:t>Another common off-by-one error is to use </a:t>
            </a:r>
            <a:r>
              <a:rPr lang="en-US" b="1" dirty="0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&lt;=</a:t>
            </a:r>
            <a:r>
              <a:rPr lang="en-US" dirty="0">
                <a:cs typeface="Times New Roman" panose="02020603050405020304" pitchFamily="18" charset="0"/>
              </a:rPr>
              <a:t> where </a:t>
            </a:r>
            <a:r>
              <a:rPr lang="en-US" b="1" dirty="0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&lt;</a:t>
            </a:r>
            <a:r>
              <a:rPr lang="en-US" dirty="0">
                <a:cs typeface="Times New Roman" panose="02020603050405020304" pitchFamily="18" charset="0"/>
              </a:rPr>
              <a:t> should be used</a:t>
            </a:r>
          </a:p>
          <a:p>
            <a:pPr lvl="1"/>
            <a:r>
              <a:rPr lang="en-US" dirty="0">
                <a:cs typeface="Times New Roman" panose="02020603050405020304" pitchFamily="18" charset="0"/>
              </a:rPr>
              <a:t>Example:</a:t>
            </a:r>
          </a:p>
          <a:p>
            <a:pPr marL="914400" lvl="2" indent="0">
              <a:buNone/>
            </a:pPr>
            <a:r>
              <a:rPr lang="en-US" b="1" dirty="0">
                <a:latin typeface="Courier"/>
                <a:cs typeface="Times New Roman" panose="02020603050405020304" pitchFamily="18" charset="0"/>
              </a:rPr>
              <a:t>for (</a:t>
            </a:r>
            <a:r>
              <a:rPr lang="en-US" b="1" dirty="0" err="1">
                <a:latin typeface="Courier"/>
                <a:cs typeface="Times New Roman" panose="02020603050405020304" pitchFamily="18" charset="0"/>
              </a:rPr>
              <a:t>int</a:t>
            </a:r>
            <a:r>
              <a:rPr lang="en-US" b="1" dirty="0">
                <a:latin typeface="Courier"/>
                <a:cs typeface="Times New Roman" panose="02020603050405020304" pitchFamily="18" charset="0"/>
              </a:rPr>
              <a:t> i = 0; i &lt;= </a:t>
            </a:r>
            <a:r>
              <a:rPr lang="en-US" b="1" dirty="0" err="1">
                <a:latin typeface="Courier"/>
                <a:cs typeface="Times New Roman" panose="02020603050405020304" pitchFamily="18" charset="0"/>
              </a:rPr>
              <a:t>list.length</a:t>
            </a:r>
            <a:r>
              <a:rPr lang="en-US" b="1" dirty="0">
                <a:latin typeface="Courier"/>
                <a:cs typeface="Times New Roman" panose="02020603050405020304" pitchFamily="18" charset="0"/>
              </a:rPr>
              <a:t>; i++)</a:t>
            </a:r>
          </a:p>
          <a:p>
            <a:pPr marL="914400" lvl="2" indent="0">
              <a:buNone/>
            </a:pPr>
            <a:r>
              <a:rPr lang="en-US" b="1" dirty="0">
                <a:latin typeface="Courier"/>
                <a:cs typeface="Times New Roman" panose="02020603050405020304" pitchFamily="18" charset="0"/>
              </a:rPr>
              <a:t>   </a:t>
            </a:r>
            <a:r>
              <a:rPr lang="en-US" b="1" dirty="0" err="1">
                <a:latin typeface="Courier"/>
                <a:cs typeface="Times New Roman" panose="02020603050405020304" pitchFamily="18" charset="0"/>
              </a:rPr>
              <a:t>System.out.println</a:t>
            </a:r>
            <a:r>
              <a:rPr lang="en-US" b="1" dirty="0">
                <a:latin typeface="Courier"/>
                <a:cs typeface="Times New Roman" panose="02020603050405020304" pitchFamily="18" charset="0"/>
              </a:rPr>
              <a:t>(list[i] + " ");</a:t>
            </a:r>
          </a:p>
          <a:p>
            <a:pPr lvl="1"/>
            <a:endParaRPr lang="en-US" dirty="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0325995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46041"/>
            <a:ext cx="7772400" cy="1121300"/>
          </a:xfrm>
        </p:spPr>
        <p:txBody>
          <a:bodyPr/>
          <a:lstStyle/>
          <a:p>
            <a:r>
              <a:rPr lang="en-US" sz="5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Check Point</a:t>
            </a:r>
            <a:endParaRPr lang="en-US" sz="5400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70640" y="1341437"/>
            <a:ext cx="8679530" cy="781793"/>
          </a:xfrm>
        </p:spPr>
        <p:txBody>
          <a:bodyPr/>
          <a:lstStyle/>
          <a:p>
            <a:r>
              <a:rPr lang="en-US" dirty="0"/>
              <a:t>What is the output of the following code?</a:t>
            </a:r>
          </a:p>
          <a:p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971550" lvl="1" indent="-514350">
              <a:buFont typeface="+mj-lt"/>
              <a:buAutoNum type="alphaLcParenR"/>
            </a:pP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68819" y="2276850"/>
            <a:ext cx="7914510" cy="1323439"/>
          </a:xfrm>
          <a:prstGeom prst="rect">
            <a:avLst/>
          </a:prstGeom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b="1" dirty="0" err="1">
                <a:latin typeface="Courier"/>
              </a:rPr>
              <a:t>int</a:t>
            </a:r>
            <a:r>
              <a:rPr lang="en-US" b="1" dirty="0">
                <a:latin typeface="Courier"/>
              </a:rPr>
              <a:t> </a:t>
            </a:r>
            <a:r>
              <a:rPr lang="en-US" dirty="0">
                <a:latin typeface="Courier"/>
              </a:rPr>
              <a:t>x = </a:t>
            </a:r>
            <a:r>
              <a:rPr lang="en-US" b="1" dirty="0">
                <a:latin typeface="Courier"/>
              </a:rPr>
              <a:t>30</a:t>
            </a:r>
            <a:r>
              <a:rPr lang="en-US" dirty="0">
                <a:latin typeface="Courier"/>
              </a:rPr>
              <a:t>;</a:t>
            </a:r>
          </a:p>
          <a:p>
            <a:r>
              <a:rPr lang="en-US" b="1" dirty="0" err="1">
                <a:latin typeface="Courier"/>
              </a:rPr>
              <a:t>int</a:t>
            </a:r>
            <a:r>
              <a:rPr lang="en-US" dirty="0">
                <a:latin typeface="Courier"/>
              </a:rPr>
              <a:t>[] numbers = </a:t>
            </a:r>
            <a:r>
              <a:rPr lang="en-US" b="1" dirty="0">
                <a:latin typeface="Courier"/>
              </a:rPr>
              <a:t>new </a:t>
            </a:r>
            <a:r>
              <a:rPr lang="en-US" b="1" dirty="0" err="1">
                <a:latin typeface="Courier"/>
              </a:rPr>
              <a:t>int</a:t>
            </a:r>
            <a:r>
              <a:rPr lang="en-US" dirty="0">
                <a:latin typeface="Courier"/>
              </a:rPr>
              <a:t>[x];</a:t>
            </a:r>
          </a:p>
          <a:p>
            <a:r>
              <a:rPr lang="en-US" dirty="0">
                <a:latin typeface="Courier"/>
              </a:rPr>
              <a:t>x = </a:t>
            </a:r>
            <a:r>
              <a:rPr lang="en-US" b="1" dirty="0">
                <a:latin typeface="Courier"/>
              </a:rPr>
              <a:t>60</a:t>
            </a:r>
            <a:r>
              <a:rPr lang="en-US" dirty="0">
                <a:latin typeface="Courier"/>
              </a:rPr>
              <a:t>;</a:t>
            </a:r>
          </a:p>
          <a:p>
            <a:r>
              <a:rPr lang="en-US" dirty="0" err="1">
                <a:latin typeface="Courier"/>
              </a:rPr>
              <a:t>System.out.println</a:t>
            </a:r>
            <a:r>
              <a:rPr lang="en-US" dirty="0">
                <a:latin typeface="Courier"/>
              </a:rPr>
              <a:t>(</a:t>
            </a:r>
            <a:r>
              <a:rPr lang="en-US" b="1" dirty="0">
                <a:latin typeface="Courier"/>
              </a:rPr>
              <a:t>"x is " </a:t>
            </a:r>
            <a:r>
              <a:rPr lang="en-US" dirty="0">
                <a:latin typeface="Courier"/>
              </a:rPr>
              <a:t>+ x);</a:t>
            </a:r>
          </a:p>
          <a:p>
            <a:r>
              <a:rPr lang="en-US" dirty="0" err="1">
                <a:latin typeface="Courier"/>
              </a:rPr>
              <a:t>System.out.println</a:t>
            </a:r>
            <a:r>
              <a:rPr lang="en-US" dirty="0">
                <a:latin typeface="Courier"/>
              </a:rPr>
              <a:t>(</a:t>
            </a:r>
            <a:r>
              <a:rPr lang="en-US" b="1" dirty="0">
                <a:latin typeface="Courier"/>
              </a:rPr>
              <a:t>"The size of numbers is " </a:t>
            </a:r>
            <a:r>
              <a:rPr lang="en-US" dirty="0">
                <a:latin typeface="Courier"/>
              </a:rPr>
              <a:t>+ </a:t>
            </a:r>
            <a:r>
              <a:rPr lang="en-US" dirty="0" err="1">
                <a:latin typeface="Courier"/>
              </a:rPr>
              <a:t>numbers.length</a:t>
            </a:r>
            <a:r>
              <a:rPr lang="en-US" dirty="0">
                <a:latin typeface="Courier"/>
              </a:rPr>
              <a:t>);</a:t>
            </a:r>
            <a:endParaRPr lang="en-US" b="1" dirty="0">
              <a:solidFill>
                <a:schemeClr val="tx1"/>
              </a:solidFill>
              <a:latin typeface="Courier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EFDE988-A7BB-437A-9A32-FA45F7F359BB}"/>
              </a:ext>
            </a:extLst>
          </p:cNvPr>
          <p:cNvSpPr txBox="1"/>
          <p:nvPr/>
        </p:nvSpPr>
        <p:spPr>
          <a:xfrm>
            <a:off x="2513799" y="4811580"/>
            <a:ext cx="4224550" cy="83099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400" dirty="0"/>
              <a:t>x is 60</a:t>
            </a:r>
          </a:p>
          <a:p>
            <a:r>
              <a:rPr lang="en-US" sz="2400" dirty="0"/>
              <a:t>The size of numbers is 30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30095C1-3D38-46AD-AE91-57C7C2F77663}"/>
              </a:ext>
            </a:extLst>
          </p:cNvPr>
          <p:cNvSpPr txBox="1"/>
          <p:nvPr/>
        </p:nvSpPr>
        <p:spPr>
          <a:xfrm>
            <a:off x="3727090" y="4005879"/>
            <a:ext cx="1689820" cy="400110"/>
          </a:xfrm>
          <a:prstGeom prst="rect">
            <a:avLst/>
          </a:prstGeom>
          <a:solidFill>
            <a:srgbClr val="FFC00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000" b="1" dirty="0"/>
              <a:t>Show Answer</a:t>
            </a:r>
          </a:p>
        </p:txBody>
      </p:sp>
    </p:spTree>
    <p:extLst>
      <p:ext uri="{BB962C8B-B14F-4D97-AF65-F5344CB8AC3E}">
        <p14:creationId xmlns:p14="http://schemas.microsoft.com/office/powerpoint/2010/main" val="24626407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46041"/>
            <a:ext cx="7772400" cy="1121300"/>
          </a:xfrm>
        </p:spPr>
        <p:txBody>
          <a:bodyPr/>
          <a:lstStyle/>
          <a:p>
            <a:r>
              <a:rPr lang="en-US" sz="5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Check Point</a:t>
            </a:r>
            <a:endParaRPr lang="en-US" sz="5400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70640" y="1341438"/>
            <a:ext cx="8679530" cy="3431738"/>
          </a:xfrm>
        </p:spPr>
        <p:txBody>
          <a:bodyPr/>
          <a:lstStyle/>
          <a:p>
            <a:r>
              <a:rPr lang="en-US" sz="2800" dirty="0"/>
              <a:t>Indicate </a:t>
            </a:r>
            <a:r>
              <a:rPr lang="en-US" sz="2800" b="1" dirty="0">
                <a:solidFill>
                  <a:srgbClr val="00B0F0"/>
                </a:solidFill>
                <a:latin typeface="Courier"/>
              </a:rPr>
              <a:t>true</a:t>
            </a:r>
            <a:r>
              <a:rPr lang="en-US" sz="2800" dirty="0"/>
              <a:t> or </a:t>
            </a:r>
            <a:r>
              <a:rPr lang="en-US" sz="2800" b="1" dirty="0">
                <a:solidFill>
                  <a:srgbClr val="00B0F0"/>
                </a:solidFill>
                <a:latin typeface="Courier"/>
              </a:rPr>
              <a:t>false</a:t>
            </a:r>
            <a:r>
              <a:rPr lang="en-US" sz="2800" dirty="0"/>
              <a:t> for the following statements:</a:t>
            </a:r>
          </a:p>
          <a:p>
            <a:pPr lvl="1"/>
            <a:r>
              <a:rPr lang="en-US" dirty="0"/>
              <a:t>Every element in an array has the same type.</a:t>
            </a:r>
          </a:p>
          <a:p>
            <a:pPr lvl="1"/>
            <a:r>
              <a:rPr lang="en-US" dirty="0"/>
              <a:t>The array size is fixed after an array reference variable is declared.</a:t>
            </a:r>
          </a:p>
          <a:p>
            <a:pPr lvl="1"/>
            <a:r>
              <a:rPr lang="en-US" dirty="0"/>
              <a:t>The array size is fixed after it is created.</a:t>
            </a:r>
          </a:p>
          <a:p>
            <a:pPr lvl="1"/>
            <a:r>
              <a:rPr lang="en-US" dirty="0"/>
              <a:t>The elements in an array must be a primitive data type.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CF8B825-95F0-4D1E-B580-BA43831E5AC9}"/>
              </a:ext>
            </a:extLst>
          </p:cNvPr>
          <p:cNvSpPr txBox="1"/>
          <p:nvPr/>
        </p:nvSpPr>
        <p:spPr>
          <a:xfrm>
            <a:off x="3227826" y="4573121"/>
            <a:ext cx="1689820" cy="400110"/>
          </a:xfrm>
          <a:prstGeom prst="rect">
            <a:avLst/>
          </a:prstGeom>
          <a:solidFill>
            <a:srgbClr val="FFC00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000" b="1" dirty="0"/>
              <a:t>Show Answer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DC9DAEB-E8FA-4B81-92D1-068FD83C82A6}"/>
              </a:ext>
            </a:extLst>
          </p:cNvPr>
          <p:cNvSpPr txBox="1"/>
          <p:nvPr/>
        </p:nvSpPr>
        <p:spPr>
          <a:xfrm>
            <a:off x="3006998" y="5118820"/>
            <a:ext cx="2131476" cy="132343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000" dirty="0"/>
              <a:t>(a) Answer: True </a:t>
            </a:r>
            <a:br>
              <a:rPr lang="en-US" sz="2000" dirty="0"/>
            </a:br>
            <a:r>
              <a:rPr lang="en-US" sz="2000" dirty="0"/>
              <a:t>(b) Answer: False </a:t>
            </a:r>
            <a:br>
              <a:rPr lang="en-US" sz="2000" dirty="0"/>
            </a:br>
            <a:r>
              <a:rPr lang="en-US" sz="2000" dirty="0"/>
              <a:t>(c) Answer: True </a:t>
            </a:r>
            <a:br>
              <a:rPr lang="en-US" sz="2000" dirty="0"/>
            </a:br>
            <a:r>
              <a:rPr lang="en-US" sz="2000" dirty="0"/>
              <a:t>(d) Answer: False</a:t>
            </a:r>
          </a:p>
        </p:txBody>
      </p:sp>
    </p:spTree>
    <p:extLst>
      <p:ext uri="{BB962C8B-B14F-4D97-AF65-F5344CB8AC3E}">
        <p14:creationId xmlns:p14="http://schemas.microsoft.com/office/powerpoint/2010/main" val="8515458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9908"/>
            <a:ext cx="7772400" cy="1121300"/>
          </a:xfrm>
        </p:spPr>
        <p:txBody>
          <a:bodyPr/>
          <a:lstStyle/>
          <a:p>
            <a:r>
              <a:rPr lang="en-US" sz="5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Check Point</a:t>
            </a:r>
            <a:endParaRPr lang="en-US" sz="5400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32235" y="1025738"/>
            <a:ext cx="8679530" cy="589768"/>
          </a:xfrm>
        </p:spPr>
        <p:txBody>
          <a:bodyPr/>
          <a:lstStyle/>
          <a:p>
            <a:r>
              <a:rPr lang="en-US" dirty="0"/>
              <a:t>Identify and fix errors in the following code:</a:t>
            </a:r>
          </a:p>
          <a:p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971550" lvl="1" indent="-514350">
              <a:buFont typeface="+mj-lt"/>
              <a:buAutoNum type="alphaLcParenR"/>
            </a:pP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11387" y="1591082"/>
            <a:ext cx="7321226" cy="2554545"/>
          </a:xfrm>
          <a:prstGeom prst="rect">
            <a:avLst/>
          </a:prstGeom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000" b="1" dirty="0">
                <a:latin typeface="Courier"/>
              </a:rPr>
              <a:t>1  public class Test {</a:t>
            </a:r>
          </a:p>
          <a:p>
            <a:r>
              <a:rPr lang="en-US" sz="2000" b="1" dirty="0">
                <a:latin typeface="Courier"/>
              </a:rPr>
              <a:t>2     public static void main(String[] </a:t>
            </a:r>
            <a:r>
              <a:rPr lang="en-US" sz="2000" b="1" dirty="0" err="1">
                <a:latin typeface="Courier"/>
              </a:rPr>
              <a:t>args</a:t>
            </a:r>
            <a:r>
              <a:rPr lang="en-US" sz="2000" b="1" dirty="0">
                <a:latin typeface="Courier"/>
              </a:rPr>
              <a:t>) {</a:t>
            </a:r>
          </a:p>
          <a:p>
            <a:r>
              <a:rPr lang="en-US" sz="2000" b="1" dirty="0">
                <a:latin typeface="Courier"/>
              </a:rPr>
              <a:t>3        double[100] r;</a:t>
            </a:r>
          </a:p>
          <a:p>
            <a:r>
              <a:rPr lang="en-US" sz="2000" b="1" dirty="0">
                <a:latin typeface="Courier"/>
              </a:rPr>
              <a:t>4</a:t>
            </a:r>
          </a:p>
          <a:p>
            <a:r>
              <a:rPr lang="en-US" sz="2000" b="1" dirty="0">
                <a:latin typeface="Courier"/>
              </a:rPr>
              <a:t>5        for (</a:t>
            </a:r>
            <a:r>
              <a:rPr lang="en-US" sz="2000" b="1" dirty="0" err="1">
                <a:latin typeface="Courier"/>
              </a:rPr>
              <a:t>int</a:t>
            </a:r>
            <a:r>
              <a:rPr lang="en-US" sz="2000" b="1" dirty="0">
                <a:latin typeface="Courier"/>
              </a:rPr>
              <a:t> i = 0; i &lt; </a:t>
            </a:r>
            <a:r>
              <a:rPr lang="en-US" sz="2000" b="1" dirty="0" err="1">
                <a:latin typeface="Courier"/>
              </a:rPr>
              <a:t>r.length</a:t>
            </a:r>
            <a:r>
              <a:rPr lang="en-US" sz="2000" b="1" dirty="0">
                <a:latin typeface="Courier"/>
              </a:rPr>
              <a:t>(); i++);</a:t>
            </a:r>
          </a:p>
          <a:p>
            <a:r>
              <a:rPr lang="en-US" sz="2000" b="1" dirty="0">
                <a:latin typeface="Courier"/>
              </a:rPr>
              <a:t>6           r(i) = </a:t>
            </a:r>
            <a:r>
              <a:rPr lang="en-US" sz="2000" b="1" dirty="0" err="1">
                <a:latin typeface="Courier"/>
              </a:rPr>
              <a:t>Math.random</a:t>
            </a:r>
            <a:r>
              <a:rPr lang="en-US" sz="2000" b="1" dirty="0">
                <a:latin typeface="Courier"/>
              </a:rPr>
              <a:t> * 100;</a:t>
            </a:r>
          </a:p>
          <a:p>
            <a:r>
              <a:rPr lang="en-US" sz="2000" b="1" dirty="0">
                <a:latin typeface="Courier"/>
              </a:rPr>
              <a:t>7     }</a:t>
            </a:r>
          </a:p>
          <a:p>
            <a:r>
              <a:rPr lang="en-US" sz="2000" b="1" dirty="0">
                <a:latin typeface="Courier"/>
              </a:rPr>
              <a:t>8  }</a:t>
            </a:r>
            <a:endParaRPr lang="en-US" sz="2000" b="1" dirty="0">
              <a:solidFill>
                <a:schemeClr val="tx1"/>
              </a:solidFill>
              <a:latin typeface="Courier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41B182E-8A5F-496C-A287-2FF86EBCBD41}"/>
              </a:ext>
            </a:extLst>
          </p:cNvPr>
          <p:cNvSpPr txBox="1"/>
          <p:nvPr/>
        </p:nvSpPr>
        <p:spPr>
          <a:xfrm>
            <a:off x="9041" y="4811580"/>
            <a:ext cx="9144000" cy="156966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highlight>
                  <a:srgbClr val="FFFF00"/>
                </a:highlight>
              </a:rPr>
              <a:t>Line 3</a:t>
            </a:r>
            <a:r>
              <a:rPr lang="en-US" dirty="0"/>
              <a:t>: the array declaration is wrong. It should be double[]. The array needs to be created before its been used. e.g. new double[10] </a:t>
            </a:r>
            <a:br>
              <a:rPr lang="en-US" dirty="0"/>
            </a:br>
            <a:r>
              <a:rPr lang="en-US" dirty="0">
                <a:highlight>
                  <a:srgbClr val="00FF00"/>
                </a:highlight>
              </a:rPr>
              <a:t>Line 5</a:t>
            </a:r>
            <a:r>
              <a:rPr lang="en-US" dirty="0"/>
              <a:t>: The semicolon (;) at the end of the for loop heading should be removed. </a:t>
            </a:r>
            <a:br>
              <a:rPr lang="en-US" dirty="0"/>
            </a:br>
            <a:r>
              <a:rPr lang="en-US" dirty="0">
                <a:highlight>
                  <a:srgbClr val="00FF00"/>
                </a:highlight>
              </a:rPr>
              <a:t>Line 5</a:t>
            </a:r>
            <a:r>
              <a:rPr lang="en-US" dirty="0"/>
              <a:t>: </a:t>
            </a:r>
            <a:r>
              <a:rPr lang="en-US" dirty="0" err="1"/>
              <a:t>r.length</a:t>
            </a:r>
            <a:r>
              <a:rPr lang="en-US" dirty="0"/>
              <a:t>() should be </a:t>
            </a:r>
            <a:r>
              <a:rPr lang="en-US" dirty="0" err="1"/>
              <a:t>r.length</a:t>
            </a:r>
            <a:r>
              <a:rPr lang="en-US" dirty="0"/>
              <a:t>. </a:t>
            </a:r>
            <a:br>
              <a:rPr lang="en-US" dirty="0"/>
            </a:br>
            <a:r>
              <a:rPr lang="en-US" dirty="0">
                <a:highlight>
                  <a:srgbClr val="00FFFF"/>
                </a:highlight>
              </a:rPr>
              <a:t>Line 6</a:t>
            </a:r>
            <a:r>
              <a:rPr lang="en-US" dirty="0"/>
              <a:t>: random should be random() </a:t>
            </a:r>
            <a:br>
              <a:rPr lang="en-US" dirty="0"/>
            </a:br>
            <a:r>
              <a:rPr lang="en-US" dirty="0">
                <a:highlight>
                  <a:srgbClr val="00FFFF"/>
                </a:highlight>
              </a:rPr>
              <a:t>Line 6</a:t>
            </a:r>
            <a:r>
              <a:rPr lang="en-US" dirty="0"/>
              <a:t>: r(</a:t>
            </a:r>
            <a:r>
              <a:rPr lang="en-US" dirty="0" err="1"/>
              <a:t>i</a:t>
            </a:r>
            <a:r>
              <a:rPr lang="en-US" dirty="0"/>
              <a:t>) should be r[</a:t>
            </a:r>
            <a:r>
              <a:rPr lang="en-US" dirty="0" err="1"/>
              <a:t>i</a:t>
            </a:r>
            <a:r>
              <a:rPr lang="en-US" dirty="0"/>
              <a:t>].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22A2FBA-C3E3-48F6-9108-45191162BDCF}"/>
              </a:ext>
            </a:extLst>
          </p:cNvPr>
          <p:cNvSpPr txBox="1"/>
          <p:nvPr/>
        </p:nvSpPr>
        <p:spPr>
          <a:xfrm>
            <a:off x="3727090" y="4145627"/>
            <a:ext cx="1689820" cy="400110"/>
          </a:xfrm>
          <a:prstGeom prst="rect">
            <a:avLst/>
          </a:prstGeom>
          <a:solidFill>
            <a:srgbClr val="FFC00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000" b="1" dirty="0"/>
              <a:t>Show Answer</a:t>
            </a:r>
          </a:p>
        </p:txBody>
      </p:sp>
    </p:spTree>
    <p:extLst>
      <p:ext uri="{BB962C8B-B14F-4D97-AF65-F5344CB8AC3E}">
        <p14:creationId xmlns:p14="http://schemas.microsoft.com/office/powerpoint/2010/main" val="37604412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46041"/>
            <a:ext cx="7772400" cy="1121300"/>
          </a:xfrm>
        </p:spPr>
        <p:txBody>
          <a:bodyPr/>
          <a:lstStyle/>
          <a:p>
            <a:r>
              <a:rPr lang="en-US" sz="5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Check Point</a:t>
            </a:r>
            <a:endParaRPr lang="en-US" sz="5400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70640" y="1341438"/>
            <a:ext cx="8679530" cy="666578"/>
          </a:xfrm>
        </p:spPr>
        <p:txBody>
          <a:bodyPr/>
          <a:lstStyle/>
          <a:p>
            <a:r>
              <a:rPr lang="en-US" dirty="0"/>
              <a:t>What is the output of the following code:</a:t>
            </a:r>
          </a:p>
          <a:p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971550" lvl="1" indent="-514350">
              <a:buFont typeface="+mj-lt"/>
              <a:buAutoNum type="alphaLcParenR"/>
            </a:pP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21443" y="2054995"/>
            <a:ext cx="7501113" cy="3170099"/>
          </a:xfrm>
          <a:prstGeom prst="rect">
            <a:avLst/>
          </a:prstGeom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000" b="1" dirty="0">
                <a:latin typeface="Courier"/>
              </a:rPr>
              <a:t>1   public class Test {</a:t>
            </a:r>
          </a:p>
          <a:p>
            <a:r>
              <a:rPr lang="en-US" sz="2000" b="1" dirty="0">
                <a:latin typeface="Courier"/>
              </a:rPr>
              <a:t>2      public static void main(String[] </a:t>
            </a:r>
            <a:r>
              <a:rPr lang="en-US" sz="2000" b="1" dirty="0" err="1">
                <a:latin typeface="Courier"/>
              </a:rPr>
              <a:t>args</a:t>
            </a:r>
            <a:r>
              <a:rPr lang="en-US" sz="2000" b="1" dirty="0">
                <a:latin typeface="Courier"/>
              </a:rPr>
              <a:t>) {</a:t>
            </a:r>
          </a:p>
          <a:p>
            <a:r>
              <a:rPr lang="en-US" sz="2000" b="1" dirty="0">
                <a:latin typeface="Courier"/>
              </a:rPr>
              <a:t>3         </a:t>
            </a:r>
            <a:r>
              <a:rPr lang="en-US" sz="2000" b="1" dirty="0" err="1">
                <a:latin typeface="Courier"/>
              </a:rPr>
              <a:t>int</a:t>
            </a:r>
            <a:r>
              <a:rPr lang="en-US" sz="2000" b="1" dirty="0">
                <a:latin typeface="Courier"/>
              </a:rPr>
              <a:t> list[] = {1, 2, 3, 4, 5, 6};</a:t>
            </a:r>
          </a:p>
          <a:p>
            <a:r>
              <a:rPr lang="en-US" sz="2000" b="1" dirty="0">
                <a:latin typeface="Courier"/>
              </a:rPr>
              <a:t>4         for (</a:t>
            </a:r>
            <a:r>
              <a:rPr lang="en-US" sz="2000" b="1" dirty="0" err="1">
                <a:latin typeface="Courier"/>
              </a:rPr>
              <a:t>int</a:t>
            </a:r>
            <a:r>
              <a:rPr lang="en-US" sz="2000" b="1" dirty="0">
                <a:latin typeface="Courier"/>
              </a:rPr>
              <a:t> i = 1; i &lt; </a:t>
            </a:r>
            <a:r>
              <a:rPr lang="en-US" sz="2000" b="1" dirty="0" err="1">
                <a:latin typeface="Courier"/>
              </a:rPr>
              <a:t>list.length</a:t>
            </a:r>
            <a:r>
              <a:rPr lang="en-US" sz="2000" b="1" dirty="0">
                <a:latin typeface="Courier"/>
              </a:rPr>
              <a:t>; i++)</a:t>
            </a:r>
          </a:p>
          <a:p>
            <a:r>
              <a:rPr lang="en-US" sz="2000" b="1" dirty="0">
                <a:latin typeface="Courier"/>
              </a:rPr>
              <a:t>5            list[i] = list[i - 1];</a:t>
            </a:r>
          </a:p>
          <a:p>
            <a:r>
              <a:rPr lang="en-US" sz="2000" b="1" dirty="0">
                <a:latin typeface="Courier"/>
              </a:rPr>
              <a:t>6</a:t>
            </a:r>
          </a:p>
          <a:p>
            <a:r>
              <a:rPr lang="en-US" sz="2000" b="1" dirty="0">
                <a:latin typeface="Courier"/>
              </a:rPr>
              <a:t>7         for (</a:t>
            </a:r>
            <a:r>
              <a:rPr lang="en-US" sz="2000" b="1" dirty="0" err="1">
                <a:latin typeface="Courier"/>
              </a:rPr>
              <a:t>int</a:t>
            </a:r>
            <a:r>
              <a:rPr lang="en-US" sz="2000" b="1" dirty="0">
                <a:latin typeface="Courier"/>
              </a:rPr>
              <a:t> i = 0; i &lt; </a:t>
            </a:r>
            <a:r>
              <a:rPr lang="en-US" sz="2000" b="1" dirty="0" err="1">
                <a:latin typeface="Courier"/>
              </a:rPr>
              <a:t>list.length</a:t>
            </a:r>
            <a:r>
              <a:rPr lang="en-US" sz="2000" b="1" dirty="0">
                <a:latin typeface="Courier"/>
              </a:rPr>
              <a:t>; i++)</a:t>
            </a:r>
          </a:p>
          <a:p>
            <a:r>
              <a:rPr lang="en-US" sz="2000" b="1" dirty="0">
                <a:latin typeface="Courier"/>
              </a:rPr>
              <a:t>8            </a:t>
            </a:r>
            <a:r>
              <a:rPr lang="en-US" sz="2000" b="1" dirty="0" err="1">
                <a:latin typeface="Courier"/>
              </a:rPr>
              <a:t>System.out.print</a:t>
            </a:r>
            <a:r>
              <a:rPr lang="en-US" sz="2000" b="1" dirty="0">
                <a:latin typeface="Courier"/>
              </a:rPr>
              <a:t>(list[i] + " ");</a:t>
            </a:r>
          </a:p>
          <a:p>
            <a:r>
              <a:rPr lang="en-US" sz="2000" b="1" dirty="0">
                <a:latin typeface="Courier"/>
              </a:rPr>
              <a:t>9      }</a:t>
            </a:r>
          </a:p>
          <a:p>
            <a:r>
              <a:rPr lang="en-US" sz="2000" b="1" dirty="0">
                <a:latin typeface="Courier"/>
              </a:rPr>
              <a:t>10  }</a:t>
            </a:r>
            <a:endParaRPr lang="en-US" sz="2000" b="1" dirty="0">
              <a:solidFill>
                <a:schemeClr val="tx1"/>
              </a:solidFill>
              <a:latin typeface="Courier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207C384-ED10-4BD4-80F7-11BDE310C9D8}"/>
              </a:ext>
            </a:extLst>
          </p:cNvPr>
          <p:cNvSpPr txBox="1"/>
          <p:nvPr/>
        </p:nvSpPr>
        <p:spPr>
          <a:xfrm>
            <a:off x="3442155" y="5886920"/>
            <a:ext cx="2259688" cy="46166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400" dirty="0"/>
              <a:t>1 1 1 1 1 1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4BE2EEA-6818-498B-8A69-368C6D0F27CE}"/>
              </a:ext>
            </a:extLst>
          </p:cNvPr>
          <p:cNvSpPr txBox="1"/>
          <p:nvPr/>
        </p:nvSpPr>
        <p:spPr>
          <a:xfrm>
            <a:off x="3727089" y="5340212"/>
            <a:ext cx="1689820" cy="400110"/>
          </a:xfrm>
          <a:prstGeom prst="rect">
            <a:avLst/>
          </a:prstGeom>
          <a:solidFill>
            <a:srgbClr val="FFC00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000" b="1" dirty="0"/>
              <a:t>Show Answer</a:t>
            </a:r>
          </a:p>
        </p:txBody>
      </p:sp>
    </p:spTree>
    <p:extLst>
      <p:ext uri="{BB962C8B-B14F-4D97-AF65-F5344CB8AC3E}">
        <p14:creationId xmlns:p14="http://schemas.microsoft.com/office/powerpoint/2010/main" val="33165484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46041"/>
            <a:ext cx="7772400" cy="1121300"/>
          </a:xfrm>
        </p:spPr>
        <p:txBody>
          <a:bodyPr/>
          <a:lstStyle/>
          <a:p>
            <a:r>
              <a:rPr lang="en-US" dirty="0"/>
              <a:t>Program 2: Deck of Cards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270641" y="1341437"/>
            <a:ext cx="8564314" cy="5121557"/>
          </a:xfrm>
        </p:spPr>
        <p:txBody>
          <a:bodyPr/>
          <a:lstStyle/>
          <a:p>
            <a:r>
              <a:rPr lang="en-US" altLang="en-US" dirty="0">
                <a:cs typeface="Times New Roman" panose="02020603050405020304" pitchFamily="18" charset="0"/>
              </a:rPr>
              <a:t>Given a deck of playing cards, write a program that will randomly select four cards from the deck.</a:t>
            </a:r>
          </a:p>
          <a:p>
            <a:pPr lvl="1"/>
            <a:r>
              <a:rPr lang="en-US" dirty="0">
                <a:cs typeface="Times New Roman" panose="02020603050405020304" pitchFamily="18" charset="0"/>
              </a:rPr>
              <a:t>A deck has 52 cards </a:t>
            </a:r>
          </a:p>
          <a:p>
            <a:pPr lvl="1"/>
            <a:r>
              <a:rPr lang="en-US" dirty="0">
                <a:cs typeface="Times New Roman" panose="02020603050405020304" pitchFamily="18" charset="0"/>
              </a:rPr>
              <a:t>13 cards from each suit</a:t>
            </a:r>
          </a:p>
          <a:p>
            <a:pPr lvl="2"/>
            <a:r>
              <a:rPr lang="en-US" dirty="0">
                <a:cs typeface="Times New Roman" panose="02020603050405020304" pitchFamily="18" charset="0"/>
              </a:rPr>
              <a:t>Suits are: Spades, Hearts, Diamonds, and Clubs</a:t>
            </a:r>
            <a:endParaRPr lang="en-US" dirty="0"/>
          </a:p>
          <a:p>
            <a:r>
              <a:rPr lang="en-US" dirty="0"/>
              <a:t>Remember:</a:t>
            </a:r>
          </a:p>
          <a:p>
            <a:pPr lvl="1"/>
            <a:r>
              <a:rPr lang="en-US" dirty="0"/>
              <a:t>Step 1: Problem-solving Phase</a:t>
            </a:r>
          </a:p>
          <a:p>
            <a:pPr lvl="1"/>
            <a:r>
              <a:rPr lang="en-US" dirty="0"/>
              <a:t>Step 2: Implementation Phase</a:t>
            </a:r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1313786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46041"/>
            <a:ext cx="7772400" cy="1121300"/>
          </a:xfrm>
        </p:spPr>
        <p:txBody>
          <a:bodyPr/>
          <a:lstStyle/>
          <a:p>
            <a:r>
              <a:rPr lang="en-US" dirty="0"/>
              <a:t>Program 2: Deck of Cards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309045" y="1341437"/>
            <a:ext cx="8717935" cy="5121557"/>
          </a:xfrm>
        </p:spPr>
        <p:txBody>
          <a:bodyPr/>
          <a:lstStyle/>
          <a:p>
            <a:r>
              <a:rPr lang="en-US" b="1" dirty="0">
                <a:cs typeface="Times New Roman" panose="02020603050405020304" pitchFamily="18" charset="0"/>
              </a:rPr>
              <a:t>St</a:t>
            </a:r>
            <a:r>
              <a:rPr lang="en-US" b="1" dirty="0"/>
              <a:t>ep 1</a:t>
            </a:r>
            <a:r>
              <a:rPr lang="en-US" dirty="0"/>
              <a:t>: Problem-solving Phase</a:t>
            </a:r>
          </a:p>
          <a:p>
            <a:pPr lvl="1"/>
            <a:r>
              <a:rPr lang="en-US" altLang="en-US" dirty="0">
                <a:cs typeface="Times New Roman" panose="02020603050405020304" pitchFamily="18" charset="0"/>
              </a:rPr>
              <a:t>Details:</a:t>
            </a:r>
          </a:p>
          <a:p>
            <a:pPr lvl="2"/>
            <a:r>
              <a:rPr lang="en-US" altLang="en-US" dirty="0">
                <a:cs typeface="Times New Roman" panose="02020603050405020304" pitchFamily="18" charset="0"/>
              </a:rPr>
              <a:t>We can represent the 52 cards with an array of </a:t>
            </a:r>
            <a:r>
              <a:rPr lang="en-US" altLang="en-US" b="1" dirty="0" err="1">
                <a:latin typeface="Courier"/>
                <a:cs typeface="Times New Roman" panose="02020603050405020304" pitchFamily="18" charset="0"/>
              </a:rPr>
              <a:t>int</a:t>
            </a:r>
            <a:r>
              <a:rPr lang="en-US" altLang="en-US" dirty="0">
                <a:cs typeface="Times New Roman" panose="02020603050405020304" pitchFamily="18" charset="0"/>
              </a:rPr>
              <a:t> values</a:t>
            </a:r>
          </a:p>
          <a:p>
            <a:pPr lvl="3"/>
            <a:r>
              <a:rPr lang="en-US" altLang="en-US" dirty="0">
                <a:cs typeface="Times New Roman" panose="02020603050405020304" pitchFamily="18" charset="0"/>
              </a:rPr>
              <a:t>The first 13 cards (index 0 to 12) will represent the Spades</a:t>
            </a:r>
          </a:p>
          <a:p>
            <a:pPr lvl="3"/>
            <a:r>
              <a:rPr lang="en-US" altLang="en-US" dirty="0">
                <a:cs typeface="Times New Roman" panose="02020603050405020304" pitchFamily="18" charset="0"/>
              </a:rPr>
              <a:t>The next 13 cards (index 13 to 25) will represent the Hearts</a:t>
            </a:r>
          </a:p>
          <a:p>
            <a:pPr lvl="3"/>
            <a:r>
              <a:rPr lang="en-US" altLang="en-US" dirty="0">
                <a:cs typeface="Times New Roman" panose="02020603050405020304" pitchFamily="18" charset="0"/>
              </a:rPr>
              <a:t>The next 13 cards (index 26 to 38) will represent the Diamonds</a:t>
            </a:r>
          </a:p>
          <a:p>
            <a:pPr lvl="3"/>
            <a:r>
              <a:rPr lang="en-US" altLang="en-US" dirty="0">
                <a:cs typeface="Times New Roman" panose="02020603050405020304" pitchFamily="18" charset="0"/>
              </a:rPr>
              <a:t>The next 13 cards (index 39 to 51) will represent the Clubs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998864" y="4755237"/>
            <a:ext cx="6720875" cy="1477328"/>
          </a:xfrm>
          <a:prstGeom prst="rect">
            <a:avLst/>
          </a:prstGeom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800" b="1" dirty="0" err="1">
                <a:latin typeface="Courier"/>
              </a:rPr>
              <a:t>int</a:t>
            </a:r>
            <a:r>
              <a:rPr lang="en-US" sz="1800" b="1" dirty="0">
                <a:latin typeface="Courier"/>
              </a:rPr>
              <a:t>[] deck = new </a:t>
            </a:r>
            <a:r>
              <a:rPr lang="en-US" sz="1800" b="1" dirty="0" err="1">
                <a:latin typeface="Courier"/>
              </a:rPr>
              <a:t>int</a:t>
            </a:r>
            <a:r>
              <a:rPr lang="en-US" sz="1800" b="1" dirty="0">
                <a:latin typeface="Courier"/>
              </a:rPr>
              <a:t>[52];</a:t>
            </a:r>
          </a:p>
          <a:p>
            <a:endParaRPr lang="en-US" sz="1800" b="1" dirty="0">
              <a:latin typeface="Courier"/>
            </a:endParaRPr>
          </a:p>
          <a:p>
            <a:r>
              <a:rPr lang="en-US" sz="1800" dirty="0">
                <a:latin typeface="Courier"/>
              </a:rPr>
              <a:t>// Initialize cards</a:t>
            </a:r>
          </a:p>
          <a:p>
            <a:r>
              <a:rPr lang="en-US" sz="1800" b="1" dirty="0">
                <a:latin typeface="Courier"/>
              </a:rPr>
              <a:t>for (</a:t>
            </a:r>
            <a:r>
              <a:rPr lang="en-US" sz="1800" b="1" dirty="0" err="1">
                <a:latin typeface="Courier"/>
              </a:rPr>
              <a:t>int</a:t>
            </a:r>
            <a:r>
              <a:rPr lang="en-US" sz="1800" b="1" dirty="0">
                <a:latin typeface="Courier"/>
              </a:rPr>
              <a:t> i = 0; i &lt; </a:t>
            </a:r>
            <a:r>
              <a:rPr lang="en-US" sz="1800" b="1" dirty="0" err="1">
                <a:latin typeface="Courier"/>
              </a:rPr>
              <a:t>deck.length</a:t>
            </a:r>
            <a:r>
              <a:rPr lang="en-US" sz="1800" b="1" dirty="0">
                <a:latin typeface="Courier"/>
              </a:rPr>
              <a:t>; i++)</a:t>
            </a:r>
          </a:p>
          <a:p>
            <a:r>
              <a:rPr lang="en-US" sz="1800" b="1" dirty="0">
                <a:latin typeface="Courier"/>
              </a:rPr>
              <a:t>   deck[i] = i;</a:t>
            </a:r>
            <a:endParaRPr lang="en-US" sz="1800" b="1" dirty="0">
              <a:solidFill>
                <a:schemeClr val="tx1"/>
              </a:solidFill>
              <a:latin typeface="Courier"/>
            </a:endParaRPr>
          </a:p>
        </p:txBody>
      </p:sp>
      <p:pic>
        <p:nvPicPr>
          <p:cNvPr id="6" name="Picture 7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062" r="77549"/>
          <a:stretch/>
        </p:blipFill>
        <p:spPr bwMode="auto">
          <a:xfrm>
            <a:off x="146716" y="3006545"/>
            <a:ext cx="1420985" cy="324672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875454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471815"/>
            <a:ext cx="7772400" cy="633014"/>
          </a:xfrm>
        </p:spPr>
        <p:txBody>
          <a:bodyPr/>
          <a:lstStyle/>
          <a:p>
            <a:r>
              <a:rPr lang="en-US" dirty="0">
                <a:cs typeface="Times New Roman" panose="02020603050405020304" pitchFamily="18" charset="0"/>
              </a:rPr>
              <a:t>Declaring Array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213032" y="1316725"/>
            <a:ext cx="8717935" cy="4877435"/>
          </a:xfrm>
        </p:spPr>
        <p:txBody>
          <a:bodyPr/>
          <a:lstStyle/>
          <a:p>
            <a:r>
              <a:rPr lang="en-US" sz="2800" dirty="0">
                <a:cs typeface="Times New Roman" panose="02020603050405020304" pitchFamily="18" charset="0"/>
              </a:rPr>
              <a:t>An array is used to store a collection of data</a:t>
            </a:r>
          </a:p>
          <a:p>
            <a:pPr lvl="1"/>
            <a:r>
              <a:rPr lang="en-US" dirty="0">
                <a:cs typeface="Times New Roman" panose="02020603050405020304" pitchFamily="18" charset="0"/>
              </a:rPr>
              <a:t>The collection of data can be any type</a:t>
            </a:r>
          </a:p>
          <a:p>
            <a:pPr lvl="1"/>
            <a:r>
              <a:rPr lang="en-US" dirty="0">
                <a:cs typeface="Times New Roman" panose="02020603050405020304" pitchFamily="18" charset="0"/>
              </a:rPr>
              <a:t>However, we usually consider an array as a collection of variables of the same data type</a:t>
            </a:r>
          </a:p>
          <a:p>
            <a:r>
              <a:rPr lang="en-US" sz="2800" dirty="0">
                <a:cs typeface="Times New Roman" panose="02020603050405020304" pitchFamily="18" charset="0"/>
              </a:rPr>
              <a:t>To use an array in a program, you must declare a </a:t>
            </a:r>
            <a:r>
              <a:rPr lang="en-US" sz="2800" b="1" dirty="0">
                <a:cs typeface="Times New Roman" panose="02020603050405020304" pitchFamily="18" charset="0"/>
              </a:rPr>
              <a:t>variable to </a:t>
            </a:r>
            <a:r>
              <a:rPr lang="en-US" sz="2800" b="1" dirty="0">
                <a:highlight>
                  <a:srgbClr val="FFFF00"/>
                </a:highlight>
                <a:cs typeface="Times New Roman" panose="02020603050405020304" pitchFamily="18" charset="0"/>
              </a:rPr>
              <a:t>reference the array</a:t>
            </a:r>
            <a:r>
              <a:rPr lang="en-US" sz="2800" dirty="0">
                <a:cs typeface="Times New Roman" panose="02020603050405020304" pitchFamily="18" charset="0"/>
              </a:rPr>
              <a:t>, and you must specify the array's element type</a:t>
            </a:r>
          </a:p>
          <a:p>
            <a:pPr lvl="1"/>
            <a:r>
              <a:rPr lang="en-US" dirty="0">
                <a:cs typeface="Times New Roman" panose="02020603050405020304" pitchFamily="18" charset="0"/>
              </a:rPr>
              <a:t>Syntax:</a:t>
            </a:r>
          </a:p>
          <a:p>
            <a:pPr marL="914400" lvl="2" indent="0">
              <a:buNone/>
            </a:pPr>
            <a:r>
              <a:rPr lang="en-US" b="1" dirty="0" err="1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elementType</a:t>
            </a:r>
            <a:r>
              <a:rPr lang="en-US" b="1" dirty="0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[]</a:t>
            </a:r>
            <a:r>
              <a:rPr lang="en-US" b="1" dirty="0">
                <a:latin typeface="Courier"/>
                <a:cs typeface="Times New Roman" panose="02020603050405020304" pitchFamily="18" charset="0"/>
              </a:rPr>
              <a:t> </a:t>
            </a:r>
            <a:r>
              <a:rPr lang="en-US" b="1" dirty="0" err="1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arrayRefVar</a:t>
            </a:r>
            <a:r>
              <a:rPr lang="en-US" b="1" dirty="0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;</a:t>
            </a:r>
          </a:p>
          <a:p>
            <a:pPr lvl="1"/>
            <a:endParaRPr lang="en-US" dirty="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7746015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46041"/>
            <a:ext cx="7772400" cy="1121300"/>
          </a:xfrm>
        </p:spPr>
        <p:txBody>
          <a:bodyPr/>
          <a:lstStyle/>
          <a:p>
            <a:r>
              <a:rPr lang="en-US" dirty="0"/>
              <a:t>Program 2: Deck of Cards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309045" y="1341437"/>
            <a:ext cx="8834955" cy="5121557"/>
          </a:xfrm>
        </p:spPr>
        <p:txBody>
          <a:bodyPr/>
          <a:lstStyle/>
          <a:p>
            <a:r>
              <a:rPr lang="en-US" b="1" dirty="0">
                <a:cs typeface="Times New Roman" panose="02020603050405020304" pitchFamily="18" charset="0"/>
              </a:rPr>
              <a:t>St</a:t>
            </a:r>
            <a:r>
              <a:rPr lang="en-US" b="1" dirty="0"/>
              <a:t>ep 1</a:t>
            </a:r>
            <a:r>
              <a:rPr lang="en-US" dirty="0"/>
              <a:t>: Problem-solving Phase</a:t>
            </a:r>
          </a:p>
          <a:p>
            <a:pPr lvl="1"/>
            <a:r>
              <a:rPr lang="en-US" altLang="en-US" dirty="0">
                <a:cs typeface="Times New Roman" panose="02020603050405020304" pitchFamily="18" charset="0"/>
              </a:rPr>
              <a:t>Details:</a:t>
            </a:r>
          </a:p>
          <a:p>
            <a:pPr lvl="2"/>
            <a:r>
              <a:rPr lang="en-US" altLang="en-US" dirty="0">
                <a:cs typeface="Times New Roman" panose="02020603050405020304" pitchFamily="18" charset="0"/>
              </a:rPr>
              <a:t>So how can we determine that card 38 is the </a:t>
            </a:r>
            <a:r>
              <a:rPr lang="en-US" altLang="en-US" u="sng" dirty="0">
                <a:cs typeface="Times New Roman" panose="02020603050405020304" pitchFamily="18" charset="0"/>
              </a:rPr>
              <a:t>King of Diamonds</a:t>
            </a:r>
            <a:r>
              <a:rPr lang="en-US" altLang="en-US" dirty="0">
                <a:cs typeface="Times New Roman" panose="02020603050405020304" pitchFamily="18" charset="0"/>
              </a:rPr>
              <a:t>? Or that card 15 is the 3 of Hearts?</a:t>
            </a:r>
          </a:p>
          <a:p>
            <a:pPr lvl="2"/>
            <a:r>
              <a:rPr lang="en-US" altLang="en-US" dirty="0">
                <a:cs typeface="Times New Roman" panose="02020603050405020304" pitchFamily="18" charset="0"/>
              </a:rPr>
              <a:t>Make two new arrays: </a:t>
            </a:r>
            <a:r>
              <a:rPr lang="en-US" altLang="en-US" b="1" dirty="0">
                <a:latin typeface="Courier"/>
                <a:cs typeface="Times New Roman" panose="02020603050405020304" pitchFamily="18" charset="0"/>
              </a:rPr>
              <a:t>suits</a:t>
            </a:r>
            <a:r>
              <a:rPr lang="en-US" altLang="en-US" dirty="0">
                <a:cs typeface="Times New Roman" panose="02020603050405020304" pitchFamily="18" charset="0"/>
              </a:rPr>
              <a:t> and </a:t>
            </a:r>
            <a:r>
              <a:rPr lang="en-US" altLang="en-US" b="1" dirty="0">
                <a:latin typeface="Courier"/>
                <a:cs typeface="Times New Roman" panose="02020603050405020304" pitchFamily="18" charset="0"/>
              </a:rPr>
              <a:t>ranks</a:t>
            </a:r>
          </a:p>
          <a:p>
            <a:pPr marL="1371600" lvl="3" indent="0">
              <a:buNone/>
            </a:pPr>
            <a:r>
              <a:rPr lang="en-US" altLang="en-US" sz="1600" dirty="0">
                <a:latin typeface="Courier"/>
                <a:cs typeface="Times New Roman" panose="02020603050405020304" pitchFamily="18" charset="0"/>
              </a:rPr>
              <a:t>String[] </a:t>
            </a:r>
            <a:r>
              <a:rPr lang="en-US" altLang="en-US" sz="1600" b="1" dirty="0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suits</a:t>
            </a:r>
            <a:r>
              <a:rPr lang="en-US" altLang="en-US" sz="1600" dirty="0">
                <a:latin typeface="Courier"/>
                <a:cs typeface="Times New Roman" panose="02020603050405020304" pitchFamily="18" charset="0"/>
              </a:rPr>
              <a:t> = {"Spades", "Hearts", "Diamonds", "Clubs"};</a:t>
            </a:r>
          </a:p>
          <a:p>
            <a:pPr marL="1371600" lvl="3" indent="0">
              <a:buNone/>
            </a:pPr>
            <a:r>
              <a:rPr lang="en-US" altLang="en-US" sz="1600" dirty="0">
                <a:latin typeface="Courier"/>
                <a:cs typeface="Times New Roman" panose="02020603050405020304" pitchFamily="18" charset="0"/>
              </a:rPr>
              <a:t>String[] </a:t>
            </a:r>
            <a:r>
              <a:rPr lang="en-US" altLang="en-US" sz="1600" b="1" dirty="0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ranks</a:t>
            </a:r>
            <a:r>
              <a:rPr lang="en-US" altLang="en-US" sz="1600" dirty="0">
                <a:latin typeface="Courier"/>
                <a:cs typeface="Times New Roman" panose="02020603050405020304" pitchFamily="18" charset="0"/>
              </a:rPr>
              <a:t> = </a:t>
            </a:r>
            <a:r>
              <a:rPr lang="en-US" sz="1600" dirty="0">
                <a:latin typeface="Courier"/>
              </a:rPr>
              <a:t>{"Ace", "2", "3", "4", "5", "6", "7", "8",</a:t>
            </a:r>
            <a:br>
              <a:rPr lang="en-US" sz="1600" dirty="0">
                <a:latin typeface="Courier"/>
              </a:rPr>
            </a:br>
            <a:r>
              <a:rPr lang="en-US" sz="1600" dirty="0">
                <a:latin typeface="Courier"/>
              </a:rPr>
              <a:t>                  "9", "10", "Jack", "Queen", "King"};</a:t>
            </a:r>
          </a:p>
          <a:p>
            <a:pPr lvl="2"/>
            <a:r>
              <a:rPr lang="en-US" altLang="en-US" dirty="0">
                <a:cs typeface="Times New Roman" panose="02020603050405020304" pitchFamily="18" charset="0"/>
              </a:rPr>
              <a:t>Given a card number (38 for example), we can find:</a:t>
            </a:r>
          </a:p>
          <a:p>
            <a:pPr lvl="3"/>
            <a:r>
              <a:rPr lang="en-US" altLang="en-US" dirty="0">
                <a:cs typeface="Times New Roman" panose="02020603050405020304" pitchFamily="18" charset="0"/>
              </a:rPr>
              <a:t>Suit of 38 =&gt; 38 / </a:t>
            </a:r>
            <a:r>
              <a:rPr lang="en-US" altLang="en-US" dirty="0">
                <a:solidFill>
                  <a:srgbClr val="00B0F0"/>
                </a:solidFill>
                <a:cs typeface="Times New Roman" panose="02020603050405020304" pitchFamily="18" charset="0"/>
              </a:rPr>
              <a:t>13</a:t>
            </a:r>
            <a:r>
              <a:rPr lang="en-US" altLang="en-US" dirty="0">
                <a:cs typeface="Times New Roman" panose="02020603050405020304" pitchFamily="18" charset="0"/>
              </a:rPr>
              <a:t> = 2</a:t>
            </a:r>
          </a:p>
          <a:p>
            <a:pPr lvl="4"/>
            <a:r>
              <a:rPr lang="en-US" altLang="en-US" dirty="0">
                <a:cs typeface="Times New Roman" panose="02020603050405020304" pitchFamily="18" charset="0"/>
              </a:rPr>
              <a:t>this is the 2</a:t>
            </a:r>
            <a:r>
              <a:rPr lang="en-US" altLang="en-US" baseline="30000" dirty="0">
                <a:cs typeface="Times New Roman" panose="02020603050405020304" pitchFamily="18" charset="0"/>
              </a:rPr>
              <a:t>nd</a:t>
            </a:r>
            <a:r>
              <a:rPr lang="en-US" altLang="en-US" dirty="0">
                <a:cs typeface="Times New Roman" panose="02020603050405020304" pitchFamily="18" charset="0"/>
              </a:rPr>
              <a:t> index of the suits array, which is "</a:t>
            </a:r>
            <a:r>
              <a:rPr lang="en-US" altLang="en-US" u="sng" dirty="0">
                <a:cs typeface="Times New Roman" panose="02020603050405020304" pitchFamily="18" charset="0"/>
              </a:rPr>
              <a:t>Diamonds</a:t>
            </a:r>
            <a:r>
              <a:rPr lang="en-US" altLang="en-US" dirty="0">
                <a:cs typeface="Times New Roman" panose="02020603050405020304" pitchFamily="18" charset="0"/>
              </a:rPr>
              <a:t>"</a:t>
            </a:r>
          </a:p>
          <a:p>
            <a:pPr lvl="3"/>
            <a:r>
              <a:rPr lang="en-US" altLang="en-US" dirty="0">
                <a:cs typeface="Times New Roman" panose="02020603050405020304" pitchFamily="18" charset="0"/>
              </a:rPr>
              <a:t>Rank of 38 =&gt; 38 % 13 = 12</a:t>
            </a:r>
          </a:p>
          <a:p>
            <a:pPr lvl="4"/>
            <a:r>
              <a:rPr lang="en-US" altLang="en-US" dirty="0">
                <a:cs typeface="Times New Roman" panose="02020603050405020304" pitchFamily="18" charset="0"/>
              </a:rPr>
              <a:t>this is the 12</a:t>
            </a:r>
            <a:r>
              <a:rPr lang="en-US" altLang="en-US" baseline="30000" dirty="0">
                <a:cs typeface="Times New Roman" panose="02020603050405020304" pitchFamily="18" charset="0"/>
              </a:rPr>
              <a:t>th</a:t>
            </a:r>
            <a:r>
              <a:rPr lang="en-US" altLang="en-US" dirty="0">
                <a:cs typeface="Times New Roman" panose="02020603050405020304" pitchFamily="18" charset="0"/>
              </a:rPr>
              <a:t> index of the ranks array, which is for "</a:t>
            </a:r>
            <a:r>
              <a:rPr lang="en-US" altLang="en-US" u="sng" dirty="0">
                <a:cs typeface="Times New Roman" panose="02020603050405020304" pitchFamily="18" charset="0"/>
              </a:rPr>
              <a:t>King</a:t>
            </a:r>
            <a:r>
              <a:rPr lang="en-US" altLang="en-US" dirty="0">
                <a:cs typeface="Times New Roman" panose="02020603050405020304" pitchFamily="18" charset="0"/>
              </a:rPr>
              <a:t>"</a:t>
            </a:r>
          </a:p>
        </p:txBody>
      </p:sp>
    </p:spTree>
    <p:extLst>
      <p:ext uri="{BB962C8B-B14F-4D97-AF65-F5344CB8AC3E}">
        <p14:creationId xmlns:p14="http://schemas.microsoft.com/office/powerpoint/2010/main" val="1828974376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46041"/>
            <a:ext cx="7772400" cy="1121300"/>
          </a:xfrm>
        </p:spPr>
        <p:txBody>
          <a:bodyPr/>
          <a:lstStyle/>
          <a:p>
            <a:r>
              <a:rPr lang="en-US" dirty="0"/>
              <a:t>Program 2: Deck of Cards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309045" y="1341437"/>
            <a:ext cx="8834955" cy="5121557"/>
          </a:xfrm>
        </p:spPr>
        <p:txBody>
          <a:bodyPr/>
          <a:lstStyle/>
          <a:p>
            <a:r>
              <a:rPr lang="en-US" b="1" dirty="0">
                <a:cs typeface="Times New Roman" panose="02020603050405020304" pitchFamily="18" charset="0"/>
              </a:rPr>
              <a:t>St</a:t>
            </a:r>
            <a:r>
              <a:rPr lang="en-US" b="1" dirty="0"/>
              <a:t>ep 1</a:t>
            </a:r>
            <a:r>
              <a:rPr lang="en-US" dirty="0"/>
              <a:t>: Problem-solving Phase</a:t>
            </a:r>
          </a:p>
          <a:p>
            <a:pPr lvl="1"/>
            <a:r>
              <a:rPr lang="en-US" altLang="en-US" dirty="0">
                <a:cs typeface="Times New Roman" panose="02020603050405020304" pitchFamily="18" charset="0"/>
              </a:rPr>
              <a:t>Details:</a:t>
            </a:r>
          </a:p>
          <a:p>
            <a:pPr lvl="2"/>
            <a:r>
              <a:rPr lang="en-US" altLang="en-US" dirty="0">
                <a:cs typeface="Times New Roman" panose="02020603050405020304" pitchFamily="18" charset="0"/>
              </a:rPr>
              <a:t>Given a card number (15 for example), we can find:</a:t>
            </a:r>
          </a:p>
          <a:p>
            <a:pPr lvl="3"/>
            <a:r>
              <a:rPr lang="en-US" altLang="en-US" dirty="0">
                <a:cs typeface="Times New Roman" panose="02020603050405020304" pitchFamily="18" charset="0"/>
              </a:rPr>
              <a:t>Suit of 15 =&gt; 15 / </a:t>
            </a:r>
            <a:r>
              <a:rPr lang="en-US" altLang="en-US" dirty="0">
                <a:solidFill>
                  <a:srgbClr val="00B0F0"/>
                </a:solidFill>
                <a:cs typeface="Times New Roman" panose="02020603050405020304" pitchFamily="18" charset="0"/>
              </a:rPr>
              <a:t>13</a:t>
            </a:r>
            <a:r>
              <a:rPr lang="en-US" altLang="en-US" dirty="0">
                <a:cs typeface="Times New Roman" panose="02020603050405020304" pitchFamily="18" charset="0"/>
              </a:rPr>
              <a:t> = 1</a:t>
            </a:r>
          </a:p>
          <a:p>
            <a:pPr lvl="4"/>
            <a:r>
              <a:rPr lang="en-US" altLang="en-US" dirty="0">
                <a:cs typeface="Times New Roman" panose="02020603050405020304" pitchFamily="18" charset="0"/>
              </a:rPr>
              <a:t>this is the 1</a:t>
            </a:r>
            <a:r>
              <a:rPr lang="en-US" altLang="en-US" baseline="30000" dirty="0">
                <a:cs typeface="Times New Roman" panose="02020603050405020304" pitchFamily="18" charset="0"/>
              </a:rPr>
              <a:t>st</a:t>
            </a:r>
            <a:r>
              <a:rPr lang="en-US" altLang="en-US" dirty="0">
                <a:cs typeface="Times New Roman" panose="02020603050405020304" pitchFamily="18" charset="0"/>
              </a:rPr>
              <a:t> index of the </a:t>
            </a:r>
            <a:r>
              <a:rPr lang="en-US" altLang="en-US" b="1" dirty="0">
                <a:latin typeface="Courier"/>
                <a:cs typeface="Times New Roman" panose="02020603050405020304" pitchFamily="18" charset="0"/>
              </a:rPr>
              <a:t>suits</a:t>
            </a:r>
            <a:r>
              <a:rPr lang="en-US" altLang="en-US" dirty="0">
                <a:cs typeface="Times New Roman" panose="02020603050405020304" pitchFamily="18" charset="0"/>
              </a:rPr>
              <a:t> array, which is "</a:t>
            </a:r>
            <a:r>
              <a:rPr lang="en-US" altLang="en-US" u="sng" dirty="0">
                <a:cs typeface="Times New Roman" panose="02020603050405020304" pitchFamily="18" charset="0"/>
              </a:rPr>
              <a:t>Hearts</a:t>
            </a:r>
            <a:r>
              <a:rPr lang="en-US" altLang="en-US" dirty="0">
                <a:cs typeface="Times New Roman" panose="02020603050405020304" pitchFamily="18" charset="0"/>
              </a:rPr>
              <a:t>"</a:t>
            </a:r>
          </a:p>
          <a:p>
            <a:pPr lvl="3"/>
            <a:r>
              <a:rPr lang="en-US" altLang="en-US" dirty="0">
                <a:cs typeface="Times New Roman" panose="02020603050405020304" pitchFamily="18" charset="0"/>
              </a:rPr>
              <a:t>Rank of 15=&gt; 15 % </a:t>
            </a:r>
            <a:r>
              <a:rPr lang="en-US" altLang="en-US" dirty="0">
                <a:solidFill>
                  <a:srgbClr val="00B0F0"/>
                </a:solidFill>
                <a:cs typeface="Times New Roman" panose="02020603050405020304" pitchFamily="18" charset="0"/>
              </a:rPr>
              <a:t>13</a:t>
            </a:r>
            <a:r>
              <a:rPr lang="en-US" altLang="en-US" dirty="0">
                <a:cs typeface="Times New Roman" panose="02020603050405020304" pitchFamily="18" charset="0"/>
              </a:rPr>
              <a:t> = 2</a:t>
            </a:r>
          </a:p>
          <a:p>
            <a:pPr lvl="4"/>
            <a:r>
              <a:rPr lang="en-US" altLang="en-US" dirty="0">
                <a:cs typeface="Times New Roman" panose="02020603050405020304" pitchFamily="18" charset="0"/>
              </a:rPr>
              <a:t>this is the 2</a:t>
            </a:r>
            <a:r>
              <a:rPr lang="en-US" altLang="en-US" baseline="30000" dirty="0">
                <a:cs typeface="Times New Roman" panose="02020603050405020304" pitchFamily="18" charset="0"/>
              </a:rPr>
              <a:t>nd</a:t>
            </a:r>
            <a:r>
              <a:rPr lang="en-US" altLang="en-US" dirty="0">
                <a:cs typeface="Times New Roman" panose="02020603050405020304" pitchFamily="18" charset="0"/>
              </a:rPr>
              <a:t> index of the </a:t>
            </a:r>
            <a:r>
              <a:rPr lang="en-US" altLang="en-US" b="1" dirty="0">
                <a:latin typeface="Courier"/>
                <a:cs typeface="Times New Roman" panose="02020603050405020304" pitchFamily="18" charset="0"/>
              </a:rPr>
              <a:t>ranks</a:t>
            </a:r>
            <a:r>
              <a:rPr lang="en-US" altLang="en-US" dirty="0">
                <a:cs typeface="Times New Roman" panose="02020603050405020304" pitchFamily="18" charset="0"/>
              </a:rPr>
              <a:t> array, which is for "</a:t>
            </a:r>
            <a:r>
              <a:rPr lang="en-US" altLang="en-US" u="sng" dirty="0">
                <a:cs typeface="Times New Roman" panose="02020603050405020304" pitchFamily="18" charset="0"/>
              </a:rPr>
              <a:t>3</a:t>
            </a:r>
            <a:r>
              <a:rPr lang="en-US" altLang="en-US" dirty="0">
                <a:cs typeface="Times New Roman" panose="02020603050405020304" pitchFamily="18" charset="0"/>
              </a:rPr>
              <a:t>"</a:t>
            </a:r>
          </a:p>
        </p:txBody>
      </p:sp>
      <p:pic>
        <p:nvPicPr>
          <p:cNvPr id="4" name="Picture 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4358" y="4389125"/>
            <a:ext cx="5675284" cy="201903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98431081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46041"/>
            <a:ext cx="7772400" cy="1121300"/>
          </a:xfrm>
        </p:spPr>
        <p:txBody>
          <a:bodyPr/>
          <a:lstStyle/>
          <a:p>
            <a:r>
              <a:rPr lang="en-US" dirty="0"/>
              <a:t>Program 2: Deck of Cards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309045" y="1341437"/>
            <a:ext cx="8834955" cy="5121557"/>
          </a:xfrm>
        </p:spPr>
        <p:txBody>
          <a:bodyPr/>
          <a:lstStyle/>
          <a:p>
            <a:r>
              <a:rPr lang="en-US" b="1" dirty="0">
                <a:cs typeface="Times New Roman" panose="02020603050405020304" pitchFamily="18" charset="0"/>
              </a:rPr>
              <a:t>St</a:t>
            </a:r>
            <a:r>
              <a:rPr lang="en-US" b="1" dirty="0"/>
              <a:t>ep 1</a:t>
            </a:r>
            <a:r>
              <a:rPr lang="en-US" dirty="0"/>
              <a:t>: Problem-solving Phase</a:t>
            </a:r>
          </a:p>
          <a:p>
            <a:pPr lvl="1"/>
            <a:r>
              <a:rPr lang="en-US" altLang="en-US" dirty="0">
                <a:cs typeface="Times New Roman" panose="02020603050405020304" pitchFamily="18" charset="0"/>
              </a:rPr>
              <a:t>Details:</a:t>
            </a:r>
          </a:p>
          <a:p>
            <a:pPr lvl="2"/>
            <a:r>
              <a:rPr lang="en-US" altLang="en-US" dirty="0">
                <a:cs typeface="Times New Roman" panose="02020603050405020304" pitchFamily="18" charset="0"/>
              </a:rPr>
              <a:t>So if we are given an index, we are able to identify the rank and the suite of the card!</a:t>
            </a:r>
          </a:p>
          <a:p>
            <a:pPr lvl="2"/>
            <a:r>
              <a:rPr lang="en-US" altLang="en-US" dirty="0">
                <a:cs typeface="Times New Roman" panose="02020603050405020304" pitchFamily="18" charset="0"/>
              </a:rPr>
              <a:t>What is left?</a:t>
            </a:r>
          </a:p>
          <a:p>
            <a:pPr lvl="3"/>
            <a:r>
              <a:rPr lang="en-US" altLang="en-US" dirty="0">
                <a:cs typeface="Times New Roman" panose="02020603050405020304" pitchFamily="18" charset="0"/>
              </a:rPr>
              <a:t>The program requested to </a:t>
            </a:r>
            <a:r>
              <a:rPr lang="en-US" altLang="en-US" b="1" u="sng" dirty="0">
                <a:cs typeface="Times New Roman" panose="02020603050405020304" pitchFamily="18" charset="0"/>
              </a:rPr>
              <a:t>randomly</a:t>
            </a:r>
            <a:r>
              <a:rPr lang="en-US" altLang="en-US" dirty="0">
                <a:cs typeface="Times New Roman" panose="02020603050405020304" pitchFamily="18" charset="0"/>
              </a:rPr>
              <a:t> select four cards</a:t>
            </a:r>
          </a:p>
          <a:p>
            <a:pPr lvl="2"/>
            <a:r>
              <a:rPr lang="en-US" altLang="en-US" dirty="0">
                <a:cs typeface="Times New Roman" panose="02020603050405020304" pitchFamily="18" charset="0"/>
              </a:rPr>
              <a:t>You could make a for loop</a:t>
            </a:r>
          </a:p>
          <a:p>
            <a:pPr lvl="3"/>
            <a:r>
              <a:rPr lang="en-US" altLang="en-US" dirty="0">
                <a:cs typeface="Times New Roman" panose="02020603050405020304" pitchFamily="18" charset="0"/>
              </a:rPr>
              <a:t>Iterate 4 times, and each time, generate a random index</a:t>
            </a:r>
          </a:p>
          <a:p>
            <a:pPr lvl="3"/>
            <a:r>
              <a:rPr lang="en-US" altLang="en-US" dirty="0">
                <a:cs typeface="Times New Roman" panose="02020603050405020304" pitchFamily="18" charset="0"/>
              </a:rPr>
              <a:t>Then, for that index, determine the rank and the suit</a:t>
            </a:r>
          </a:p>
          <a:p>
            <a:pPr lvl="2"/>
            <a:r>
              <a:rPr lang="en-US" altLang="en-US" dirty="0">
                <a:cs typeface="Times New Roman" panose="02020603050405020304" pitchFamily="18" charset="0"/>
              </a:rPr>
              <a:t>Also, you could first shuffle all elements in the array!</a:t>
            </a:r>
          </a:p>
          <a:p>
            <a:pPr lvl="2"/>
            <a:r>
              <a:rPr lang="en-US" altLang="en-US" dirty="0">
                <a:cs typeface="Times New Roman" panose="02020603050405020304" pitchFamily="18" charset="0"/>
              </a:rPr>
              <a:t>So now the array is randomly shuffled</a:t>
            </a:r>
          </a:p>
          <a:p>
            <a:pPr lvl="3"/>
            <a:r>
              <a:rPr lang="en-US" altLang="en-US" dirty="0">
                <a:cs typeface="Times New Roman" panose="02020603050405020304" pitchFamily="18" charset="0"/>
              </a:rPr>
              <a:t>Then just select the first four cards!</a:t>
            </a:r>
          </a:p>
        </p:txBody>
      </p:sp>
    </p:spTree>
    <p:extLst>
      <p:ext uri="{BB962C8B-B14F-4D97-AF65-F5344CB8AC3E}">
        <p14:creationId xmlns:p14="http://schemas.microsoft.com/office/powerpoint/2010/main" val="1202217660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46041"/>
            <a:ext cx="7772400" cy="1121300"/>
          </a:xfrm>
        </p:spPr>
        <p:txBody>
          <a:bodyPr/>
          <a:lstStyle/>
          <a:p>
            <a:r>
              <a:rPr lang="en-US" dirty="0"/>
              <a:t>Program 2: Deck of Cards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309045" y="1341437"/>
            <a:ext cx="8834955" cy="5121557"/>
          </a:xfrm>
        </p:spPr>
        <p:txBody>
          <a:bodyPr/>
          <a:lstStyle/>
          <a:p>
            <a:r>
              <a:rPr lang="en-US" b="1" dirty="0">
                <a:cs typeface="Times New Roman" panose="02020603050405020304" pitchFamily="18" charset="0"/>
              </a:rPr>
              <a:t>St</a:t>
            </a:r>
            <a:r>
              <a:rPr lang="en-US" b="1" dirty="0"/>
              <a:t>ep 1</a:t>
            </a:r>
            <a:r>
              <a:rPr lang="en-US" dirty="0"/>
              <a:t>: Problem-solving Phase</a:t>
            </a:r>
          </a:p>
          <a:p>
            <a:pPr lvl="1"/>
            <a:r>
              <a:rPr lang="en-US" altLang="en-US" dirty="0">
                <a:cs typeface="Times New Roman" panose="02020603050405020304" pitchFamily="18" charset="0"/>
              </a:rPr>
              <a:t>Details:</a:t>
            </a:r>
          </a:p>
        </p:txBody>
      </p:sp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070" y="2008015"/>
            <a:ext cx="8134274" cy="43493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25519391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46041"/>
            <a:ext cx="7772400" cy="1121300"/>
          </a:xfrm>
        </p:spPr>
        <p:txBody>
          <a:bodyPr/>
          <a:lstStyle/>
          <a:p>
            <a:r>
              <a:rPr lang="en-US" dirty="0"/>
              <a:t>Program 2: Deck of Cards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70640" y="1341437"/>
            <a:ext cx="8679530" cy="4891127"/>
          </a:xfrm>
        </p:spPr>
        <p:txBody>
          <a:bodyPr/>
          <a:lstStyle/>
          <a:p>
            <a:r>
              <a:rPr lang="en-US" b="1" dirty="0"/>
              <a:t>Step 2</a:t>
            </a:r>
            <a:r>
              <a:rPr lang="en-US" dirty="0"/>
              <a:t>: Implementation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07576" y="1957332"/>
            <a:ext cx="8128847" cy="4455066"/>
          </a:xfrm>
          <a:prstGeom prst="rect">
            <a:avLst/>
          </a:prstGeom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050" b="1" dirty="0">
                <a:latin typeface="Courier"/>
              </a:rPr>
              <a:t>public class </a:t>
            </a:r>
            <a:r>
              <a:rPr lang="en-US" sz="1050" b="1" dirty="0" err="1">
                <a:latin typeface="Courier"/>
              </a:rPr>
              <a:t>DeckOfCards</a:t>
            </a:r>
            <a:r>
              <a:rPr lang="en-US" sz="1050" b="1" dirty="0">
                <a:latin typeface="Courier"/>
              </a:rPr>
              <a:t> {</a:t>
            </a:r>
          </a:p>
          <a:p>
            <a:r>
              <a:rPr lang="en-US" sz="1050" b="1" dirty="0">
                <a:latin typeface="Courier"/>
              </a:rPr>
              <a:t>  public static void main(String[] </a:t>
            </a:r>
            <a:r>
              <a:rPr lang="en-US" sz="1050" b="1" dirty="0" err="1">
                <a:latin typeface="Courier"/>
              </a:rPr>
              <a:t>args</a:t>
            </a:r>
            <a:r>
              <a:rPr lang="en-US" sz="1050" b="1" dirty="0">
                <a:latin typeface="Courier"/>
              </a:rPr>
              <a:t>) {</a:t>
            </a:r>
          </a:p>
          <a:p>
            <a:r>
              <a:rPr lang="en-US" sz="1050" b="1" dirty="0">
                <a:latin typeface="Courier"/>
              </a:rPr>
              <a:t>    </a:t>
            </a:r>
            <a:r>
              <a:rPr lang="en-US" sz="1050" b="1" dirty="0" err="1">
                <a:solidFill>
                  <a:srgbClr val="00B0F0"/>
                </a:solidFill>
                <a:latin typeface="Courier"/>
              </a:rPr>
              <a:t>int</a:t>
            </a:r>
            <a:r>
              <a:rPr lang="en-US" sz="1050" b="1" dirty="0">
                <a:solidFill>
                  <a:srgbClr val="00B0F0"/>
                </a:solidFill>
                <a:latin typeface="Courier"/>
              </a:rPr>
              <a:t>[] deck = new </a:t>
            </a:r>
            <a:r>
              <a:rPr lang="en-US" sz="1050" b="1" dirty="0" err="1">
                <a:solidFill>
                  <a:srgbClr val="00B0F0"/>
                </a:solidFill>
                <a:latin typeface="Courier"/>
              </a:rPr>
              <a:t>int</a:t>
            </a:r>
            <a:r>
              <a:rPr lang="en-US" sz="1050" b="1" dirty="0">
                <a:solidFill>
                  <a:srgbClr val="00B0F0"/>
                </a:solidFill>
                <a:latin typeface="Courier"/>
              </a:rPr>
              <a:t>[52];</a:t>
            </a:r>
          </a:p>
          <a:p>
            <a:r>
              <a:rPr lang="en-US" sz="1050" b="1" dirty="0">
                <a:latin typeface="Courier"/>
              </a:rPr>
              <a:t>    </a:t>
            </a:r>
            <a:r>
              <a:rPr lang="en-US" sz="1050" b="1" dirty="0">
                <a:solidFill>
                  <a:srgbClr val="7030A0"/>
                </a:solidFill>
                <a:latin typeface="Courier"/>
              </a:rPr>
              <a:t>String[] suits </a:t>
            </a:r>
            <a:r>
              <a:rPr lang="en-US" sz="1050" b="1" dirty="0">
                <a:latin typeface="Courier"/>
              </a:rPr>
              <a:t>= {"Spades", "Hearts", "Diamonds", "Clubs"};</a:t>
            </a:r>
          </a:p>
          <a:p>
            <a:r>
              <a:rPr lang="en-US" sz="1050" b="1" dirty="0">
                <a:latin typeface="Courier"/>
              </a:rPr>
              <a:t>    </a:t>
            </a:r>
            <a:r>
              <a:rPr lang="en-US" sz="1050" b="1" dirty="0">
                <a:solidFill>
                  <a:srgbClr val="7030A0"/>
                </a:solidFill>
                <a:latin typeface="Courier"/>
              </a:rPr>
              <a:t>String[] ranks </a:t>
            </a:r>
            <a:r>
              <a:rPr lang="en-US" sz="1050" b="1" dirty="0">
                <a:latin typeface="Courier"/>
              </a:rPr>
              <a:t>= {"Ace", "2", "3", "4", "5", "6", "7", "8", "9", "10", "Jack", "Queen", "King"};</a:t>
            </a:r>
          </a:p>
          <a:p>
            <a:r>
              <a:rPr lang="en-US" sz="1050" b="1" dirty="0">
                <a:latin typeface="Courier"/>
              </a:rPr>
              <a:t>        </a:t>
            </a:r>
          </a:p>
          <a:p>
            <a:r>
              <a:rPr lang="en-US" sz="1050" dirty="0">
                <a:latin typeface="Courier"/>
              </a:rPr>
              <a:t>    // Initialize cards</a:t>
            </a:r>
          </a:p>
          <a:p>
            <a:r>
              <a:rPr lang="en-US" sz="1050" b="1" dirty="0">
                <a:latin typeface="Courier"/>
              </a:rPr>
              <a:t>    for (</a:t>
            </a:r>
            <a:r>
              <a:rPr lang="en-US" sz="1050" b="1" dirty="0" err="1">
                <a:latin typeface="Courier"/>
              </a:rPr>
              <a:t>int</a:t>
            </a:r>
            <a:r>
              <a:rPr lang="en-US" sz="1050" b="1" dirty="0">
                <a:latin typeface="Courier"/>
              </a:rPr>
              <a:t> i = 0; i &lt; </a:t>
            </a:r>
            <a:r>
              <a:rPr lang="en-US" sz="1050" b="1" dirty="0" err="1">
                <a:solidFill>
                  <a:srgbClr val="00B0F0"/>
                </a:solidFill>
                <a:latin typeface="Courier"/>
              </a:rPr>
              <a:t>deck.length</a:t>
            </a:r>
            <a:r>
              <a:rPr lang="en-US" sz="1050" b="1" dirty="0">
                <a:latin typeface="Courier"/>
              </a:rPr>
              <a:t>; i++)</a:t>
            </a:r>
          </a:p>
          <a:p>
            <a:r>
              <a:rPr lang="en-US" sz="1050" b="1" dirty="0">
                <a:latin typeface="Courier"/>
              </a:rPr>
              <a:t>      deck[i] = i;</a:t>
            </a:r>
          </a:p>
          <a:p>
            <a:r>
              <a:rPr lang="en-US" sz="1050" b="1" dirty="0">
                <a:latin typeface="Courier"/>
              </a:rPr>
              <a:t>    </a:t>
            </a:r>
          </a:p>
          <a:p>
            <a:r>
              <a:rPr lang="en-US" sz="1050" dirty="0">
                <a:latin typeface="Courier"/>
              </a:rPr>
              <a:t>    // Shuffle the cards</a:t>
            </a:r>
          </a:p>
          <a:p>
            <a:r>
              <a:rPr lang="en-US" sz="1050" b="1" dirty="0">
                <a:latin typeface="Courier"/>
              </a:rPr>
              <a:t>    for (</a:t>
            </a:r>
            <a:r>
              <a:rPr lang="en-US" sz="1050" b="1" dirty="0" err="1">
                <a:latin typeface="Courier"/>
              </a:rPr>
              <a:t>int</a:t>
            </a:r>
            <a:r>
              <a:rPr lang="en-US" sz="1050" b="1" dirty="0">
                <a:latin typeface="Courier"/>
              </a:rPr>
              <a:t> i = 0; i &lt; </a:t>
            </a:r>
            <a:r>
              <a:rPr lang="en-US" sz="1050" b="1" dirty="0" err="1">
                <a:solidFill>
                  <a:srgbClr val="00B0F0"/>
                </a:solidFill>
                <a:latin typeface="Courier"/>
              </a:rPr>
              <a:t>deck.length</a:t>
            </a:r>
            <a:r>
              <a:rPr lang="en-US" sz="1050" b="1" dirty="0">
                <a:latin typeface="Courier"/>
              </a:rPr>
              <a:t>; i++) {</a:t>
            </a:r>
          </a:p>
          <a:p>
            <a:r>
              <a:rPr lang="en-US" sz="1050" b="1" dirty="0">
                <a:latin typeface="Courier"/>
              </a:rPr>
              <a:t>      // Generate an index randomly</a:t>
            </a:r>
          </a:p>
          <a:p>
            <a:r>
              <a:rPr lang="en-US" sz="1050" b="1" dirty="0">
                <a:latin typeface="Courier"/>
              </a:rPr>
              <a:t>      </a:t>
            </a:r>
            <a:r>
              <a:rPr lang="en-US" sz="1050" b="1" dirty="0" err="1">
                <a:latin typeface="Courier"/>
              </a:rPr>
              <a:t>int</a:t>
            </a:r>
            <a:r>
              <a:rPr lang="en-US" sz="1050" b="1" dirty="0">
                <a:latin typeface="Courier"/>
              </a:rPr>
              <a:t> index = (</a:t>
            </a:r>
            <a:r>
              <a:rPr lang="en-US" sz="1050" b="1" dirty="0" err="1">
                <a:latin typeface="Courier"/>
              </a:rPr>
              <a:t>int</a:t>
            </a:r>
            <a:r>
              <a:rPr lang="en-US" sz="1050" b="1" dirty="0">
                <a:latin typeface="Courier"/>
              </a:rPr>
              <a:t>)(</a:t>
            </a:r>
            <a:r>
              <a:rPr lang="en-US" sz="1050" b="1" dirty="0" err="1">
                <a:latin typeface="Courier"/>
              </a:rPr>
              <a:t>Math.random</a:t>
            </a:r>
            <a:r>
              <a:rPr lang="en-US" sz="1050" b="1" dirty="0">
                <a:latin typeface="Courier"/>
              </a:rPr>
              <a:t>() * </a:t>
            </a:r>
            <a:r>
              <a:rPr lang="en-US" sz="1050" b="1" dirty="0" err="1">
                <a:latin typeface="Courier"/>
              </a:rPr>
              <a:t>deck.length</a:t>
            </a:r>
            <a:r>
              <a:rPr lang="en-US" sz="1050" b="1" dirty="0">
                <a:latin typeface="Courier"/>
              </a:rPr>
              <a:t>);</a:t>
            </a:r>
          </a:p>
          <a:p>
            <a:r>
              <a:rPr lang="en-US" sz="1050" b="1" dirty="0">
                <a:latin typeface="Courier"/>
              </a:rPr>
              <a:t>      </a:t>
            </a:r>
            <a:r>
              <a:rPr lang="en-US" sz="1050" b="1" dirty="0" err="1">
                <a:latin typeface="Courier"/>
              </a:rPr>
              <a:t>int</a:t>
            </a:r>
            <a:r>
              <a:rPr lang="en-US" sz="1050" b="1" dirty="0">
                <a:latin typeface="Courier"/>
              </a:rPr>
              <a:t> temp = deck[i];</a:t>
            </a:r>
          </a:p>
          <a:p>
            <a:r>
              <a:rPr lang="en-US" sz="1050" b="1" dirty="0">
                <a:latin typeface="Courier"/>
              </a:rPr>
              <a:t>      deck[i] = deck[index]; </a:t>
            </a:r>
          </a:p>
          <a:p>
            <a:r>
              <a:rPr lang="en-US" sz="1050" b="1" dirty="0">
                <a:latin typeface="Courier"/>
              </a:rPr>
              <a:t>      deck[index] = temp;</a:t>
            </a:r>
          </a:p>
          <a:p>
            <a:r>
              <a:rPr lang="en-US" sz="1050" b="1" dirty="0">
                <a:latin typeface="Courier"/>
              </a:rPr>
              <a:t>    }</a:t>
            </a:r>
          </a:p>
          <a:p>
            <a:endParaRPr lang="en-US" sz="1050" b="1" dirty="0">
              <a:latin typeface="Courier"/>
            </a:endParaRPr>
          </a:p>
          <a:p>
            <a:r>
              <a:rPr lang="en-US" sz="1050" dirty="0">
                <a:latin typeface="Courier"/>
              </a:rPr>
              <a:t>    // Display the first four cards</a:t>
            </a:r>
          </a:p>
          <a:p>
            <a:r>
              <a:rPr lang="en-US" sz="1050" b="1" dirty="0">
                <a:latin typeface="Courier"/>
              </a:rPr>
              <a:t>    for (</a:t>
            </a:r>
            <a:r>
              <a:rPr lang="en-US" sz="1050" b="1" dirty="0" err="1">
                <a:latin typeface="Courier"/>
              </a:rPr>
              <a:t>int</a:t>
            </a:r>
            <a:r>
              <a:rPr lang="en-US" sz="1050" b="1" dirty="0">
                <a:latin typeface="Courier"/>
              </a:rPr>
              <a:t> i = 0; i &lt; 4; i++) {</a:t>
            </a:r>
          </a:p>
          <a:p>
            <a:r>
              <a:rPr lang="en-US" sz="1050" b="1" dirty="0">
                <a:latin typeface="Courier"/>
              </a:rPr>
              <a:t>      String suit = suits[deck[i] / 13];</a:t>
            </a:r>
          </a:p>
          <a:p>
            <a:r>
              <a:rPr lang="en-US" sz="1050" b="1" dirty="0">
                <a:latin typeface="Courier"/>
              </a:rPr>
              <a:t>      String rank = ranks[deck[i] % 13];</a:t>
            </a:r>
          </a:p>
          <a:p>
            <a:r>
              <a:rPr lang="en-US" sz="1050" b="1" dirty="0">
                <a:latin typeface="Courier"/>
              </a:rPr>
              <a:t>      </a:t>
            </a:r>
            <a:r>
              <a:rPr lang="en-US" sz="1050" b="1" dirty="0" err="1">
                <a:latin typeface="Courier"/>
              </a:rPr>
              <a:t>System.out.println</a:t>
            </a:r>
            <a:r>
              <a:rPr lang="en-US" sz="1050" b="1" dirty="0">
                <a:latin typeface="Courier"/>
              </a:rPr>
              <a:t>("Card number " + deck[i] + ": " + rank + " of " + suit);</a:t>
            </a:r>
          </a:p>
          <a:p>
            <a:r>
              <a:rPr lang="en-US" sz="1050" b="1" dirty="0">
                <a:latin typeface="Courier"/>
              </a:rPr>
              <a:t>    }</a:t>
            </a:r>
          </a:p>
          <a:p>
            <a:r>
              <a:rPr lang="en-US" sz="1050" b="1" dirty="0">
                <a:latin typeface="Courier"/>
              </a:rPr>
              <a:t>  }</a:t>
            </a:r>
          </a:p>
          <a:p>
            <a:r>
              <a:rPr lang="en-US" sz="1050" b="1" dirty="0">
                <a:latin typeface="Courier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2328056788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46041"/>
            <a:ext cx="7772400" cy="1121300"/>
          </a:xfrm>
        </p:spPr>
        <p:txBody>
          <a:bodyPr/>
          <a:lstStyle/>
          <a:p>
            <a:r>
              <a:rPr lang="en-US" dirty="0"/>
              <a:t>Program 2: Deck of Cards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70640" y="1341438"/>
            <a:ext cx="8679530" cy="743388"/>
          </a:xfrm>
        </p:spPr>
        <p:txBody>
          <a:bodyPr/>
          <a:lstStyle/>
          <a:p>
            <a:r>
              <a:rPr lang="en-US" b="1" dirty="0"/>
              <a:t>Run the Program:</a:t>
            </a:r>
          </a:p>
        </p:txBody>
      </p:sp>
      <p:sp>
        <p:nvSpPr>
          <p:cNvPr id="7" name="Rectangle 10">
            <a:hlinkClick r:id="rId2"/>
          </p:cNvPr>
          <p:cNvSpPr>
            <a:spLocks noChangeArrowheads="1"/>
          </p:cNvSpPr>
          <p:nvPr/>
        </p:nvSpPr>
        <p:spPr bwMode="auto">
          <a:xfrm>
            <a:off x="2190890" y="6002135"/>
            <a:ext cx="4762220" cy="343245"/>
          </a:xfrm>
          <a:prstGeom prst="rect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>
            <a:solidFill>
              <a:schemeClr val="accent1"/>
            </a:solidFill>
          </a:ln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b="1" u="sng" dirty="0">
                <a:solidFill>
                  <a:srgbClr val="FFFF00"/>
                </a:solidFill>
                <a:latin typeface="Courier"/>
              </a:rPr>
              <a:t>Click here</a:t>
            </a:r>
            <a:r>
              <a:rPr lang="en-US" altLang="en-US" sz="1800" b="1" dirty="0">
                <a:solidFill>
                  <a:schemeClr val="bg1"/>
                </a:solidFill>
                <a:latin typeface="Courier"/>
              </a:rPr>
              <a:t> to view and trace code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5640" y="2545685"/>
            <a:ext cx="8794530" cy="119165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40769731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46041"/>
            <a:ext cx="7772400" cy="1121300"/>
          </a:xfrm>
        </p:spPr>
        <p:txBody>
          <a:bodyPr/>
          <a:lstStyle/>
          <a:p>
            <a:r>
              <a:rPr lang="en-US" dirty="0"/>
              <a:t>Program 2: Deck of Cards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70639" y="1341437"/>
            <a:ext cx="8794745" cy="4891127"/>
          </a:xfrm>
        </p:spPr>
        <p:txBody>
          <a:bodyPr/>
          <a:lstStyle/>
          <a:p>
            <a:pPr lvl="1"/>
            <a:r>
              <a:rPr lang="en-US" dirty="0"/>
              <a:t>Comments:</a:t>
            </a:r>
          </a:p>
          <a:p>
            <a:pPr lvl="2"/>
            <a:r>
              <a:rPr lang="en-US" dirty="0"/>
              <a:t>We do not need the </a:t>
            </a:r>
            <a:r>
              <a:rPr lang="en-US" b="1" dirty="0">
                <a:latin typeface="Courier"/>
              </a:rPr>
              <a:t>suits</a:t>
            </a:r>
            <a:r>
              <a:rPr lang="en-US" dirty="0"/>
              <a:t> and </a:t>
            </a:r>
            <a:r>
              <a:rPr lang="en-US" b="1" dirty="0">
                <a:latin typeface="Courier"/>
              </a:rPr>
              <a:t>ranks</a:t>
            </a:r>
            <a:r>
              <a:rPr lang="en-US" dirty="0"/>
              <a:t> arrays</a:t>
            </a:r>
          </a:p>
          <a:p>
            <a:pPr lvl="2"/>
            <a:r>
              <a:rPr lang="en-US" dirty="0"/>
              <a:t>If we do not have the </a:t>
            </a:r>
            <a:r>
              <a:rPr lang="en-US" dirty="0">
                <a:latin typeface="Courier"/>
              </a:rPr>
              <a:t>suits</a:t>
            </a:r>
            <a:r>
              <a:rPr lang="en-US" dirty="0"/>
              <a:t> array, we could use the following </a:t>
            </a:r>
            <a:r>
              <a:rPr lang="en-US" dirty="0">
                <a:latin typeface="Courier"/>
              </a:rPr>
              <a:t>if/else</a:t>
            </a:r>
            <a:r>
              <a:rPr lang="en-US" dirty="0"/>
              <a:t> block of code:</a:t>
            </a:r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8"/>
            <a:endParaRPr lang="en-US" dirty="0"/>
          </a:p>
          <a:p>
            <a:pPr lvl="3"/>
            <a:r>
              <a:rPr lang="en-US" dirty="0"/>
              <a:t>Yes, this works. But it is long</a:t>
            </a:r>
          </a:p>
          <a:p>
            <a:pPr lvl="2"/>
            <a:r>
              <a:rPr lang="en-US" dirty="0"/>
              <a:t>Notice how using arrays greatly simplified our solution for this program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503169" y="3647152"/>
            <a:ext cx="4109335" cy="1569660"/>
          </a:xfrm>
          <a:prstGeom prst="rect">
            <a:avLst/>
          </a:prstGeom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200" b="1" dirty="0">
                <a:latin typeface="Courier"/>
              </a:rPr>
              <a:t>if (deck[i] / 13 == 0)</a:t>
            </a:r>
          </a:p>
          <a:p>
            <a:r>
              <a:rPr lang="en-US" sz="1200" b="1" dirty="0">
                <a:latin typeface="Courier"/>
              </a:rPr>
              <a:t>   </a:t>
            </a:r>
            <a:r>
              <a:rPr lang="en-US" sz="1200" b="1" dirty="0" err="1">
                <a:latin typeface="Courier"/>
              </a:rPr>
              <a:t>System.out.print</a:t>
            </a:r>
            <a:r>
              <a:rPr lang="en-US" sz="1200" b="1" dirty="0">
                <a:latin typeface="Courier"/>
              </a:rPr>
              <a:t>("suit is Spades");</a:t>
            </a:r>
          </a:p>
          <a:p>
            <a:r>
              <a:rPr lang="en-US" sz="1200" b="1" dirty="0">
                <a:latin typeface="Courier"/>
              </a:rPr>
              <a:t>else if (deck[i] / 13 == 1)</a:t>
            </a:r>
          </a:p>
          <a:p>
            <a:r>
              <a:rPr lang="en-US" sz="1200" b="1" dirty="0">
                <a:latin typeface="Courier"/>
              </a:rPr>
              <a:t>   </a:t>
            </a:r>
            <a:r>
              <a:rPr lang="en-US" sz="1200" b="1" dirty="0" err="1">
                <a:latin typeface="Courier"/>
              </a:rPr>
              <a:t>System.out.print</a:t>
            </a:r>
            <a:r>
              <a:rPr lang="en-US" sz="1200" b="1" dirty="0">
                <a:latin typeface="Courier"/>
              </a:rPr>
              <a:t>("suit is Hearts");</a:t>
            </a:r>
          </a:p>
          <a:p>
            <a:r>
              <a:rPr lang="en-US" sz="1200" b="1" dirty="0">
                <a:latin typeface="Courier"/>
              </a:rPr>
              <a:t>else if (deck[i] / 13 == 2)</a:t>
            </a:r>
          </a:p>
          <a:p>
            <a:r>
              <a:rPr lang="en-US" sz="1200" b="1" dirty="0">
                <a:latin typeface="Courier"/>
              </a:rPr>
              <a:t>   </a:t>
            </a:r>
            <a:r>
              <a:rPr lang="en-US" sz="1200" b="1" dirty="0" err="1">
                <a:latin typeface="Courier"/>
              </a:rPr>
              <a:t>System.out.print</a:t>
            </a:r>
            <a:r>
              <a:rPr lang="en-US" sz="1200" b="1" dirty="0">
                <a:latin typeface="Courier"/>
              </a:rPr>
              <a:t>("suit is Diamonds");</a:t>
            </a:r>
          </a:p>
          <a:p>
            <a:r>
              <a:rPr lang="en-US" sz="1200" b="1" dirty="0">
                <a:latin typeface="Courier"/>
              </a:rPr>
              <a:t>else</a:t>
            </a:r>
          </a:p>
          <a:p>
            <a:r>
              <a:rPr lang="en-US" sz="1200" b="1" dirty="0">
                <a:latin typeface="Courier"/>
              </a:rPr>
              <a:t>   </a:t>
            </a:r>
            <a:r>
              <a:rPr lang="en-US" sz="1200" b="1" dirty="0" err="1">
                <a:latin typeface="Courier"/>
              </a:rPr>
              <a:t>System.out.print</a:t>
            </a:r>
            <a:r>
              <a:rPr lang="en-US" sz="1200" b="1" dirty="0">
                <a:latin typeface="Courier"/>
              </a:rPr>
              <a:t>("suit is Clubs");</a:t>
            </a:r>
          </a:p>
        </p:txBody>
      </p:sp>
    </p:spTree>
    <p:extLst>
      <p:ext uri="{BB962C8B-B14F-4D97-AF65-F5344CB8AC3E}">
        <p14:creationId xmlns:p14="http://schemas.microsoft.com/office/powerpoint/2010/main" val="2372532988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46041"/>
            <a:ext cx="7772400" cy="1121300"/>
          </a:xfrm>
        </p:spPr>
        <p:txBody>
          <a:bodyPr/>
          <a:lstStyle/>
          <a:p>
            <a:r>
              <a:rPr lang="en-US" altLang="en-US" dirty="0"/>
              <a:t>Copying Arrays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309045" y="1341437"/>
            <a:ext cx="8834955" cy="5121557"/>
          </a:xfrm>
        </p:spPr>
        <p:txBody>
          <a:bodyPr/>
          <a:lstStyle/>
          <a:p>
            <a:r>
              <a:rPr lang="en-US" dirty="0">
                <a:cs typeface="Times New Roman" panose="02020603050405020304" pitchFamily="18" charset="0"/>
              </a:rPr>
              <a:t>Often, you need to duplicate (copy) an array or part of an array</a:t>
            </a:r>
          </a:p>
          <a:p>
            <a:r>
              <a:rPr lang="en-US" dirty="0">
                <a:cs typeface="Times New Roman" panose="02020603050405020304" pitchFamily="18" charset="0"/>
              </a:rPr>
              <a:t>Assume we have one array:</a:t>
            </a:r>
          </a:p>
          <a:p>
            <a:pPr marL="457200" lvl="1" indent="0">
              <a:buNone/>
            </a:pPr>
            <a:r>
              <a:rPr lang="en-US" dirty="0">
                <a:latin typeface="Courier"/>
                <a:cs typeface="Times New Roman" panose="02020603050405020304" pitchFamily="18" charset="0"/>
              </a:rPr>
              <a:t>	list1</a:t>
            </a:r>
          </a:p>
          <a:p>
            <a:r>
              <a:rPr lang="en-US" dirty="0">
                <a:cs typeface="Times New Roman" panose="02020603050405020304" pitchFamily="18" charset="0"/>
              </a:rPr>
              <a:t>And we want to duplicate this array into:</a:t>
            </a:r>
          </a:p>
          <a:p>
            <a:pPr marL="457200" lvl="1" indent="0">
              <a:buNone/>
            </a:pPr>
            <a:r>
              <a:rPr lang="en-US" dirty="0">
                <a:latin typeface="Courier"/>
                <a:cs typeface="Times New Roman" panose="02020603050405020304" pitchFamily="18" charset="0"/>
              </a:rPr>
              <a:t>	list2</a:t>
            </a:r>
          </a:p>
          <a:p>
            <a:r>
              <a:rPr lang="en-US" dirty="0">
                <a:cs typeface="Times New Roman" panose="02020603050405020304" pitchFamily="18" charset="0"/>
              </a:rPr>
              <a:t>Maybe you will do the following:</a:t>
            </a:r>
          </a:p>
          <a:p>
            <a:pPr marL="457200" lvl="1" indent="0">
              <a:buNone/>
            </a:pPr>
            <a:r>
              <a:rPr lang="en-US" dirty="0">
                <a:latin typeface="Courier"/>
                <a:cs typeface="Times New Roman" panose="02020603050405020304" pitchFamily="18" charset="0"/>
              </a:rPr>
              <a:t>	list2 = list1;</a:t>
            </a:r>
          </a:p>
          <a:p>
            <a:r>
              <a:rPr lang="en-US" dirty="0">
                <a:highlight>
                  <a:srgbClr val="FFFF00"/>
                </a:highlight>
                <a:cs typeface="Times New Roman" panose="02020603050405020304" pitchFamily="18" charset="0"/>
              </a:rPr>
              <a:t>This statement does not work!</a:t>
            </a:r>
          </a:p>
          <a:p>
            <a:pPr lvl="1"/>
            <a:endParaRPr lang="en-US" dirty="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738931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900"/>
            <a:ext cx="7772400" cy="1121300"/>
          </a:xfrm>
        </p:spPr>
        <p:txBody>
          <a:bodyPr/>
          <a:lstStyle/>
          <a:p>
            <a:r>
              <a:rPr lang="en-US" altLang="en-US" dirty="0"/>
              <a:t>Copying Arrays (cont.)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154522" y="959529"/>
            <a:ext cx="8834955" cy="1394132"/>
          </a:xfrm>
        </p:spPr>
        <p:txBody>
          <a:bodyPr/>
          <a:lstStyle/>
          <a:p>
            <a:pPr marL="457200" lvl="1" indent="0" algn="ctr">
              <a:buNone/>
            </a:pPr>
            <a:r>
              <a:rPr lang="en-US" dirty="0">
                <a:latin typeface="Courier"/>
                <a:cs typeface="Times New Roman" panose="02020603050405020304" pitchFamily="18" charset="0"/>
              </a:rPr>
              <a:t>	list2 = list1;</a:t>
            </a:r>
          </a:p>
          <a:p>
            <a:pPr lvl="1"/>
            <a:r>
              <a:rPr lang="en-US" dirty="0">
                <a:cs typeface="Times New Roman" panose="02020603050405020304" pitchFamily="18" charset="0"/>
              </a:rPr>
              <a:t>This copies the reference from </a:t>
            </a:r>
            <a:r>
              <a:rPr lang="en-US" b="1" dirty="0">
                <a:latin typeface="Courier"/>
                <a:cs typeface="Times New Roman" panose="02020603050405020304" pitchFamily="18" charset="0"/>
              </a:rPr>
              <a:t>list1</a:t>
            </a:r>
            <a:r>
              <a:rPr lang="en-US" dirty="0">
                <a:cs typeface="Times New Roman" panose="02020603050405020304" pitchFamily="18" charset="0"/>
              </a:rPr>
              <a:t> to </a:t>
            </a:r>
            <a:r>
              <a:rPr lang="en-US" b="1" dirty="0">
                <a:latin typeface="Courier"/>
                <a:cs typeface="Times New Roman" panose="02020603050405020304" pitchFamily="18" charset="0"/>
              </a:rPr>
              <a:t>list2</a:t>
            </a:r>
          </a:p>
          <a:p>
            <a:pPr lvl="2"/>
            <a:r>
              <a:rPr lang="en-US" dirty="0">
                <a:latin typeface="+mj-lt"/>
                <a:cs typeface="Times New Roman" panose="02020603050405020304" pitchFamily="18" charset="0"/>
              </a:rPr>
              <a:t>Now, both variables reference the same array</a:t>
            </a:r>
          </a:p>
          <a:p>
            <a:pPr lvl="1"/>
            <a:endParaRPr lang="en-US" dirty="0">
              <a:cs typeface="Times New Roman" panose="02020603050405020304" pitchFamily="18" charset="0"/>
            </a:endParaRPr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2433671"/>
            <a:ext cx="7771527" cy="242841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86CBB24D-1CD4-4E90-BF4B-CFC8A2731392}"/>
              </a:ext>
            </a:extLst>
          </p:cNvPr>
          <p:cNvSpPr/>
          <p:nvPr/>
        </p:nvSpPr>
        <p:spPr>
          <a:xfrm>
            <a:off x="410227" y="4942094"/>
            <a:ext cx="8322671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cs typeface="Times New Roman" panose="02020603050405020304" pitchFamily="18" charset="0"/>
              </a:rPr>
              <a:t>After the assignment, the reference inside </a:t>
            </a:r>
            <a:r>
              <a:rPr lang="en-US" sz="2000" b="1" dirty="0">
                <a:latin typeface="Courier"/>
                <a:cs typeface="Times New Roman" panose="02020603050405020304" pitchFamily="18" charset="0"/>
              </a:rPr>
              <a:t>list1</a:t>
            </a:r>
            <a:r>
              <a:rPr lang="en-US" sz="2000" dirty="0">
                <a:cs typeface="Times New Roman" panose="02020603050405020304" pitchFamily="18" charset="0"/>
              </a:rPr>
              <a:t> is saved into </a:t>
            </a:r>
            <a:r>
              <a:rPr lang="en-US" sz="2000" b="1" dirty="0">
                <a:latin typeface="Courier"/>
                <a:cs typeface="Times New Roman" panose="02020603050405020304" pitchFamily="18" charset="0"/>
              </a:rPr>
              <a:t>list2</a:t>
            </a:r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en-US" sz="1800" b="1" dirty="0">
                <a:cs typeface="Times New Roman" panose="02020603050405020304" pitchFamily="18" charset="0"/>
              </a:rPr>
              <a:t>Both arrays will point to the same memory locations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cs typeface="Times New Roman" panose="02020603050405020304" pitchFamily="18" charset="0"/>
              </a:rPr>
              <a:t>The array previously referenced by </a:t>
            </a:r>
            <a:r>
              <a:rPr lang="en-US" sz="2000" b="1" dirty="0">
                <a:latin typeface="Courier"/>
                <a:cs typeface="Times New Roman" panose="02020603050405020304" pitchFamily="18" charset="0"/>
              </a:rPr>
              <a:t>list2</a:t>
            </a:r>
            <a:r>
              <a:rPr lang="en-US" sz="2000" dirty="0">
                <a:cs typeface="Times New Roman" panose="02020603050405020304" pitchFamily="18" charset="0"/>
              </a:rPr>
              <a:t> is no longer referenced! It becomes garbage</a:t>
            </a:r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en-US" sz="1800" b="1" dirty="0">
                <a:cs typeface="Times New Roman" panose="02020603050405020304" pitchFamily="18" charset="0"/>
              </a:rPr>
              <a:t>This process is called </a:t>
            </a:r>
            <a:r>
              <a:rPr lang="en-US" sz="1800" b="1" i="1" dirty="0">
                <a:cs typeface="Times New Roman" panose="02020603050405020304" pitchFamily="18" charset="0"/>
              </a:rPr>
              <a:t>garbage collection</a:t>
            </a:r>
            <a:endParaRPr lang="en-US" sz="1800" b="1" dirty="0">
              <a:cs typeface="Times New Roman" panose="02020603050405020304" pitchFamily="18" charset="0"/>
            </a:endParaRPr>
          </a:p>
          <a:p>
            <a:endParaRPr lang="en-US" sz="1800" b="1" dirty="0">
              <a:latin typeface="Courier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22482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0"/>
            <a:ext cx="7772400" cy="971080"/>
          </a:xfrm>
        </p:spPr>
        <p:txBody>
          <a:bodyPr/>
          <a:lstStyle/>
          <a:p>
            <a:r>
              <a:rPr lang="en-US" altLang="en-US" dirty="0"/>
              <a:t>Copying Arrays (cont.)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309045" y="971080"/>
            <a:ext cx="8834955" cy="5121557"/>
          </a:xfrm>
        </p:spPr>
        <p:txBody>
          <a:bodyPr/>
          <a:lstStyle/>
          <a:p>
            <a:r>
              <a:rPr lang="en-US" sz="2800" dirty="0">
                <a:cs typeface="Times New Roman" panose="02020603050405020304" pitchFamily="18" charset="0"/>
              </a:rPr>
              <a:t>Assignment statements can be used to copy primitive statements</a:t>
            </a:r>
          </a:p>
          <a:p>
            <a:r>
              <a:rPr lang="en-US" sz="2800" dirty="0">
                <a:latin typeface="+mj-lt"/>
                <a:cs typeface="Times New Roman" panose="02020603050405020304" pitchFamily="18" charset="0"/>
              </a:rPr>
              <a:t>However, assignment statements </a:t>
            </a:r>
            <a:r>
              <a:rPr lang="en-US" sz="2800" b="1" dirty="0">
                <a:highlight>
                  <a:srgbClr val="FFFF00"/>
                </a:highlight>
                <a:latin typeface="+mj-lt"/>
                <a:cs typeface="Times New Roman" panose="02020603050405020304" pitchFamily="18" charset="0"/>
              </a:rPr>
              <a:t>cannot be used to copy arrays</a:t>
            </a:r>
          </a:p>
          <a:p>
            <a:r>
              <a:rPr lang="en-US" sz="2800" dirty="0">
                <a:cs typeface="Times New Roman" panose="02020603050405020304" pitchFamily="18" charset="0"/>
              </a:rPr>
              <a:t>There are three ways to copy arrays: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>
                <a:cs typeface="Times New Roman" panose="02020603050405020304" pitchFamily="18" charset="0"/>
              </a:rPr>
              <a:t>Use a loop to copy individual elements one by one.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>
                <a:cs typeface="Times New Roman" panose="02020603050405020304" pitchFamily="18" charset="0"/>
              </a:rPr>
              <a:t>Use the static </a:t>
            </a:r>
            <a:r>
              <a:rPr lang="en-US" b="1" dirty="0" err="1">
                <a:latin typeface="Courier"/>
                <a:cs typeface="Times New Roman" panose="02020603050405020304" pitchFamily="18" charset="0"/>
              </a:rPr>
              <a:t>arraycopy</a:t>
            </a:r>
            <a:r>
              <a:rPr lang="en-US" dirty="0">
                <a:cs typeface="Times New Roman" panose="02020603050405020304" pitchFamily="18" charset="0"/>
              </a:rPr>
              <a:t> method in the </a:t>
            </a:r>
            <a:r>
              <a:rPr lang="en-US" b="1" dirty="0">
                <a:latin typeface="Courier"/>
                <a:cs typeface="Times New Roman" panose="02020603050405020304" pitchFamily="18" charset="0"/>
              </a:rPr>
              <a:t>System</a:t>
            </a:r>
            <a:r>
              <a:rPr lang="en-US" dirty="0">
                <a:cs typeface="Times New Roman" panose="02020603050405020304" pitchFamily="18" charset="0"/>
              </a:rPr>
              <a:t> class.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>
                <a:cs typeface="Times New Roman" panose="02020603050405020304" pitchFamily="18" charset="0"/>
              </a:rPr>
              <a:t>Use the clone method to copy arrays</a:t>
            </a:r>
          </a:p>
          <a:p>
            <a:pPr marL="1371600" lvl="2" indent="-514350"/>
            <a:r>
              <a:rPr lang="en-US" sz="2800" dirty="0">
                <a:cs typeface="Times New Roman" panose="02020603050405020304" pitchFamily="18" charset="0"/>
              </a:rPr>
              <a:t>this is covered in CPCS-203</a:t>
            </a:r>
          </a:p>
          <a:p>
            <a:endParaRPr lang="en-US" sz="2800" b="1" dirty="0">
              <a:highlight>
                <a:srgbClr val="FFFF00"/>
              </a:highlight>
              <a:latin typeface="+mj-lt"/>
              <a:cs typeface="Times New Roman" panose="02020603050405020304" pitchFamily="18" charset="0"/>
            </a:endParaRPr>
          </a:p>
          <a:p>
            <a:pPr lvl="1"/>
            <a:endParaRPr lang="en-US" dirty="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79464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46041"/>
            <a:ext cx="7772400" cy="1121300"/>
          </a:xfrm>
        </p:spPr>
        <p:txBody>
          <a:bodyPr/>
          <a:lstStyle/>
          <a:p>
            <a:r>
              <a:rPr lang="en-US" dirty="0">
                <a:cs typeface="Times New Roman" panose="02020603050405020304" pitchFamily="18" charset="0"/>
              </a:rPr>
              <a:t>Declaring Array (cont.)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309045" y="1341437"/>
            <a:ext cx="8717935" cy="5121557"/>
          </a:xfrm>
        </p:spPr>
        <p:txBody>
          <a:bodyPr/>
          <a:lstStyle/>
          <a:p>
            <a:pPr lvl="1"/>
            <a:r>
              <a:rPr lang="en-US" dirty="0">
                <a:cs typeface="Times New Roman" panose="02020603050405020304" pitchFamily="18" charset="0"/>
              </a:rPr>
              <a:t>Example:</a:t>
            </a:r>
          </a:p>
          <a:p>
            <a:pPr marL="914400" lvl="2" indent="0">
              <a:buNone/>
            </a:pPr>
            <a:r>
              <a:rPr lang="en-US" dirty="0">
                <a:cs typeface="Times New Roman" panose="02020603050405020304" pitchFamily="18" charset="0"/>
              </a:rPr>
              <a:t>  </a:t>
            </a:r>
            <a:r>
              <a:rPr lang="en-US" b="1" dirty="0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double[] </a:t>
            </a:r>
            <a:r>
              <a:rPr lang="en-US" b="1" dirty="0" err="1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myList</a:t>
            </a:r>
            <a:r>
              <a:rPr lang="en-US" b="1" dirty="0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;</a:t>
            </a:r>
          </a:p>
          <a:p>
            <a:pPr lvl="3"/>
            <a:r>
              <a:rPr lang="en-US" dirty="0">
                <a:cs typeface="Times New Roman" panose="02020603050405020304" pitchFamily="18" charset="0"/>
              </a:rPr>
              <a:t>all elements of the array will have the same data type</a:t>
            </a:r>
          </a:p>
          <a:p>
            <a:pPr lvl="1"/>
            <a:r>
              <a:rPr lang="en-US" dirty="0">
                <a:cs typeface="Times New Roman" panose="02020603050405020304" pitchFamily="18" charset="0"/>
              </a:rPr>
              <a:t>Note:</a:t>
            </a:r>
          </a:p>
          <a:p>
            <a:pPr lvl="2"/>
            <a:r>
              <a:rPr lang="en-US" dirty="0">
                <a:cs typeface="Times New Roman" panose="02020603050405020304" pitchFamily="18" charset="0"/>
              </a:rPr>
              <a:t>The brackets, </a:t>
            </a:r>
            <a:r>
              <a:rPr lang="en-US" b="1" dirty="0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[]</a:t>
            </a:r>
            <a:r>
              <a:rPr lang="en-US" dirty="0">
                <a:cs typeface="Times New Roman" panose="02020603050405020304" pitchFamily="18" charset="0"/>
              </a:rPr>
              <a:t>, should appear after the data type</a:t>
            </a:r>
          </a:p>
          <a:p>
            <a:pPr lvl="3"/>
            <a:r>
              <a:rPr lang="en-US" dirty="0">
                <a:cs typeface="Times New Roman" panose="02020603050405020304" pitchFamily="18" charset="0"/>
              </a:rPr>
              <a:t>This is preferred in Java</a:t>
            </a:r>
          </a:p>
          <a:p>
            <a:pPr lvl="2"/>
            <a:r>
              <a:rPr lang="en-US" dirty="0">
                <a:cs typeface="Times New Roman" panose="02020603050405020304" pitchFamily="18" charset="0"/>
              </a:rPr>
              <a:t>Also allowed to place the brackets after the variable name</a:t>
            </a:r>
          </a:p>
          <a:p>
            <a:pPr marL="1371600" lvl="3" indent="0">
              <a:buNone/>
            </a:pPr>
            <a:r>
              <a:rPr lang="en-US" b="1" dirty="0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double </a:t>
            </a:r>
            <a:r>
              <a:rPr lang="en-US" b="1" dirty="0" err="1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myList</a:t>
            </a:r>
            <a:r>
              <a:rPr lang="en-US" b="1" dirty="0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[];</a:t>
            </a:r>
          </a:p>
          <a:p>
            <a:pPr lvl="3"/>
            <a:r>
              <a:rPr lang="en-US" dirty="0">
                <a:cs typeface="Times New Roman" panose="02020603050405020304" pitchFamily="18" charset="0"/>
              </a:rPr>
              <a:t>This style comes from C/C++</a:t>
            </a:r>
          </a:p>
          <a:p>
            <a:pPr lvl="2"/>
            <a:r>
              <a:rPr lang="en-US" dirty="0">
                <a:cs typeface="Times New Roman" panose="02020603050405020304" pitchFamily="18" charset="0"/>
              </a:rPr>
              <a:t>Both are correct. The first method is preferred with Java.</a:t>
            </a:r>
          </a:p>
        </p:txBody>
      </p:sp>
    </p:spTree>
    <p:extLst>
      <p:ext uri="{BB962C8B-B14F-4D97-AF65-F5344CB8AC3E}">
        <p14:creationId xmlns:p14="http://schemas.microsoft.com/office/powerpoint/2010/main" val="1063171385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978" y="6900"/>
            <a:ext cx="7772400" cy="1121300"/>
          </a:xfrm>
        </p:spPr>
        <p:txBody>
          <a:bodyPr/>
          <a:lstStyle/>
          <a:p>
            <a:r>
              <a:rPr lang="en-US" altLang="en-US" dirty="0"/>
              <a:t>Copying Arrays (cont.)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-151815" y="920803"/>
            <a:ext cx="8834955" cy="1361255"/>
          </a:xfrm>
        </p:spPr>
        <p:txBody>
          <a:bodyPr/>
          <a:lstStyle/>
          <a:p>
            <a:pPr marL="971550" lvl="1" indent="-514350">
              <a:buFont typeface="+mj-lt"/>
              <a:buAutoNum type="arabicPeriod"/>
            </a:pPr>
            <a:r>
              <a:rPr lang="en-US" sz="2400" dirty="0">
                <a:latin typeface="+mj-lt"/>
                <a:cs typeface="Times New Roman" panose="02020603050405020304" pitchFamily="18" charset="0"/>
              </a:rPr>
              <a:t>Use a loop to copy individual elements one by one.</a:t>
            </a:r>
          </a:p>
          <a:p>
            <a:pPr lvl="2"/>
            <a:r>
              <a:rPr lang="en-US" dirty="0">
                <a:cs typeface="Times New Roman" panose="02020603050405020304" pitchFamily="18" charset="0"/>
              </a:rPr>
              <a:t>The following code copies the values of </a:t>
            </a:r>
            <a:r>
              <a:rPr lang="en-US" b="1" dirty="0" err="1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sourceArray</a:t>
            </a:r>
            <a:r>
              <a:rPr lang="en-US" dirty="0">
                <a:solidFill>
                  <a:srgbClr val="00B0F0"/>
                </a:solidFill>
                <a:cs typeface="Times New Roman" panose="02020603050405020304" pitchFamily="18" charset="0"/>
              </a:rPr>
              <a:t> </a:t>
            </a:r>
            <a:r>
              <a:rPr lang="en-US" dirty="0">
                <a:cs typeface="Times New Roman" panose="02020603050405020304" pitchFamily="18" charset="0"/>
              </a:rPr>
              <a:t>to </a:t>
            </a:r>
            <a:r>
              <a:rPr lang="en-US" b="1" dirty="0" err="1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targetArray</a:t>
            </a:r>
            <a:r>
              <a:rPr lang="en-US" dirty="0">
                <a:solidFill>
                  <a:srgbClr val="00B0F0"/>
                </a:solidFill>
                <a:cs typeface="Times New Roman" panose="02020603050405020304" pitchFamily="18" charset="0"/>
              </a:rPr>
              <a:t> </a:t>
            </a:r>
            <a:r>
              <a:rPr lang="en-US" dirty="0">
                <a:cs typeface="Times New Roman" panose="02020603050405020304" pitchFamily="18" charset="0"/>
              </a:rPr>
              <a:t>using a </a:t>
            </a:r>
            <a:r>
              <a:rPr lang="en-US" b="1" dirty="0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for</a:t>
            </a:r>
            <a:r>
              <a:rPr lang="en-US" dirty="0">
                <a:solidFill>
                  <a:srgbClr val="00B0F0"/>
                </a:solidFill>
                <a:cs typeface="Times New Roman" panose="02020603050405020304" pitchFamily="18" charset="0"/>
              </a:rPr>
              <a:t> </a:t>
            </a:r>
            <a:r>
              <a:rPr lang="en-US" dirty="0">
                <a:cs typeface="Times New Roman" panose="02020603050405020304" pitchFamily="18" charset="0"/>
              </a:rPr>
              <a:t>loop:</a:t>
            </a:r>
          </a:p>
          <a:p>
            <a:pPr lvl="2"/>
            <a:endParaRPr lang="en-US" dirty="0"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11901" y="2315255"/>
            <a:ext cx="6920195" cy="1077218"/>
          </a:xfrm>
          <a:prstGeom prst="rect">
            <a:avLst/>
          </a:prstGeom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b="1" dirty="0" err="1">
                <a:latin typeface="Courier"/>
              </a:rPr>
              <a:t>int</a:t>
            </a:r>
            <a:r>
              <a:rPr lang="en-US" b="1" dirty="0">
                <a:latin typeface="Courier"/>
              </a:rPr>
              <a:t>[] </a:t>
            </a:r>
            <a:r>
              <a:rPr lang="en-US" b="1" dirty="0" err="1">
                <a:solidFill>
                  <a:srgbClr val="00B0F0"/>
                </a:solidFill>
                <a:latin typeface="Courier"/>
              </a:rPr>
              <a:t>sourceArray</a:t>
            </a:r>
            <a:r>
              <a:rPr lang="en-US" b="1" dirty="0">
                <a:solidFill>
                  <a:srgbClr val="00B0F0"/>
                </a:solidFill>
                <a:latin typeface="Courier"/>
              </a:rPr>
              <a:t> </a:t>
            </a:r>
            <a:r>
              <a:rPr lang="en-US" b="1" dirty="0">
                <a:latin typeface="Courier"/>
              </a:rPr>
              <a:t>= {2, 3, 1, 5, 10};</a:t>
            </a:r>
          </a:p>
          <a:p>
            <a:r>
              <a:rPr lang="en-US" b="1" dirty="0" err="1">
                <a:latin typeface="Courier"/>
              </a:rPr>
              <a:t>int</a:t>
            </a:r>
            <a:r>
              <a:rPr lang="en-US" b="1" dirty="0">
                <a:latin typeface="Courier"/>
              </a:rPr>
              <a:t>[] </a:t>
            </a:r>
            <a:r>
              <a:rPr lang="en-US" b="1" dirty="0" err="1">
                <a:solidFill>
                  <a:srgbClr val="00B0F0"/>
                </a:solidFill>
                <a:latin typeface="Courier"/>
              </a:rPr>
              <a:t>targetArray</a:t>
            </a:r>
            <a:r>
              <a:rPr lang="en-US" b="1" dirty="0">
                <a:solidFill>
                  <a:srgbClr val="00B0F0"/>
                </a:solidFill>
                <a:latin typeface="Courier"/>
              </a:rPr>
              <a:t> </a:t>
            </a:r>
            <a:r>
              <a:rPr lang="en-US" b="1" dirty="0">
                <a:latin typeface="Courier"/>
              </a:rPr>
              <a:t>= new </a:t>
            </a:r>
            <a:r>
              <a:rPr lang="en-US" b="1" dirty="0" err="1">
                <a:latin typeface="Courier"/>
              </a:rPr>
              <a:t>int</a:t>
            </a:r>
            <a:r>
              <a:rPr lang="en-US" b="1" dirty="0">
                <a:latin typeface="Courier"/>
              </a:rPr>
              <a:t>[</a:t>
            </a:r>
            <a:r>
              <a:rPr lang="en-US" b="1" dirty="0" err="1">
                <a:solidFill>
                  <a:srgbClr val="00B0F0"/>
                </a:solidFill>
                <a:latin typeface="Courier"/>
              </a:rPr>
              <a:t>sourceArray.length</a:t>
            </a:r>
            <a:r>
              <a:rPr lang="en-US" b="1" dirty="0">
                <a:latin typeface="Courier"/>
              </a:rPr>
              <a:t>];</a:t>
            </a:r>
          </a:p>
          <a:p>
            <a:r>
              <a:rPr lang="en-US" b="1" dirty="0">
                <a:latin typeface="Courier"/>
              </a:rPr>
              <a:t>for (int i = 0; i &lt; </a:t>
            </a:r>
            <a:r>
              <a:rPr lang="en-US" b="1" dirty="0" err="1">
                <a:solidFill>
                  <a:srgbClr val="7030A0"/>
                </a:solidFill>
                <a:latin typeface="Courier"/>
              </a:rPr>
              <a:t>sourceArray.length</a:t>
            </a:r>
            <a:r>
              <a:rPr lang="en-US" b="1" dirty="0">
                <a:latin typeface="Courier"/>
              </a:rPr>
              <a:t>; </a:t>
            </a:r>
            <a:r>
              <a:rPr lang="en-US" b="1" dirty="0" err="1">
                <a:latin typeface="Courier"/>
              </a:rPr>
              <a:t>i</a:t>
            </a:r>
            <a:r>
              <a:rPr lang="en-US" b="1" dirty="0">
                <a:latin typeface="Courier"/>
              </a:rPr>
              <a:t>++)</a:t>
            </a:r>
          </a:p>
          <a:p>
            <a:r>
              <a:rPr lang="en-US" b="1" dirty="0">
                <a:latin typeface="Courier"/>
              </a:rPr>
              <a:t>   </a:t>
            </a:r>
            <a:r>
              <a:rPr lang="en-US" b="1" dirty="0" err="1">
                <a:solidFill>
                  <a:srgbClr val="00B050"/>
                </a:solidFill>
                <a:latin typeface="Courier"/>
              </a:rPr>
              <a:t>targetArray</a:t>
            </a:r>
            <a:r>
              <a:rPr lang="en-US" b="1" dirty="0">
                <a:solidFill>
                  <a:srgbClr val="00B050"/>
                </a:solidFill>
                <a:latin typeface="Courier"/>
              </a:rPr>
              <a:t>[i] = </a:t>
            </a:r>
            <a:r>
              <a:rPr lang="en-US" b="1" dirty="0" err="1">
                <a:solidFill>
                  <a:srgbClr val="00B050"/>
                </a:solidFill>
                <a:latin typeface="Courier"/>
              </a:rPr>
              <a:t>sourceArray</a:t>
            </a:r>
            <a:r>
              <a:rPr lang="en-US" b="1" dirty="0">
                <a:solidFill>
                  <a:srgbClr val="00B050"/>
                </a:solidFill>
                <a:latin typeface="Courier"/>
              </a:rPr>
              <a:t>[</a:t>
            </a:r>
            <a:r>
              <a:rPr lang="en-US" b="1" dirty="0" err="1">
                <a:solidFill>
                  <a:srgbClr val="00B050"/>
                </a:solidFill>
                <a:latin typeface="Courier"/>
              </a:rPr>
              <a:t>i</a:t>
            </a:r>
            <a:r>
              <a:rPr lang="en-US" b="1" dirty="0">
                <a:solidFill>
                  <a:srgbClr val="00B050"/>
                </a:solidFill>
                <a:latin typeface="Courier"/>
              </a:rPr>
              <a:t>];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3B46E1A2-2AF4-4F3D-9301-3EA1811EF140}"/>
              </a:ext>
            </a:extLst>
          </p:cNvPr>
          <p:cNvSpPr txBox="1">
            <a:spLocks/>
          </p:cNvSpPr>
          <p:nvPr/>
        </p:nvSpPr>
        <p:spPr bwMode="auto">
          <a:xfrm>
            <a:off x="309045" y="3458866"/>
            <a:ext cx="9219004" cy="21677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Wingdings" panose="05000000000000000000" pitchFamily="2" charset="2"/>
              <a:buChar char="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anose="05000000000000000000" pitchFamily="2" charset="2"/>
              <a:buChar char="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71500" indent="-514350">
              <a:buFont typeface="+mj-lt"/>
              <a:buAutoNum type="arabicPeriod" startAt="2"/>
            </a:pPr>
            <a:r>
              <a:rPr lang="en-US" sz="2400" dirty="0">
                <a:cs typeface="Times New Roman" panose="02020603050405020304" pitchFamily="18" charset="0"/>
              </a:rPr>
              <a:t>Use the static </a:t>
            </a:r>
            <a:r>
              <a:rPr lang="en-US" sz="2400" b="1" dirty="0" err="1">
                <a:latin typeface="Courier"/>
                <a:cs typeface="Times New Roman" panose="02020603050405020304" pitchFamily="18" charset="0"/>
              </a:rPr>
              <a:t>arraycopy</a:t>
            </a:r>
            <a:r>
              <a:rPr lang="en-US" sz="2400" dirty="0">
                <a:cs typeface="Times New Roman" panose="02020603050405020304" pitchFamily="18" charset="0"/>
              </a:rPr>
              <a:t> method in the </a:t>
            </a:r>
            <a:r>
              <a:rPr lang="en-US" sz="2400" b="1" dirty="0">
                <a:latin typeface="Courier"/>
                <a:cs typeface="Times New Roman" panose="02020603050405020304" pitchFamily="18" charset="0"/>
              </a:rPr>
              <a:t>System</a:t>
            </a:r>
            <a:r>
              <a:rPr lang="en-US" sz="2400" dirty="0">
                <a:cs typeface="Times New Roman" panose="02020603050405020304" pitchFamily="18" charset="0"/>
              </a:rPr>
              <a:t> class.</a:t>
            </a:r>
            <a:endParaRPr lang="en-US" sz="2400" dirty="0">
              <a:latin typeface="+mj-lt"/>
              <a:cs typeface="Times New Roman" panose="02020603050405020304" pitchFamily="18" charset="0"/>
            </a:endParaRPr>
          </a:p>
          <a:p>
            <a:pPr lvl="1"/>
            <a:r>
              <a:rPr lang="en-US" sz="2400" b="1" dirty="0">
                <a:cs typeface="Times New Roman" panose="02020603050405020304" pitchFamily="18" charset="0"/>
              </a:rPr>
              <a:t>Syntax:</a:t>
            </a:r>
          </a:p>
          <a:p>
            <a:pPr marL="57150" indent="0">
              <a:buNone/>
            </a:pPr>
            <a:r>
              <a:rPr lang="en-US" sz="1600" b="1" dirty="0">
                <a:latin typeface="Courier"/>
                <a:cs typeface="Times New Roman" panose="02020603050405020304" pitchFamily="18" charset="0"/>
              </a:rPr>
              <a:t>    </a:t>
            </a:r>
            <a:r>
              <a:rPr lang="en-US" sz="1600" b="1" dirty="0" err="1">
                <a:latin typeface="Courier"/>
                <a:cs typeface="Times New Roman" panose="02020603050405020304" pitchFamily="18" charset="0"/>
              </a:rPr>
              <a:t>System.arraycopy</a:t>
            </a:r>
            <a:r>
              <a:rPr lang="en-US" sz="1600" b="1" dirty="0">
                <a:latin typeface="Courier"/>
                <a:cs typeface="Times New Roman" panose="02020603050405020304" pitchFamily="18" charset="0"/>
              </a:rPr>
              <a:t>(</a:t>
            </a:r>
            <a:r>
              <a:rPr lang="en-US" sz="1600" b="1" dirty="0" err="1">
                <a:latin typeface="Courier"/>
                <a:cs typeface="Times New Roman" panose="02020603050405020304" pitchFamily="18" charset="0"/>
              </a:rPr>
              <a:t>sourceArray</a:t>
            </a:r>
            <a:r>
              <a:rPr lang="en-US" sz="1600" b="1" dirty="0">
                <a:latin typeface="Courier"/>
                <a:cs typeface="Times New Roman" panose="02020603050405020304" pitchFamily="18" charset="0"/>
              </a:rPr>
              <a:t>, </a:t>
            </a:r>
            <a:r>
              <a:rPr lang="en-US" sz="1600" b="1" dirty="0" err="1">
                <a:latin typeface="Courier"/>
                <a:cs typeface="Times New Roman" panose="02020603050405020304" pitchFamily="18" charset="0"/>
              </a:rPr>
              <a:t>srcPos</a:t>
            </a:r>
            <a:r>
              <a:rPr lang="en-US" sz="1600" b="1" dirty="0">
                <a:latin typeface="Courier"/>
                <a:cs typeface="Times New Roman" panose="02020603050405020304" pitchFamily="18" charset="0"/>
              </a:rPr>
              <a:t>, </a:t>
            </a:r>
            <a:r>
              <a:rPr lang="en-US" sz="1600" b="1" dirty="0" err="1">
                <a:latin typeface="Courier"/>
                <a:cs typeface="Times New Roman" panose="02020603050405020304" pitchFamily="18" charset="0"/>
              </a:rPr>
              <a:t>targetArray</a:t>
            </a:r>
            <a:r>
              <a:rPr lang="en-US" sz="1600" b="1" dirty="0">
                <a:latin typeface="Courier"/>
                <a:cs typeface="Times New Roman" panose="02020603050405020304" pitchFamily="18" charset="0"/>
              </a:rPr>
              <a:t>, </a:t>
            </a:r>
            <a:r>
              <a:rPr lang="en-US" sz="1600" b="1" dirty="0" err="1">
                <a:latin typeface="Courier"/>
                <a:cs typeface="Times New Roman" panose="02020603050405020304" pitchFamily="18" charset="0"/>
              </a:rPr>
              <a:t>tarPos</a:t>
            </a:r>
            <a:r>
              <a:rPr lang="en-US" sz="1600" b="1" dirty="0">
                <a:latin typeface="Courier"/>
                <a:cs typeface="Times New Roman" panose="02020603050405020304" pitchFamily="18" charset="0"/>
              </a:rPr>
              <a:t>, length)</a:t>
            </a:r>
          </a:p>
          <a:p>
            <a:pPr lvl="3">
              <a:buFont typeface="Wingdings" panose="05000000000000000000" pitchFamily="2" charset="2"/>
              <a:buChar char="Ø"/>
            </a:pPr>
            <a:r>
              <a:rPr lang="en-US" sz="1800" b="1" dirty="0" err="1">
                <a:latin typeface="Courier"/>
                <a:cs typeface="Times New Roman" panose="02020603050405020304" pitchFamily="18" charset="0"/>
              </a:rPr>
              <a:t>srcPos</a:t>
            </a:r>
            <a:r>
              <a:rPr lang="en-US" sz="1800" dirty="0">
                <a:cs typeface="Times New Roman" panose="02020603050405020304" pitchFamily="18" charset="0"/>
              </a:rPr>
              <a:t> is the starting position of </a:t>
            </a:r>
            <a:r>
              <a:rPr lang="en-US" sz="1800" b="1" dirty="0" err="1">
                <a:latin typeface="Courier"/>
                <a:cs typeface="Times New Roman" panose="02020603050405020304" pitchFamily="18" charset="0"/>
              </a:rPr>
              <a:t>sourceArray</a:t>
            </a:r>
            <a:endParaRPr lang="en-US" sz="1800" b="1" dirty="0">
              <a:latin typeface="Courier"/>
              <a:cs typeface="Times New Roman" panose="02020603050405020304" pitchFamily="18" charset="0"/>
            </a:endParaRPr>
          </a:p>
          <a:p>
            <a:pPr lvl="3">
              <a:buFont typeface="Wingdings" panose="05000000000000000000" pitchFamily="2" charset="2"/>
              <a:buChar char="Ø"/>
            </a:pPr>
            <a:r>
              <a:rPr lang="en-US" sz="1800" b="1" dirty="0" err="1">
                <a:latin typeface="Courier"/>
                <a:cs typeface="Times New Roman" panose="02020603050405020304" pitchFamily="18" charset="0"/>
              </a:rPr>
              <a:t>tarPos</a:t>
            </a:r>
            <a:r>
              <a:rPr lang="en-US" sz="1800" dirty="0">
                <a:cs typeface="Times New Roman" panose="02020603050405020304" pitchFamily="18" charset="0"/>
              </a:rPr>
              <a:t> is the starting position of </a:t>
            </a:r>
            <a:r>
              <a:rPr lang="en-US" sz="1800" b="1" dirty="0" err="1">
                <a:latin typeface="Courier"/>
                <a:cs typeface="Times New Roman" panose="02020603050405020304" pitchFamily="18" charset="0"/>
              </a:rPr>
              <a:t>targetArray</a:t>
            </a:r>
            <a:endParaRPr lang="en-US" sz="1800" b="1" dirty="0">
              <a:latin typeface="Courier"/>
              <a:cs typeface="Times New Roman" panose="02020603050405020304" pitchFamily="18" charset="0"/>
            </a:endParaRPr>
          </a:p>
          <a:p>
            <a:pPr lvl="3">
              <a:buFont typeface="Wingdings" panose="05000000000000000000" pitchFamily="2" charset="2"/>
              <a:buChar char="Ø"/>
            </a:pPr>
            <a:r>
              <a:rPr lang="en-US" sz="1800" b="1" dirty="0">
                <a:latin typeface="Courier"/>
                <a:cs typeface="Times New Roman" panose="02020603050405020304" pitchFamily="18" charset="0"/>
              </a:rPr>
              <a:t>length</a:t>
            </a:r>
            <a:r>
              <a:rPr lang="en-US" sz="1800" dirty="0">
                <a:cs typeface="Times New Roman" panose="02020603050405020304" pitchFamily="18" charset="0"/>
              </a:rPr>
              <a:t> is the number of elements to be copied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1618839-94D2-4447-9F68-C115286F7862}"/>
              </a:ext>
            </a:extLst>
          </p:cNvPr>
          <p:cNvSpPr txBox="1"/>
          <p:nvPr/>
        </p:nvSpPr>
        <p:spPr>
          <a:xfrm>
            <a:off x="-2" y="5693019"/>
            <a:ext cx="9144000" cy="830997"/>
          </a:xfrm>
          <a:prstGeom prst="rect">
            <a:avLst/>
          </a:prstGeom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b="1" dirty="0">
                <a:latin typeface="Courier"/>
              </a:rPr>
              <a:t>int[] </a:t>
            </a:r>
            <a:r>
              <a:rPr lang="en-US" b="1" dirty="0" err="1">
                <a:solidFill>
                  <a:srgbClr val="00B0F0"/>
                </a:solidFill>
                <a:latin typeface="Courier"/>
              </a:rPr>
              <a:t>sourceArray</a:t>
            </a:r>
            <a:r>
              <a:rPr lang="en-US" b="1" dirty="0">
                <a:solidFill>
                  <a:srgbClr val="00B0F0"/>
                </a:solidFill>
                <a:latin typeface="Courier"/>
              </a:rPr>
              <a:t> </a:t>
            </a:r>
            <a:r>
              <a:rPr lang="en-US" b="1" dirty="0">
                <a:latin typeface="Courier"/>
              </a:rPr>
              <a:t>= {2, 3, 1, 5, 10};</a:t>
            </a:r>
          </a:p>
          <a:p>
            <a:r>
              <a:rPr lang="en-US" b="1" dirty="0">
                <a:latin typeface="Courier"/>
              </a:rPr>
              <a:t>int[] </a:t>
            </a:r>
            <a:r>
              <a:rPr lang="en-US" b="1" dirty="0" err="1">
                <a:solidFill>
                  <a:srgbClr val="00B0F0"/>
                </a:solidFill>
                <a:latin typeface="Courier"/>
              </a:rPr>
              <a:t>targetArray</a:t>
            </a:r>
            <a:r>
              <a:rPr lang="en-US" b="1" dirty="0">
                <a:solidFill>
                  <a:srgbClr val="00B0F0"/>
                </a:solidFill>
                <a:latin typeface="Courier"/>
              </a:rPr>
              <a:t> </a:t>
            </a:r>
            <a:r>
              <a:rPr lang="en-US" b="1" dirty="0">
                <a:latin typeface="Courier"/>
              </a:rPr>
              <a:t>= new int[</a:t>
            </a:r>
            <a:r>
              <a:rPr lang="en-US" b="1" dirty="0" err="1">
                <a:solidFill>
                  <a:srgbClr val="00B0F0"/>
                </a:solidFill>
                <a:latin typeface="Courier"/>
              </a:rPr>
              <a:t>sourceArray.length</a:t>
            </a:r>
            <a:r>
              <a:rPr lang="en-US" b="1" dirty="0">
                <a:latin typeface="Courier"/>
              </a:rPr>
              <a:t>];</a:t>
            </a:r>
          </a:p>
          <a:p>
            <a:r>
              <a:rPr lang="en-US" b="1" dirty="0" err="1">
                <a:latin typeface="Courier"/>
              </a:rPr>
              <a:t>System.arraycopy</a:t>
            </a:r>
            <a:r>
              <a:rPr lang="en-US" b="1" dirty="0">
                <a:latin typeface="Courier"/>
              </a:rPr>
              <a:t>(</a:t>
            </a:r>
            <a:r>
              <a:rPr lang="en-US" b="1" dirty="0" err="1">
                <a:latin typeface="Courier"/>
              </a:rPr>
              <a:t>sourceArray</a:t>
            </a:r>
            <a:r>
              <a:rPr lang="en-US" b="1" dirty="0">
                <a:latin typeface="Courier"/>
              </a:rPr>
              <a:t>, 0, </a:t>
            </a:r>
            <a:r>
              <a:rPr lang="en-US" b="1" dirty="0" err="1">
                <a:latin typeface="Courier"/>
              </a:rPr>
              <a:t>targetArray</a:t>
            </a:r>
            <a:r>
              <a:rPr lang="en-US" b="1" dirty="0">
                <a:latin typeface="Courier"/>
              </a:rPr>
              <a:t>, 0, </a:t>
            </a:r>
            <a:r>
              <a:rPr lang="en-US" b="1" dirty="0" err="1">
                <a:latin typeface="Courier"/>
              </a:rPr>
              <a:t>sourceArray.length</a:t>
            </a:r>
            <a:r>
              <a:rPr lang="en-US" b="1" dirty="0">
                <a:latin typeface="Courier"/>
              </a:rPr>
              <a:t>);</a:t>
            </a:r>
          </a:p>
        </p:txBody>
      </p:sp>
    </p:spTree>
    <p:extLst>
      <p:ext uri="{BB962C8B-B14F-4D97-AF65-F5344CB8AC3E}">
        <p14:creationId xmlns:p14="http://schemas.microsoft.com/office/powerpoint/2010/main" val="2364653819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46041"/>
            <a:ext cx="7772400" cy="1121300"/>
          </a:xfrm>
        </p:spPr>
        <p:txBody>
          <a:bodyPr/>
          <a:lstStyle/>
          <a:p>
            <a:r>
              <a:rPr lang="en-US" sz="5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Check Point</a:t>
            </a:r>
            <a:endParaRPr lang="en-US" sz="5400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70640" y="1341437"/>
            <a:ext cx="8679530" cy="781793"/>
          </a:xfrm>
        </p:spPr>
        <p:txBody>
          <a:bodyPr/>
          <a:lstStyle/>
          <a:p>
            <a:r>
              <a:rPr lang="en-US" sz="2400" dirty="0"/>
              <a:t>Once an array is created, its size cannot be changed. What does the following code did?</a:t>
            </a:r>
          </a:p>
          <a:p>
            <a:endParaRPr lang="en-US" dirty="0"/>
          </a:p>
          <a:p>
            <a:endParaRPr lang="en-US" dirty="0"/>
          </a:p>
          <a:p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971550" lvl="1" indent="-514350">
              <a:buFont typeface="+mj-lt"/>
              <a:buAutoNum type="alphaLcParenR"/>
            </a:pP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69905" y="2200040"/>
            <a:ext cx="7914510" cy="1077218"/>
          </a:xfrm>
          <a:prstGeom prst="rect">
            <a:avLst/>
          </a:prstGeom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b="1" dirty="0" err="1">
                <a:latin typeface="Courier"/>
              </a:rPr>
              <a:t>int</a:t>
            </a:r>
            <a:r>
              <a:rPr lang="en-US" dirty="0">
                <a:latin typeface="Courier"/>
              </a:rPr>
              <a:t>[] </a:t>
            </a:r>
            <a:r>
              <a:rPr lang="en-US" dirty="0" err="1">
                <a:latin typeface="Courier"/>
              </a:rPr>
              <a:t>myList</a:t>
            </a:r>
            <a:r>
              <a:rPr lang="en-US" dirty="0">
                <a:latin typeface="Courier"/>
              </a:rPr>
              <a:t>;</a:t>
            </a:r>
          </a:p>
          <a:p>
            <a:r>
              <a:rPr lang="en-US" dirty="0" err="1">
                <a:latin typeface="Courier"/>
              </a:rPr>
              <a:t>myList</a:t>
            </a:r>
            <a:r>
              <a:rPr lang="en-US" dirty="0">
                <a:latin typeface="Courier"/>
              </a:rPr>
              <a:t> = </a:t>
            </a:r>
            <a:r>
              <a:rPr lang="en-US" b="1" dirty="0">
                <a:latin typeface="Courier"/>
              </a:rPr>
              <a:t>new </a:t>
            </a:r>
            <a:r>
              <a:rPr lang="en-US" b="1" dirty="0" err="1">
                <a:latin typeface="Courier"/>
              </a:rPr>
              <a:t>int</a:t>
            </a:r>
            <a:r>
              <a:rPr lang="en-US" dirty="0">
                <a:latin typeface="Courier"/>
              </a:rPr>
              <a:t>[</a:t>
            </a:r>
            <a:r>
              <a:rPr lang="en-US" b="1" dirty="0">
                <a:latin typeface="Courier"/>
              </a:rPr>
              <a:t>10</a:t>
            </a:r>
            <a:r>
              <a:rPr lang="en-US" dirty="0">
                <a:latin typeface="Courier"/>
              </a:rPr>
              <a:t>];</a:t>
            </a:r>
          </a:p>
          <a:p>
            <a:r>
              <a:rPr lang="en-US" dirty="0">
                <a:latin typeface="Courier"/>
              </a:rPr>
              <a:t>// You have added the 10 values...but now you want to add more</a:t>
            </a:r>
          </a:p>
          <a:p>
            <a:r>
              <a:rPr lang="en-US" dirty="0" err="1">
                <a:latin typeface="Courier"/>
              </a:rPr>
              <a:t>myList</a:t>
            </a:r>
            <a:r>
              <a:rPr lang="en-US" dirty="0">
                <a:latin typeface="Courier"/>
              </a:rPr>
              <a:t> = </a:t>
            </a:r>
            <a:r>
              <a:rPr lang="en-US" b="1" dirty="0">
                <a:latin typeface="Courier"/>
              </a:rPr>
              <a:t>new </a:t>
            </a:r>
            <a:r>
              <a:rPr lang="en-US" b="1" dirty="0" err="1">
                <a:latin typeface="Courier"/>
              </a:rPr>
              <a:t>int</a:t>
            </a:r>
            <a:r>
              <a:rPr lang="en-US" dirty="0">
                <a:latin typeface="Courier"/>
              </a:rPr>
              <a:t>[</a:t>
            </a:r>
            <a:r>
              <a:rPr lang="en-US" b="1" dirty="0">
                <a:latin typeface="Courier"/>
              </a:rPr>
              <a:t>20</a:t>
            </a:r>
            <a:r>
              <a:rPr lang="en-US" dirty="0">
                <a:latin typeface="Courier"/>
              </a:rPr>
              <a:t>];</a:t>
            </a:r>
            <a:endParaRPr lang="en-US" b="1" dirty="0">
              <a:solidFill>
                <a:schemeClr val="tx1"/>
              </a:solidFill>
              <a:latin typeface="Courier"/>
            </a:endParaRPr>
          </a:p>
        </p:txBody>
      </p:sp>
      <p:pic>
        <p:nvPicPr>
          <p:cNvPr id="5" name="Picture 4" descr="A screenshot of a social media post&#10;&#10;Description automatically generated">
            <a:extLst>
              <a:ext uri="{FF2B5EF4-FFF2-40B4-BE49-F238E27FC236}">
                <a16:creationId xmlns:a16="http://schemas.microsoft.com/office/drawing/2014/main" id="{9D40D680-C1F3-4E86-84FF-14F9C7044DE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3498" y="3595413"/>
            <a:ext cx="5140502" cy="245678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46FB366-3D6F-4FE4-B918-6EA0CA0EF8C3}"/>
              </a:ext>
            </a:extLst>
          </p:cNvPr>
          <p:cNvSpPr txBox="1"/>
          <p:nvPr/>
        </p:nvSpPr>
        <p:spPr>
          <a:xfrm>
            <a:off x="270640" y="3525954"/>
            <a:ext cx="3765495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000" dirty="0">
                <a:cs typeface="Courier New" panose="02070309020205020404" pitchFamily="49" charset="0"/>
              </a:rPr>
              <a:t>The code will make a NEW array of size 20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000" dirty="0">
                <a:cs typeface="Courier New" panose="02070309020205020404" pitchFamily="49" charset="0"/>
              </a:rPr>
              <a:t>The reference for this new array will be saved into the variable </a:t>
            </a:r>
            <a:r>
              <a:rPr lang="en-US" sz="2000" b="1" dirty="0" err="1">
                <a:latin typeface="Courier"/>
                <a:cs typeface="Courier New" panose="02070309020205020404" pitchFamily="49" charset="0"/>
              </a:rPr>
              <a:t>myList</a:t>
            </a:r>
            <a:r>
              <a:rPr lang="en-US" sz="2000" dirty="0">
                <a:cs typeface="Courier New" panose="02070309020205020404" pitchFamily="49" charset="0"/>
              </a:rPr>
              <a:t>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000" dirty="0">
                <a:cs typeface="Courier New" panose="02070309020205020404" pitchFamily="49" charset="0"/>
              </a:rPr>
              <a:t>The old array of size 10 will be deleted by garbage collector</a:t>
            </a:r>
            <a:endParaRPr lang="en-US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1894125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900"/>
            <a:ext cx="7772400" cy="1121300"/>
          </a:xfrm>
        </p:spPr>
        <p:txBody>
          <a:bodyPr/>
          <a:lstStyle/>
          <a:p>
            <a:r>
              <a:rPr lang="en-US" altLang="en-US" dirty="0"/>
              <a:t>Passing Arrays to Methods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291954" y="971080"/>
            <a:ext cx="8834955" cy="5121557"/>
          </a:xfrm>
        </p:spPr>
        <p:txBody>
          <a:bodyPr/>
          <a:lstStyle/>
          <a:p>
            <a:r>
              <a:rPr lang="en-US" sz="2800" dirty="0">
                <a:cs typeface="Times New Roman" panose="02020603050405020304" pitchFamily="18" charset="0"/>
              </a:rPr>
              <a:t>Just like you can pass primitive values to methods, you can also pass arrays to methods</a:t>
            </a:r>
          </a:p>
          <a:p>
            <a:r>
              <a:rPr lang="en-US" sz="2800" dirty="0">
                <a:cs typeface="Times New Roman" panose="02020603050405020304" pitchFamily="18" charset="0"/>
              </a:rPr>
              <a:t>Example method:</a:t>
            </a:r>
          </a:p>
          <a:p>
            <a:endParaRPr lang="en-US" dirty="0">
              <a:cs typeface="Times New Roman" panose="02020603050405020304" pitchFamily="18" charset="0"/>
            </a:endParaRPr>
          </a:p>
          <a:p>
            <a:endParaRPr lang="en-US" dirty="0">
              <a:cs typeface="Times New Roman" panose="02020603050405020304" pitchFamily="18" charset="0"/>
            </a:endParaRPr>
          </a:p>
          <a:p>
            <a:r>
              <a:rPr lang="en-US" sz="2800" dirty="0">
                <a:cs typeface="Times New Roman" panose="02020603050405020304" pitchFamily="18" charset="0"/>
              </a:rPr>
              <a:t>From main we can invoke the method:</a:t>
            </a:r>
          </a:p>
          <a:p>
            <a:pPr marL="457200" lvl="1" indent="0">
              <a:buNone/>
            </a:pPr>
            <a:r>
              <a:rPr lang="en-US" b="1" dirty="0">
                <a:latin typeface="Courier"/>
                <a:cs typeface="Times New Roman" panose="02020603050405020304" pitchFamily="18" charset="0"/>
              </a:rPr>
              <a:t>	</a:t>
            </a:r>
            <a:r>
              <a:rPr lang="en-US" sz="2000" b="1" dirty="0" err="1">
                <a:latin typeface="Courier"/>
                <a:cs typeface="Times New Roman" panose="02020603050405020304" pitchFamily="18" charset="0"/>
              </a:rPr>
              <a:t>int</a:t>
            </a:r>
            <a:r>
              <a:rPr lang="en-US" sz="2000" b="1" dirty="0">
                <a:latin typeface="Courier"/>
                <a:cs typeface="Times New Roman" panose="02020603050405020304" pitchFamily="18" charset="0"/>
              </a:rPr>
              <a:t>[] list = {3, 1, 2, 6, 4, 2};</a:t>
            </a:r>
          </a:p>
          <a:p>
            <a:pPr marL="457200" lvl="1" indent="0">
              <a:buNone/>
            </a:pPr>
            <a:r>
              <a:rPr lang="en-US" sz="2000" b="1" dirty="0">
                <a:latin typeface="Courier"/>
                <a:cs typeface="Times New Roman" panose="02020603050405020304" pitchFamily="18" charset="0"/>
              </a:rPr>
              <a:t>	</a:t>
            </a:r>
            <a:r>
              <a:rPr lang="en-US" sz="2000" b="1" dirty="0" err="1">
                <a:latin typeface="Courier"/>
                <a:cs typeface="Times New Roman" panose="02020603050405020304" pitchFamily="18" charset="0"/>
              </a:rPr>
              <a:t>printArray</a:t>
            </a:r>
            <a:r>
              <a:rPr lang="en-US" sz="2000" b="1" dirty="0">
                <a:latin typeface="Courier"/>
                <a:cs typeface="Times New Roman" panose="02020603050405020304" pitchFamily="18" charset="0"/>
              </a:rPr>
              <a:t>(list);</a:t>
            </a:r>
          </a:p>
          <a:p>
            <a:pPr lvl="2"/>
            <a:endParaRPr lang="en-US" dirty="0"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52176" y="2357632"/>
            <a:ext cx="7914510" cy="1323439"/>
          </a:xfrm>
          <a:prstGeom prst="rect">
            <a:avLst/>
          </a:prstGeom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000" b="1" dirty="0">
                <a:latin typeface="Courier"/>
              </a:rPr>
              <a:t>public static void </a:t>
            </a:r>
            <a:r>
              <a:rPr lang="en-US" sz="2000" b="1" dirty="0" err="1">
                <a:latin typeface="Courier"/>
              </a:rPr>
              <a:t>printArray</a:t>
            </a:r>
            <a:r>
              <a:rPr lang="en-US" sz="2000" b="1" dirty="0">
                <a:latin typeface="Courier"/>
              </a:rPr>
              <a:t>(</a:t>
            </a:r>
            <a:r>
              <a:rPr lang="en-US" sz="2000" b="1" dirty="0" err="1">
                <a:latin typeface="Courier"/>
              </a:rPr>
              <a:t>int</a:t>
            </a:r>
            <a:r>
              <a:rPr lang="en-US" sz="2000" b="1" dirty="0">
                <a:latin typeface="Courier"/>
              </a:rPr>
              <a:t>[] list) {</a:t>
            </a:r>
          </a:p>
          <a:p>
            <a:r>
              <a:rPr lang="en-US" sz="2000" b="1" dirty="0">
                <a:latin typeface="Courier"/>
              </a:rPr>
              <a:t>   for (</a:t>
            </a:r>
            <a:r>
              <a:rPr lang="en-US" sz="2000" b="1" dirty="0" err="1">
                <a:latin typeface="Courier"/>
              </a:rPr>
              <a:t>int</a:t>
            </a:r>
            <a:r>
              <a:rPr lang="en-US" sz="2000" b="1" dirty="0">
                <a:latin typeface="Courier"/>
              </a:rPr>
              <a:t> i = 0; i &lt; </a:t>
            </a:r>
            <a:r>
              <a:rPr lang="en-US" sz="2000" b="1" dirty="0" err="1">
                <a:latin typeface="Courier"/>
              </a:rPr>
              <a:t>array.length</a:t>
            </a:r>
            <a:r>
              <a:rPr lang="en-US" sz="2000" b="1" dirty="0">
                <a:latin typeface="Courier"/>
              </a:rPr>
              <a:t>; i++)</a:t>
            </a:r>
          </a:p>
          <a:p>
            <a:r>
              <a:rPr lang="en-US" sz="2000" b="1" dirty="0">
                <a:latin typeface="Courier"/>
              </a:rPr>
              <a:t>      </a:t>
            </a:r>
            <a:r>
              <a:rPr lang="en-US" sz="2000" b="1" dirty="0" err="1">
                <a:latin typeface="Courier"/>
              </a:rPr>
              <a:t>System.out.print</a:t>
            </a:r>
            <a:r>
              <a:rPr lang="en-US" sz="2000" b="1" dirty="0">
                <a:latin typeface="Courier"/>
              </a:rPr>
              <a:t>(array[i] + " ");</a:t>
            </a:r>
          </a:p>
          <a:p>
            <a:r>
              <a:rPr lang="en-US" sz="2000" b="1" dirty="0">
                <a:latin typeface="Courier"/>
              </a:rPr>
              <a:t>}</a:t>
            </a:r>
            <a:endParaRPr lang="en-US" sz="2000" b="1" dirty="0">
              <a:solidFill>
                <a:schemeClr val="tx1"/>
              </a:solidFill>
              <a:latin typeface="Courier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F6E3865-CC13-4D88-98E1-6D5F8B699F29}"/>
              </a:ext>
            </a:extLst>
          </p:cNvPr>
          <p:cNvSpPr txBox="1"/>
          <p:nvPr/>
        </p:nvSpPr>
        <p:spPr>
          <a:xfrm>
            <a:off x="614745" y="5067623"/>
            <a:ext cx="7914510" cy="1323439"/>
          </a:xfrm>
          <a:prstGeom prst="rect">
            <a:avLst/>
          </a:prstGeom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000" b="1" dirty="0">
                <a:latin typeface="Courier"/>
              </a:rPr>
              <a:t>public static void </a:t>
            </a:r>
            <a:r>
              <a:rPr lang="en-US" sz="2000" b="1" dirty="0" err="1">
                <a:latin typeface="Courier"/>
              </a:rPr>
              <a:t>printArray</a:t>
            </a:r>
            <a:r>
              <a:rPr lang="en-US" sz="2000" b="1" dirty="0">
                <a:latin typeface="Courier"/>
              </a:rPr>
              <a:t>(</a:t>
            </a:r>
            <a:r>
              <a:rPr lang="en-US" sz="2000" b="1" dirty="0" err="1">
                <a:latin typeface="Courier"/>
              </a:rPr>
              <a:t>int</a:t>
            </a:r>
            <a:r>
              <a:rPr lang="en-US" sz="2000" b="1" dirty="0">
                <a:latin typeface="Courier"/>
              </a:rPr>
              <a:t>[] list) {</a:t>
            </a:r>
          </a:p>
          <a:p>
            <a:r>
              <a:rPr lang="en-US" sz="2000" b="1" dirty="0">
                <a:latin typeface="Courier"/>
              </a:rPr>
              <a:t>   for (</a:t>
            </a:r>
            <a:r>
              <a:rPr lang="en-US" sz="2000" b="1" dirty="0" err="1">
                <a:latin typeface="Courier"/>
              </a:rPr>
              <a:t>int</a:t>
            </a:r>
            <a:r>
              <a:rPr lang="en-US" sz="2000" b="1" dirty="0">
                <a:latin typeface="Courier"/>
              </a:rPr>
              <a:t> i = 0; i &lt; </a:t>
            </a:r>
            <a:r>
              <a:rPr lang="en-US" sz="2000" b="1" dirty="0" err="1">
                <a:latin typeface="Courier"/>
              </a:rPr>
              <a:t>array.length</a:t>
            </a:r>
            <a:r>
              <a:rPr lang="en-US" sz="2000" b="1" dirty="0">
                <a:latin typeface="Courier"/>
              </a:rPr>
              <a:t>; i++)</a:t>
            </a:r>
          </a:p>
          <a:p>
            <a:r>
              <a:rPr lang="en-US" sz="2000" b="1" dirty="0">
                <a:latin typeface="Courier"/>
              </a:rPr>
              <a:t>      </a:t>
            </a:r>
            <a:r>
              <a:rPr lang="en-US" sz="2000" b="1" dirty="0" err="1">
                <a:latin typeface="Courier"/>
              </a:rPr>
              <a:t>System.out.print</a:t>
            </a:r>
            <a:r>
              <a:rPr lang="en-US" sz="2000" b="1" dirty="0">
                <a:latin typeface="Courier"/>
              </a:rPr>
              <a:t>(array[i] + " ");</a:t>
            </a:r>
          </a:p>
          <a:p>
            <a:r>
              <a:rPr lang="en-US" sz="2000" b="1" dirty="0">
                <a:latin typeface="Courier"/>
              </a:rPr>
              <a:t>}</a:t>
            </a:r>
            <a:endParaRPr lang="en-US" sz="2000" b="1" dirty="0">
              <a:solidFill>
                <a:schemeClr val="tx1"/>
              </a:solidFill>
              <a:latin typeface="Courier"/>
            </a:endParaRPr>
          </a:p>
        </p:txBody>
      </p:sp>
    </p:spTree>
    <p:extLst>
      <p:ext uri="{BB962C8B-B14F-4D97-AF65-F5344CB8AC3E}">
        <p14:creationId xmlns:p14="http://schemas.microsoft.com/office/powerpoint/2010/main" val="158932553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64575"/>
            <a:ext cx="9144000" cy="1121300"/>
          </a:xfrm>
        </p:spPr>
        <p:txBody>
          <a:bodyPr/>
          <a:lstStyle/>
          <a:p>
            <a:r>
              <a:rPr lang="en-US" altLang="en-US" dirty="0"/>
              <a:t>Passing Arrays to Methods (cont.)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232235" y="1547155"/>
            <a:ext cx="8834955" cy="4468673"/>
          </a:xfrm>
        </p:spPr>
        <p:txBody>
          <a:bodyPr/>
          <a:lstStyle/>
          <a:p>
            <a:pPr lvl="1"/>
            <a:r>
              <a:rPr lang="en-US" sz="3200" dirty="0">
                <a:cs typeface="Times New Roman" panose="02020603050405020304" pitchFamily="18" charset="0"/>
              </a:rPr>
              <a:t>When passing an array to a method, the </a:t>
            </a:r>
            <a:r>
              <a:rPr lang="en-US" sz="3200" u="sng" dirty="0">
                <a:cs typeface="Times New Roman" panose="02020603050405020304" pitchFamily="18" charset="0"/>
              </a:rPr>
              <a:t>reference</a:t>
            </a:r>
            <a:r>
              <a:rPr lang="en-US" sz="3200" dirty="0">
                <a:cs typeface="Times New Roman" panose="02020603050405020304" pitchFamily="18" charset="0"/>
              </a:rPr>
              <a:t> of the array is </a:t>
            </a:r>
            <a:r>
              <a:rPr lang="en-US" sz="3200" u="sng" dirty="0">
                <a:cs typeface="Times New Roman" panose="02020603050405020304" pitchFamily="18" charset="0"/>
              </a:rPr>
              <a:t>passed</a:t>
            </a:r>
            <a:r>
              <a:rPr lang="en-US" sz="3200" dirty="0">
                <a:cs typeface="Times New Roman" panose="02020603050405020304" pitchFamily="18" charset="0"/>
              </a:rPr>
              <a:t> to the method</a:t>
            </a:r>
          </a:p>
          <a:p>
            <a:pPr lvl="1"/>
            <a:r>
              <a:rPr lang="en-US" sz="3200" dirty="0">
                <a:cs typeface="Times New Roman" panose="02020603050405020304" pitchFamily="18" charset="0"/>
              </a:rPr>
              <a:t>Important differences between passing primitive data types and passing arrays:</a:t>
            </a:r>
          </a:p>
          <a:p>
            <a:pPr lvl="2"/>
            <a:r>
              <a:rPr lang="en-US" sz="2800" dirty="0">
                <a:cs typeface="Times New Roman" panose="02020603050405020304" pitchFamily="18" charset="0"/>
              </a:rPr>
              <a:t>For an argument of a primitive type, the actual value is passed </a:t>
            </a:r>
            <a:r>
              <a:rPr lang="en-US" sz="2800" b="1" i="1" dirty="0">
                <a:cs typeface="Times New Roman" panose="02020603050405020304" pitchFamily="18" charset="0"/>
              </a:rPr>
              <a:t>pass-by-value</a:t>
            </a:r>
            <a:endParaRPr lang="en-US" sz="2800" dirty="0">
              <a:cs typeface="Times New Roman" panose="02020603050405020304" pitchFamily="18" charset="0"/>
            </a:endParaRPr>
          </a:p>
          <a:p>
            <a:pPr lvl="2"/>
            <a:r>
              <a:rPr lang="en-US" sz="2800" dirty="0">
                <a:cs typeface="Times New Roman" panose="02020603050405020304" pitchFamily="18" charset="0"/>
              </a:rPr>
              <a:t>For an argument of an array type, the </a:t>
            </a:r>
            <a:r>
              <a:rPr lang="en-US" sz="2800" u="sng" dirty="0">
                <a:cs typeface="Times New Roman" panose="02020603050405020304" pitchFamily="18" charset="0"/>
              </a:rPr>
              <a:t>reference to an array </a:t>
            </a:r>
            <a:r>
              <a:rPr lang="en-US" sz="2800" dirty="0">
                <a:cs typeface="Times New Roman" panose="02020603050405020304" pitchFamily="18" charset="0"/>
              </a:rPr>
              <a:t>is passed </a:t>
            </a:r>
            <a:r>
              <a:rPr lang="en-US" sz="2800" b="1" i="1" dirty="0">
                <a:cs typeface="Times New Roman" panose="02020603050405020304" pitchFamily="18" charset="0"/>
              </a:rPr>
              <a:t>pass-by-reference</a:t>
            </a:r>
            <a:endParaRPr lang="en-US" sz="2800" u="sng" dirty="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2584991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154522" y="1535839"/>
            <a:ext cx="8834955" cy="5121557"/>
          </a:xfrm>
        </p:spPr>
        <p:txBody>
          <a:bodyPr/>
          <a:lstStyle/>
          <a:p>
            <a:pPr lvl="1"/>
            <a:r>
              <a:rPr lang="en-US" dirty="0">
                <a:cs typeface="Times New Roman" panose="02020603050405020304" pitchFamily="18" charset="0"/>
              </a:rPr>
              <a:t>So when you pass an array to a method, you are not passing the actual values</a:t>
            </a:r>
          </a:p>
          <a:p>
            <a:pPr lvl="2"/>
            <a:r>
              <a:rPr lang="en-US" dirty="0">
                <a:cs typeface="Times New Roman" panose="02020603050405020304" pitchFamily="18" charset="0"/>
              </a:rPr>
              <a:t>You are passing a reference (an address) to the memory of the array</a:t>
            </a:r>
          </a:p>
          <a:p>
            <a:pPr lvl="1"/>
            <a:r>
              <a:rPr lang="en-US" dirty="0">
                <a:cs typeface="Times New Roman" panose="02020603050405020304" pitchFamily="18" charset="0"/>
              </a:rPr>
              <a:t>What is the result of this?</a:t>
            </a:r>
          </a:p>
          <a:p>
            <a:pPr lvl="2"/>
            <a:r>
              <a:rPr lang="en-US" dirty="0">
                <a:cs typeface="Times New Roman" panose="02020603050405020304" pitchFamily="18" charset="0"/>
              </a:rPr>
              <a:t>Inside the method, the array accessed inside the method is the actual/original array in memory</a:t>
            </a:r>
          </a:p>
          <a:p>
            <a:pPr lvl="2"/>
            <a:r>
              <a:rPr lang="en-US" dirty="0">
                <a:cs typeface="Times New Roman" panose="02020603050405020304" pitchFamily="18" charset="0"/>
              </a:rPr>
              <a:t>Therefore, if you change the array inside the method, you will also see the changes outside the method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FA6FEFF8-262F-405A-B6C0-EEAC32E2C2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64575"/>
            <a:ext cx="9144000" cy="1121300"/>
          </a:xfrm>
        </p:spPr>
        <p:txBody>
          <a:bodyPr/>
          <a:lstStyle/>
          <a:p>
            <a:r>
              <a:rPr lang="en-US" altLang="en-US" dirty="0"/>
              <a:t>Passing Arrays to Methods (cont.)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6286581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309045" y="1341437"/>
            <a:ext cx="8834955" cy="5121557"/>
          </a:xfrm>
        </p:spPr>
        <p:txBody>
          <a:bodyPr/>
          <a:lstStyle/>
          <a:p>
            <a:r>
              <a:rPr lang="en-US" dirty="0">
                <a:cs typeface="Times New Roman" panose="02020603050405020304" pitchFamily="18" charset="0"/>
              </a:rPr>
              <a:t>Example of </a:t>
            </a:r>
            <a:r>
              <a:rPr lang="en-US" b="1" i="1" dirty="0">
                <a:cs typeface="Times New Roman" panose="02020603050405020304" pitchFamily="18" charset="0"/>
              </a:rPr>
              <a:t>pass-by-value</a:t>
            </a:r>
            <a:r>
              <a:rPr lang="en-US" dirty="0">
                <a:cs typeface="Times New Roman" panose="02020603050405020304" pitchFamily="18" charset="0"/>
              </a:rPr>
              <a:t> &amp; </a:t>
            </a:r>
            <a:r>
              <a:rPr lang="en-US" b="1" i="1" dirty="0">
                <a:cs typeface="Times New Roman" panose="02020603050405020304" pitchFamily="18" charset="0"/>
              </a:rPr>
              <a:t>pass-by-reference </a:t>
            </a:r>
            <a:r>
              <a:rPr lang="en-US" dirty="0">
                <a:cs typeface="Times New Roman" panose="02020603050405020304" pitchFamily="18" charset="0"/>
              </a:rPr>
              <a:t>: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9306" y="2084825"/>
            <a:ext cx="6465387" cy="329203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9669" y="5656490"/>
            <a:ext cx="7864659" cy="66840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E1CD1EED-A828-4982-82B8-808A523312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64575"/>
            <a:ext cx="9144000" cy="1121300"/>
          </a:xfrm>
        </p:spPr>
        <p:txBody>
          <a:bodyPr/>
          <a:lstStyle/>
          <a:p>
            <a:r>
              <a:rPr lang="en-US" altLang="en-US" dirty="0"/>
              <a:t>Passing Arrays to Methods (cont.)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82035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309045" y="1341437"/>
            <a:ext cx="8834955" cy="5121557"/>
          </a:xfrm>
        </p:spPr>
        <p:txBody>
          <a:bodyPr/>
          <a:lstStyle/>
          <a:p>
            <a:r>
              <a:rPr lang="en-US" dirty="0">
                <a:cs typeface="Times New Roman" panose="02020603050405020304" pitchFamily="18" charset="0"/>
              </a:rPr>
              <a:t>Method Call Stack:</a:t>
            </a:r>
          </a:p>
          <a:p>
            <a:endParaRPr lang="en-US" dirty="0">
              <a:cs typeface="Times New Roman" panose="02020603050405020304" pitchFamily="18" charset="0"/>
            </a:endParaRPr>
          </a:p>
          <a:p>
            <a:endParaRPr lang="en-US" dirty="0">
              <a:cs typeface="Times New Roman" panose="02020603050405020304" pitchFamily="18" charset="0"/>
            </a:endParaRPr>
          </a:p>
          <a:p>
            <a:endParaRPr lang="en-US" dirty="0">
              <a:cs typeface="Times New Roman" panose="02020603050405020304" pitchFamily="18" charset="0"/>
            </a:endParaRPr>
          </a:p>
          <a:p>
            <a:endParaRPr lang="en-US" dirty="0">
              <a:cs typeface="Times New Roman" panose="02020603050405020304" pitchFamily="18" charset="0"/>
            </a:endParaRPr>
          </a:p>
          <a:p>
            <a:pPr lvl="1"/>
            <a:r>
              <a:rPr lang="en-US" altLang="en-US" dirty="0">
                <a:cs typeface="Times New Roman" panose="02020603050405020304" pitchFamily="18" charset="0"/>
              </a:rPr>
              <a:t>When invoking </a:t>
            </a:r>
            <a:r>
              <a:rPr lang="en-US" altLang="en-US" b="1" dirty="0">
                <a:latin typeface="Courier"/>
                <a:cs typeface="Times New Roman" panose="02020603050405020304" pitchFamily="18" charset="0"/>
              </a:rPr>
              <a:t>m(x, y)</a:t>
            </a:r>
            <a:r>
              <a:rPr lang="en-US" altLang="en-US" dirty="0">
                <a:cs typeface="Times New Roman" panose="02020603050405020304" pitchFamily="18" charset="0"/>
              </a:rPr>
              <a:t>, the values of </a:t>
            </a:r>
            <a:r>
              <a:rPr lang="en-US" altLang="en-US" b="1" dirty="0">
                <a:latin typeface="Courier"/>
                <a:cs typeface="Times New Roman" panose="02020603050405020304" pitchFamily="18" charset="0"/>
              </a:rPr>
              <a:t>x</a:t>
            </a:r>
            <a:r>
              <a:rPr lang="en-US" altLang="en-US" dirty="0">
                <a:cs typeface="Times New Roman" panose="02020603050405020304" pitchFamily="18" charset="0"/>
              </a:rPr>
              <a:t> and y are passed to </a:t>
            </a:r>
            <a:r>
              <a:rPr lang="en-US" altLang="en-US" b="1" dirty="0">
                <a:latin typeface="Courier"/>
                <a:cs typeface="Times New Roman" panose="02020603050405020304" pitchFamily="18" charset="0"/>
              </a:rPr>
              <a:t>number</a:t>
            </a:r>
            <a:r>
              <a:rPr lang="en-US" altLang="en-US" dirty="0">
                <a:cs typeface="Times New Roman" panose="02020603050405020304" pitchFamily="18" charset="0"/>
              </a:rPr>
              <a:t> and </a:t>
            </a:r>
            <a:r>
              <a:rPr lang="en-US" altLang="en-US" b="1" dirty="0">
                <a:latin typeface="Courier"/>
                <a:cs typeface="Times New Roman" panose="02020603050405020304" pitchFamily="18" charset="0"/>
              </a:rPr>
              <a:t>numbers</a:t>
            </a:r>
            <a:r>
              <a:rPr lang="en-US" altLang="en-US" dirty="0">
                <a:cs typeface="Times New Roman" panose="02020603050405020304" pitchFamily="18" charset="0"/>
              </a:rPr>
              <a:t>.</a:t>
            </a:r>
          </a:p>
          <a:p>
            <a:pPr lvl="1"/>
            <a:r>
              <a:rPr lang="en-US" altLang="en-US" dirty="0">
                <a:cs typeface="Times New Roman" panose="02020603050405020304" pitchFamily="18" charset="0"/>
              </a:rPr>
              <a:t>Since </a:t>
            </a:r>
            <a:r>
              <a:rPr lang="en-US" altLang="en-US" b="1" dirty="0">
                <a:latin typeface="Courier"/>
                <a:cs typeface="Times New Roman" panose="02020603050405020304" pitchFamily="18" charset="0"/>
              </a:rPr>
              <a:t>y</a:t>
            </a:r>
            <a:r>
              <a:rPr lang="en-US" altLang="en-US" dirty="0">
                <a:cs typeface="Times New Roman" panose="02020603050405020304" pitchFamily="18" charset="0"/>
              </a:rPr>
              <a:t> contains the reference value to the array, </a:t>
            </a:r>
            <a:r>
              <a:rPr lang="en-US" altLang="en-US" b="1" dirty="0">
                <a:latin typeface="Courier"/>
                <a:cs typeface="Times New Roman" panose="02020603050405020304" pitchFamily="18" charset="0"/>
              </a:rPr>
              <a:t>numbers</a:t>
            </a:r>
            <a:r>
              <a:rPr lang="en-US" altLang="en-US" dirty="0">
                <a:cs typeface="Times New Roman" panose="02020603050405020304" pitchFamily="18" charset="0"/>
              </a:rPr>
              <a:t> now contains the same reference value to the same array.</a:t>
            </a:r>
          </a:p>
        </p:txBody>
      </p:sp>
      <p:pic>
        <p:nvPicPr>
          <p:cNvPr id="6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715" y="1969610"/>
            <a:ext cx="6736988" cy="216911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5C2725AF-D0F0-45B5-AE84-E3519E4633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64575"/>
            <a:ext cx="9144000" cy="1121300"/>
          </a:xfrm>
        </p:spPr>
        <p:txBody>
          <a:bodyPr/>
          <a:lstStyle/>
          <a:p>
            <a:r>
              <a:rPr lang="en-US" altLang="en-US" dirty="0"/>
              <a:t>Passing Arrays to Methods (cont.)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6193733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309045" y="1341437"/>
            <a:ext cx="8834955" cy="5121557"/>
          </a:xfrm>
        </p:spPr>
        <p:txBody>
          <a:bodyPr/>
          <a:lstStyle/>
          <a:p>
            <a:r>
              <a:rPr lang="en-US" altLang="en-US" dirty="0">
                <a:cs typeface="Times New Roman" panose="02020603050405020304" pitchFamily="18" charset="0"/>
              </a:rPr>
              <a:t>Heap memory:</a:t>
            </a:r>
          </a:p>
          <a:p>
            <a:pPr lvl="1"/>
            <a:r>
              <a:rPr lang="en-US" altLang="en-US" dirty="0">
                <a:cs typeface="Times New Roman" panose="02020603050405020304" pitchFamily="18" charset="0"/>
              </a:rPr>
              <a:t>Arrays are stored in memory in a special location</a:t>
            </a:r>
          </a:p>
          <a:p>
            <a:pPr lvl="1"/>
            <a:r>
              <a:rPr lang="en-US" altLang="en-US" dirty="0">
                <a:cs typeface="Times New Roman" panose="02020603050405020304" pitchFamily="18" charset="0"/>
              </a:rPr>
              <a:t>This location is called the heap</a:t>
            </a:r>
          </a:p>
          <a:p>
            <a:pPr lvl="1"/>
            <a:r>
              <a:rPr lang="en-US" altLang="en-US" dirty="0">
                <a:cs typeface="Times New Roman" panose="02020603050405020304" pitchFamily="18" charset="0"/>
              </a:rPr>
              <a:t>The heap is used to store all dynamically allocated memory</a:t>
            </a: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791086"/>
              </p:ext>
            </p:extLst>
          </p:nvPr>
        </p:nvGraphicFramePr>
        <p:xfrm>
          <a:off x="573622" y="3768490"/>
          <a:ext cx="8305800" cy="276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10" name="Picture" r:id="rId3" imgW="4113276" imgH="1373886" progId="Word.Picture.8">
                  <p:embed/>
                </p:oleObj>
              </mc:Choice>
              <mc:Fallback>
                <p:oleObj name="Picture" r:id="rId3" imgW="4113276" imgH="1373886" progId="Word.Picture.8">
                  <p:embed/>
                  <p:pic>
                    <p:nvPicPr>
                      <p:cNvPr id="5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3622" y="3768490"/>
                        <a:ext cx="8305800" cy="2768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itle 1">
            <a:extLst>
              <a:ext uri="{FF2B5EF4-FFF2-40B4-BE49-F238E27FC236}">
                <a16:creationId xmlns:a16="http://schemas.microsoft.com/office/drawing/2014/main" id="{8E8EF649-26C6-43D4-9C3B-C9E7B80863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64575"/>
            <a:ext cx="9144000" cy="1121300"/>
          </a:xfrm>
        </p:spPr>
        <p:txBody>
          <a:bodyPr/>
          <a:lstStyle/>
          <a:p>
            <a:r>
              <a:rPr lang="en-US" altLang="en-US" dirty="0"/>
              <a:t>Passing Arrays to Methods (cont.)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0754375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309045" y="1341437"/>
            <a:ext cx="8834955" cy="5121557"/>
          </a:xfrm>
        </p:spPr>
        <p:txBody>
          <a:bodyPr/>
          <a:lstStyle/>
          <a:p>
            <a:r>
              <a:rPr lang="en-US" dirty="0">
                <a:cs typeface="Times New Roman" panose="02020603050405020304" pitchFamily="18" charset="0"/>
              </a:rPr>
              <a:t>Another example:</a:t>
            </a:r>
          </a:p>
          <a:p>
            <a:pPr lvl="1"/>
            <a:r>
              <a:rPr lang="en-US" dirty="0">
                <a:cs typeface="Times New Roman" panose="02020603050405020304" pitchFamily="18" charset="0"/>
              </a:rPr>
              <a:t>The following program again illustrates the difference between passing a primitive data type value and an array reference variable</a:t>
            </a:r>
          </a:p>
          <a:p>
            <a:pPr lvl="1"/>
            <a:r>
              <a:rPr lang="en-US" dirty="0">
                <a:cs typeface="Times New Roman" panose="02020603050405020304" pitchFamily="18" charset="0"/>
              </a:rPr>
              <a:t>The program contains two swap methods:</a:t>
            </a:r>
          </a:p>
          <a:p>
            <a:pPr lvl="2"/>
            <a:r>
              <a:rPr lang="en-US" dirty="0">
                <a:cs typeface="Times New Roman" panose="02020603050405020304" pitchFamily="18" charset="0"/>
              </a:rPr>
              <a:t>The first method attempts to swap two </a:t>
            </a:r>
            <a:r>
              <a:rPr lang="en-US" dirty="0" err="1">
                <a:cs typeface="Times New Roman" panose="02020603050405020304" pitchFamily="18" charset="0"/>
              </a:rPr>
              <a:t>int</a:t>
            </a:r>
            <a:r>
              <a:rPr lang="en-US" dirty="0">
                <a:cs typeface="Times New Roman" panose="02020603050405020304" pitchFamily="18" charset="0"/>
              </a:rPr>
              <a:t> arguments</a:t>
            </a:r>
          </a:p>
          <a:p>
            <a:pPr lvl="3"/>
            <a:r>
              <a:rPr lang="en-US" dirty="0">
                <a:cs typeface="Times New Roman" panose="02020603050405020304" pitchFamily="18" charset="0"/>
              </a:rPr>
              <a:t>This method fails…no swap will occur within main</a:t>
            </a:r>
          </a:p>
          <a:p>
            <a:pPr lvl="2"/>
            <a:r>
              <a:rPr lang="en-US" dirty="0">
                <a:cs typeface="Times New Roman" panose="02020603050405020304" pitchFamily="18" charset="0"/>
              </a:rPr>
              <a:t>The second method attempts to swap the first two elements in an array argument</a:t>
            </a:r>
          </a:p>
          <a:p>
            <a:pPr lvl="3"/>
            <a:r>
              <a:rPr lang="en-US" dirty="0">
                <a:cs typeface="Times New Roman" panose="02020603050405020304" pitchFamily="18" charset="0"/>
              </a:rPr>
              <a:t>This method works as expected.</a:t>
            </a:r>
          </a:p>
          <a:p>
            <a:pPr lvl="3"/>
            <a:r>
              <a:rPr lang="en-US" dirty="0">
                <a:cs typeface="Times New Roman" panose="02020603050405020304" pitchFamily="18" charset="0"/>
              </a:rPr>
              <a:t>How?</a:t>
            </a:r>
          </a:p>
          <a:p>
            <a:pPr lvl="3"/>
            <a:r>
              <a:rPr lang="en-US" dirty="0">
                <a:cs typeface="Times New Roman" panose="02020603050405020304" pitchFamily="18" charset="0"/>
              </a:rPr>
              <a:t>Because the swap occurs in heap memory and is permanent!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59D1CC30-B906-4138-A6F4-F4D7767BAA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64575"/>
            <a:ext cx="9144000" cy="1121300"/>
          </a:xfrm>
        </p:spPr>
        <p:txBody>
          <a:bodyPr/>
          <a:lstStyle/>
          <a:p>
            <a:r>
              <a:rPr lang="en-US" altLang="en-US" dirty="0"/>
              <a:t>Passing Arrays to Methods (cont.)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2677336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507576" y="0"/>
            <a:ext cx="8128847" cy="6555641"/>
          </a:xfrm>
          <a:prstGeom prst="rect">
            <a:avLst/>
          </a:prstGeom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400" b="1" dirty="0">
                <a:latin typeface="Courier"/>
              </a:rPr>
              <a:t>1  public class </a:t>
            </a:r>
            <a:r>
              <a:rPr lang="en-US" sz="1400" b="1" dirty="0" err="1">
                <a:latin typeface="Courier"/>
              </a:rPr>
              <a:t>TestPassArray</a:t>
            </a:r>
            <a:r>
              <a:rPr lang="en-US" sz="1400" b="1" dirty="0">
                <a:latin typeface="Courier"/>
              </a:rPr>
              <a:t> {</a:t>
            </a:r>
          </a:p>
          <a:p>
            <a:r>
              <a:rPr lang="en-US" sz="1400" b="1" dirty="0">
                <a:latin typeface="Courier"/>
              </a:rPr>
              <a:t>2    /** Main method */</a:t>
            </a:r>
          </a:p>
          <a:p>
            <a:r>
              <a:rPr lang="en-US" sz="1400" b="1" dirty="0">
                <a:latin typeface="Courier"/>
              </a:rPr>
              <a:t>3    public static void main(String[] </a:t>
            </a:r>
            <a:r>
              <a:rPr lang="en-US" sz="1400" b="1" dirty="0" err="1">
                <a:latin typeface="Courier"/>
              </a:rPr>
              <a:t>args</a:t>
            </a:r>
            <a:r>
              <a:rPr lang="en-US" sz="1400" b="1" dirty="0">
                <a:latin typeface="Courier"/>
              </a:rPr>
              <a:t>)</a:t>
            </a:r>
          </a:p>
          <a:p>
            <a:r>
              <a:rPr lang="en-US" sz="1400" b="1" dirty="0">
                <a:latin typeface="Courier"/>
              </a:rPr>
              <a:t>4    { int[] a = {1, 2};</a:t>
            </a:r>
          </a:p>
          <a:p>
            <a:r>
              <a:rPr lang="en-US" sz="1400" b="1" dirty="0">
                <a:latin typeface="Courier"/>
              </a:rPr>
              <a:t>5      </a:t>
            </a:r>
            <a:r>
              <a:rPr lang="en-US" sz="1400" b="1" dirty="0">
                <a:highlight>
                  <a:srgbClr val="FFFF00"/>
                </a:highlight>
                <a:latin typeface="Courier"/>
              </a:rPr>
              <a:t>// Swap elements using the swap method</a:t>
            </a:r>
          </a:p>
          <a:p>
            <a:r>
              <a:rPr lang="en-US" sz="1400" b="1" dirty="0">
                <a:latin typeface="Courier"/>
              </a:rPr>
              <a:t>6      </a:t>
            </a:r>
            <a:r>
              <a:rPr lang="en-US" sz="1400" b="1" dirty="0" err="1">
                <a:latin typeface="Courier"/>
              </a:rPr>
              <a:t>System.out.println</a:t>
            </a:r>
            <a:r>
              <a:rPr lang="en-US" sz="1400" b="1" dirty="0">
                <a:latin typeface="Courier"/>
              </a:rPr>
              <a:t>("Before invoking swap");</a:t>
            </a:r>
          </a:p>
          <a:p>
            <a:r>
              <a:rPr lang="en-US" sz="1400" b="1" dirty="0">
                <a:latin typeface="Courier"/>
              </a:rPr>
              <a:t>7      </a:t>
            </a:r>
            <a:r>
              <a:rPr lang="en-US" sz="1400" b="1" dirty="0" err="1">
                <a:latin typeface="Courier"/>
              </a:rPr>
              <a:t>System.out.println</a:t>
            </a:r>
            <a:r>
              <a:rPr lang="en-US" sz="1400" b="1" dirty="0">
                <a:latin typeface="Courier"/>
              </a:rPr>
              <a:t>("array is {" + a[0] + ", " + a[1] + "}");</a:t>
            </a:r>
          </a:p>
          <a:p>
            <a:r>
              <a:rPr lang="en-US" sz="1400" b="1" dirty="0">
                <a:latin typeface="Courier"/>
              </a:rPr>
              <a:t>8      </a:t>
            </a:r>
            <a:r>
              <a:rPr lang="en-US" sz="1400" b="1" dirty="0">
                <a:solidFill>
                  <a:srgbClr val="00B0F0"/>
                </a:solidFill>
                <a:latin typeface="Courier"/>
              </a:rPr>
              <a:t>swap(a[0], a[1]);</a:t>
            </a:r>
          </a:p>
          <a:p>
            <a:r>
              <a:rPr lang="en-US" sz="1400" b="1" dirty="0">
                <a:latin typeface="Courier"/>
              </a:rPr>
              <a:t>9      </a:t>
            </a:r>
            <a:r>
              <a:rPr lang="en-US" sz="1400" b="1" dirty="0" err="1">
                <a:latin typeface="Courier"/>
              </a:rPr>
              <a:t>System.out.println</a:t>
            </a:r>
            <a:r>
              <a:rPr lang="en-US" sz="1400" b="1" dirty="0">
                <a:latin typeface="Courier"/>
              </a:rPr>
              <a:t>("After invoking swap");</a:t>
            </a:r>
          </a:p>
          <a:p>
            <a:r>
              <a:rPr lang="en-US" sz="1400" b="1" dirty="0">
                <a:latin typeface="Courier"/>
              </a:rPr>
              <a:t>10     </a:t>
            </a:r>
            <a:r>
              <a:rPr lang="en-US" sz="1400" b="1" dirty="0" err="1">
                <a:latin typeface="Courier"/>
              </a:rPr>
              <a:t>System.out.println</a:t>
            </a:r>
            <a:r>
              <a:rPr lang="en-US" sz="1400" b="1" dirty="0">
                <a:latin typeface="Courier"/>
              </a:rPr>
              <a:t>("array is {" + a[0] + ", " + a[1] + "}");</a:t>
            </a:r>
          </a:p>
          <a:p>
            <a:r>
              <a:rPr lang="en-US" sz="1400" b="1" dirty="0">
                <a:latin typeface="Courier"/>
              </a:rPr>
              <a:t>11     </a:t>
            </a:r>
            <a:r>
              <a:rPr lang="en-US" sz="1400" b="1" dirty="0">
                <a:highlight>
                  <a:srgbClr val="00FFFF"/>
                </a:highlight>
                <a:latin typeface="Courier"/>
              </a:rPr>
              <a:t>// Swap elements using the </a:t>
            </a:r>
            <a:r>
              <a:rPr lang="en-US" sz="1400" b="1" dirty="0" err="1">
                <a:highlight>
                  <a:srgbClr val="00FFFF"/>
                </a:highlight>
                <a:latin typeface="Courier"/>
              </a:rPr>
              <a:t>swapFirstTwoInArray</a:t>
            </a:r>
            <a:r>
              <a:rPr lang="en-US" sz="1400" b="1" dirty="0">
                <a:highlight>
                  <a:srgbClr val="00FFFF"/>
                </a:highlight>
                <a:latin typeface="Courier"/>
              </a:rPr>
              <a:t> method</a:t>
            </a:r>
          </a:p>
          <a:p>
            <a:r>
              <a:rPr lang="en-US" sz="1400" b="1" dirty="0">
                <a:latin typeface="Courier"/>
              </a:rPr>
              <a:t>12     </a:t>
            </a:r>
            <a:r>
              <a:rPr lang="en-US" sz="1400" b="1" dirty="0" err="1">
                <a:latin typeface="Courier"/>
              </a:rPr>
              <a:t>System.out.println</a:t>
            </a:r>
            <a:r>
              <a:rPr lang="en-US" sz="1400" b="1" dirty="0">
                <a:latin typeface="Courier"/>
              </a:rPr>
              <a:t>("Before invoking </a:t>
            </a:r>
            <a:r>
              <a:rPr lang="en-US" sz="1400" b="1" dirty="0" err="1">
                <a:latin typeface="Courier"/>
              </a:rPr>
              <a:t>swapFirstTwoInArray</a:t>
            </a:r>
            <a:r>
              <a:rPr lang="en-US" sz="1400" b="1" dirty="0">
                <a:latin typeface="Courier"/>
              </a:rPr>
              <a:t>");</a:t>
            </a:r>
          </a:p>
          <a:p>
            <a:r>
              <a:rPr lang="en-US" sz="1400" b="1" dirty="0">
                <a:latin typeface="Courier"/>
              </a:rPr>
              <a:t>13     </a:t>
            </a:r>
            <a:r>
              <a:rPr lang="en-US" sz="1400" b="1" dirty="0" err="1">
                <a:latin typeface="Courier"/>
              </a:rPr>
              <a:t>System.out.println</a:t>
            </a:r>
            <a:r>
              <a:rPr lang="en-US" sz="1400" b="1" dirty="0">
                <a:latin typeface="Courier"/>
              </a:rPr>
              <a:t>("array is {" + a[0] + ", " + a[1] + "}");</a:t>
            </a:r>
          </a:p>
          <a:p>
            <a:r>
              <a:rPr lang="en-US" sz="1400" b="1" dirty="0">
                <a:latin typeface="Courier"/>
              </a:rPr>
              <a:t>14     </a:t>
            </a:r>
            <a:r>
              <a:rPr lang="en-US" sz="1400" b="1" dirty="0" err="1">
                <a:solidFill>
                  <a:srgbClr val="00B0F0"/>
                </a:solidFill>
                <a:latin typeface="Courier"/>
              </a:rPr>
              <a:t>swapFirstTwoInArray</a:t>
            </a:r>
            <a:r>
              <a:rPr lang="en-US" sz="1400" b="1" dirty="0">
                <a:solidFill>
                  <a:srgbClr val="00B0F0"/>
                </a:solidFill>
                <a:latin typeface="Courier"/>
              </a:rPr>
              <a:t>(a);</a:t>
            </a:r>
          </a:p>
          <a:p>
            <a:r>
              <a:rPr lang="en-US" sz="1400" b="1" dirty="0">
                <a:latin typeface="Courier"/>
              </a:rPr>
              <a:t>15     </a:t>
            </a:r>
            <a:r>
              <a:rPr lang="en-US" sz="1400" b="1" dirty="0" err="1">
                <a:latin typeface="Courier"/>
              </a:rPr>
              <a:t>System.out.println</a:t>
            </a:r>
            <a:r>
              <a:rPr lang="en-US" sz="1400" b="1" dirty="0">
                <a:latin typeface="Courier"/>
              </a:rPr>
              <a:t>("After invoking </a:t>
            </a:r>
            <a:r>
              <a:rPr lang="en-US" sz="1400" b="1" dirty="0" err="1">
                <a:latin typeface="Courier"/>
              </a:rPr>
              <a:t>swapFirstTwoInArray</a:t>
            </a:r>
            <a:r>
              <a:rPr lang="en-US" sz="1400" b="1" dirty="0">
                <a:latin typeface="Courier"/>
              </a:rPr>
              <a:t>");</a:t>
            </a:r>
          </a:p>
          <a:p>
            <a:r>
              <a:rPr lang="en-US" sz="1400" b="1" dirty="0">
                <a:latin typeface="Courier"/>
              </a:rPr>
              <a:t>16     </a:t>
            </a:r>
            <a:r>
              <a:rPr lang="en-US" sz="1400" b="1" dirty="0" err="1">
                <a:latin typeface="Courier"/>
              </a:rPr>
              <a:t>System.out.println</a:t>
            </a:r>
            <a:r>
              <a:rPr lang="en-US" sz="1400" b="1" dirty="0">
                <a:latin typeface="Courier"/>
              </a:rPr>
              <a:t>("array is {" + a[0] + ", " + a[1] + "}");</a:t>
            </a:r>
          </a:p>
          <a:p>
            <a:r>
              <a:rPr lang="en-US" sz="1400" b="1" dirty="0">
                <a:latin typeface="Courier"/>
              </a:rPr>
              <a:t>17   }</a:t>
            </a:r>
          </a:p>
          <a:p>
            <a:r>
              <a:rPr lang="en-US" sz="1400" b="1" dirty="0">
                <a:latin typeface="Courier"/>
              </a:rPr>
              <a:t>18   </a:t>
            </a:r>
            <a:r>
              <a:rPr lang="en-US" sz="1400" b="1" dirty="0">
                <a:highlight>
                  <a:srgbClr val="FFFF00"/>
                </a:highlight>
                <a:latin typeface="Courier"/>
              </a:rPr>
              <a:t>/** Swap two variables */</a:t>
            </a:r>
          </a:p>
          <a:p>
            <a:r>
              <a:rPr lang="en-US" sz="1400" b="1" dirty="0">
                <a:latin typeface="Courier"/>
              </a:rPr>
              <a:t>19   public static void swap(int n1, int n2)</a:t>
            </a:r>
          </a:p>
          <a:p>
            <a:r>
              <a:rPr lang="en-US" sz="1400" b="1" dirty="0">
                <a:latin typeface="Courier"/>
              </a:rPr>
              <a:t>20   { int temp = n1;</a:t>
            </a:r>
          </a:p>
          <a:p>
            <a:r>
              <a:rPr lang="en-US" sz="1400" b="1" dirty="0">
                <a:latin typeface="Courier"/>
              </a:rPr>
              <a:t>21     n1 = n2;</a:t>
            </a:r>
          </a:p>
          <a:p>
            <a:r>
              <a:rPr lang="en-US" sz="1400" b="1" dirty="0">
                <a:latin typeface="Courier"/>
              </a:rPr>
              <a:t>22     n2 = temp;</a:t>
            </a:r>
          </a:p>
          <a:p>
            <a:r>
              <a:rPr lang="en-US" sz="1400" b="1" dirty="0">
                <a:latin typeface="Courier"/>
              </a:rPr>
              <a:t>23   }</a:t>
            </a:r>
          </a:p>
          <a:p>
            <a:r>
              <a:rPr lang="en-US" sz="1400" b="1" dirty="0">
                <a:latin typeface="Courier"/>
              </a:rPr>
              <a:t>24   </a:t>
            </a:r>
            <a:r>
              <a:rPr lang="en-US" sz="1400" b="1" dirty="0">
                <a:highlight>
                  <a:srgbClr val="00FFFF"/>
                </a:highlight>
                <a:latin typeface="Courier"/>
              </a:rPr>
              <a:t>/** Swap the first two elements in the array */</a:t>
            </a:r>
          </a:p>
          <a:p>
            <a:r>
              <a:rPr lang="en-US" sz="1400" b="1" dirty="0">
                <a:latin typeface="Courier"/>
              </a:rPr>
              <a:t>25   public static void </a:t>
            </a:r>
            <a:r>
              <a:rPr lang="en-US" sz="1400" b="1" dirty="0" err="1">
                <a:latin typeface="Courier"/>
              </a:rPr>
              <a:t>swapFirstTwoInArray</a:t>
            </a:r>
            <a:r>
              <a:rPr lang="en-US" sz="1400" b="1" dirty="0">
                <a:latin typeface="Courier"/>
              </a:rPr>
              <a:t>(int[] array)</a:t>
            </a:r>
          </a:p>
          <a:p>
            <a:r>
              <a:rPr lang="en-US" sz="1400" b="1" dirty="0">
                <a:latin typeface="Courier"/>
              </a:rPr>
              <a:t>26   { int temp = array[0];</a:t>
            </a:r>
          </a:p>
          <a:p>
            <a:r>
              <a:rPr lang="en-US" sz="1400" b="1" dirty="0">
                <a:latin typeface="Courier"/>
              </a:rPr>
              <a:t>27     array[0] = array[1];</a:t>
            </a:r>
          </a:p>
          <a:p>
            <a:r>
              <a:rPr lang="en-US" sz="1400" b="1" dirty="0">
                <a:latin typeface="Courier"/>
              </a:rPr>
              <a:t>28     array[1] = temp;</a:t>
            </a:r>
          </a:p>
          <a:p>
            <a:r>
              <a:rPr lang="en-US" sz="1400" b="1" dirty="0">
                <a:latin typeface="Courier"/>
              </a:rPr>
              <a:t>29   }  }</a:t>
            </a:r>
          </a:p>
        </p:txBody>
      </p:sp>
    </p:spTree>
    <p:extLst>
      <p:ext uri="{BB962C8B-B14F-4D97-AF65-F5344CB8AC3E}">
        <p14:creationId xmlns:p14="http://schemas.microsoft.com/office/powerpoint/2010/main" val="10351690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46041"/>
            <a:ext cx="7772400" cy="1121300"/>
          </a:xfrm>
        </p:spPr>
        <p:txBody>
          <a:bodyPr/>
          <a:lstStyle/>
          <a:p>
            <a:r>
              <a:rPr lang="en-US" dirty="0">
                <a:cs typeface="Times New Roman" panose="02020603050405020304" pitchFamily="18" charset="0"/>
              </a:rPr>
              <a:t>Creating Arrays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309045" y="1341437"/>
            <a:ext cx="8717935" cy="5121557"/>
          </a:xfrm>
        </p:spPr>
        <p:txBody>
          <a:bodyPr/>
          <a:lstStyle/>
          <a:p>
            <a:pPr lvl="1"/>
            <a:r>
              <a:rPr lang="en-US" dirty="0">
                <a:cs typeface="Times New Roman" panose="02020603050405020304" pitchFamily="18" charset="0"/>
              </a:rPr>
              <a:t>So now you declared an array, Syntax:</a:t>
            </a:r>
          </a:p>
          <a:p>
            <a:pPr marL="457200" lvl="1" indent="0">
              <a:buNone/>
            </a:pPr>
            <a:r>
              <a:rPr lang="en-US" dirty="0">
                <a:cs typeface="Times New Roman" panose="02020603050405020304" pitchFamily="18" charset="0"/>
              </a:rPr>
              <a:t>              </a:t>
            </a:r>
            <a:r>
              <a:rPr lang="en-US" b="1" dirty="0" err="1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elementType</a:t>
            </a:r>
            <a:r>
              <a:rPr lang="en-US" b="1" dirty="0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[]</a:t>
            </a:r>
            <a:r>
              <a:rPr lang="en-US" b="1" dirty="0">
                <a:latin typeface="Courier"/>
                <a:cs typeface="Times New Roman" panose="02020603050405020304" pitchFamily="18" charset="0"/>
              </a:rPr>
              <a:t> </a:t>
            </a:r>
            <a:r>
              <a:rPr lang="en-US" b="1" dirty="0" err="1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arrayRefVar</a:t>
            </a:r>
            <a:r>
              <a:rPr lang="en-US" b="1" dirty="0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;</a:t>
            </a:r>
            <a:endParaRPr lang="en-US" dirty="0">
              <a:cs typeface="Times New Roman" panose="02020603050405020304" pitchFamily="18" charset="0"/>
            </a:endParaRPr>
          </a:p>
          <a:p>
            <a:pPr lvl="1"/>
            <a:r>
              <a:rPr lang="en-US" dirty="0">
                <a:cs typeface="Times New Roman" panose="02020603050405020304" pitchFamily="18" charset="0"/>
              </a:rPr>
              <a:t>and you want to begin saving values into the array, But first, you must create the array</a:t>
            </a:r>
          </a:p>
          <a:p>
            <a:pPr lvl="1"/>
            <a:r>
              <a:rPr lang="en-US" dirty="0">
                <a:cs typeface="Times New Roman" panose="02020603050405020304" pitchFamily="18" charset="0"/>
              </a:rPr>
              <a:t>You create an array by using the </a:t>
            </a:r>
            <a:r>
              <a:rPr lang="en-US" b="1" dirty="0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new</a:t>
            </a:r>
            <a:r>
              <a:rPr lang="en-US" dirty="0">
                <a:solidFill>
                  <a:srgbClr val="00B0F0"/>
                </a:solidFill>
                <a:cs typeface="Times New Roman" panose="02020603050405020304" pitchFamily="18" charset="0"/>
              </a:rPr>
              <a:t> </a:t>
            </a:r>
            <a:r>
              <a:rPr lang="en-US" dirty="0">
                <a:cs typeface="Times New Roman" panose="02020603050405020304" pitchFamily="18" charset="0"/>
              </a:rPr>
              <a:t>operator</a:t>
            </a:r>
          </a:p>
          <a:p>
            <a:pPr lvl="1"/>
            <a:r>
              <a:rPr lang="en-US" dirty="0">
                <a:cs typeface="Times New Roman" panose="02020603050405020304" pitchFamily="18" charset="0"/>
              </a:rPr>
              <a:t>Syntax:</a:t>
            </a:r>
          </a:p>
          <a:p>
            <a:pPr marL="914400" lvl="2" indent="0">
              <a:buNone/>
            </a:pPr>
            <a:r>
              <a:rPr lang="en-US" b="1" dirty="0" err="1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arrayRefVar</a:t>
            </a:r>
            <a:r>
              <a:rPr lang="en-US" b="1" dirty="0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 = new </a:t>
            </a:r>
            <a:r>
              <a:rPr lang="en-US" b="1" dirty="0" err="1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elementType</a:t>
            </a:r>
            <a:r>
              <a:rPr lang="en-US" b="1" dirty="0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[</a:t>
            </a:r>
            <a:r>
              <a:rPr lang="en-US" b="1" dirty="0" err="1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arraySize</a:t>
            </a:r>
            <a:r>
              <a:rPr lang="en-US" b="1" dirty="0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];</a:t>
            </a:r>
          </a:p>
          <a:p>
            <a:pPr lvl="2"/>
            <a:r>
              <a:rPr lang="en-US" dirty="0">
                <a:cs typeface="Times New Roman" panose="02020603050405020304" pitchFamily="18" charset="0"/>
              </a:rPr>
              <a:t>This statement does two things:</a:t>
            </a:r>
          </a:p>
          <a:p>
            <a:pPr marL="1828800" lvl="3" indent="-457200">
              <a:buFont typeface="+mj-lt"/>
              <a:buAutoNum type="arabicPeriod"/>
            </a:pPr>
            <a:r>
              <a:rPr lang="en-US" dirty="0">
                <a:cs typeface="Times New Roman" panose="02020603050405020304" pitchFamily="18" charset="0"/>
              </a:rPr>
              <a:t>It created an array using </a:t>
            </a:r>
            <a:r>
              <a:rPr lang="en-US" b="1" dirty="0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new </a:t>
            </a:r>
            <a:r>
              <a:rPr lang="en-US" b="1" dirty="0" err="1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elementType</a:t>
            </a:r>
            <a:r>
              <a:rPr lang="en-US" b="1" dirty="0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[</a:t>
            </a:r>
            <a:r>
              <a:rPr lang="en-US" b="1" dirty="0" err="1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arraySize</a:t>
            </a:r>
            <a:r>
              <a:rPr lang="en-US" b="1" dirty="0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];</a:t>
            </a:r>
          </a:p>
          <a:p>
            <a:pPr marL="1828800" lvl="3" indent="-457200">
              <a:buFont typeface="+mj-lt"/>
              <a:buAutoNum type="arabicPeriod"/>
            </a:pPr>
            <a:r>
              <a:rPr lang="en-US" dirty="0">
                <a:cs typeface="Times New Roman" panose="02020603050405020304" pitchFamily="18" charset="0"/>
              </a:rPr>
              <a:t>It assigns (saves) the reference of the newly created array to the variable </a:t>
            </a:r>
            <a:r>
              <a:rPr lang="en-US" b="1" dirty="0" err="1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arrayRefVar</a:t>
            </a:r>
            <a:endParaRPr lang="en-US" b="1" dirty="0">
              <a:solidFill>
                <a:srgbClr val="00B0F0"/>
              </a:solidFill>
              <a:latin typeface="Courier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2200641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46041"/>
            <a:ext cx="9144000" cy="1121300"/>
          </a:xfrm>
        </p:spPr>
        <p:txBody>
          <a:bodyPr/>
          <a:lstStyle/>
          <a:p>
            <a:r>
              <a:rPr lang="en-US" altLang="en-US" dirty="0"/>
              <a:t>Passing Arrays to Methods (cont.)</a:t>
            </a:r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70640" y="1341438"/>
            <a:ext cx="8679530" cy="743388"/>
          </a:xfrm>
        </p:spPr>
        <p:txBody>
          <a:bodyPr/>
          <a:lstStyle/>
          <a:p>
            <a:r>
              <a:rPr lang="en-US" b="1" dirty="0"/>
              <a:t>Run the Program:</a:t>
            </a:r>
          </a:p>
        </p:txBody>
      </p:sp>
      <p:sp>
        <p:nvSpPr>
          <p:cNvPr id="7" name="Rectangle 10">
            <a:hlinkClick r:id="rId2"/>
          </p:cNvPr>
          <p:cNvSpPr>
            <a:spLocks noChangeArrowheads="1"/>
          </p:cNvSpPr>
          <p:nvPr/>
        </p:nvSpPr>
        <p:spPr bwMode="auto">
          <a:xfrm>
            <a:off x="2190890" y="6002135"/>
            <a:ext cx="4762220" cy="343245"/>
          </a:xfrm>
          <a:prstGeom prst="rect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>
            <a:solidFill>
              <a:schemeClr val="accent1"/>
            </a:solidFill>
          </a:ln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b="1" u="sng" dirty="0">
                <a:solidFill>
                  <a:srgbClr val="FFFF00"/>
                </a:solidFill>
                <a:latin typeface="Courier"/>
              </a:rPr>
              <a:t>Click here</a:t>
            </a:r>
            <a:r>
              <a:rPr lang="en-US" altLang="en-US" sz="1800" b="1" dirty="0">
                <a:solidFill>
                  <a:schemeClr val="bg1"/>
                </a:solidFill>
                <a:latin typeface="Courier"/>
              </a:rPr>
              <a:t> to view and trace code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9475" y="2315255"/>
            <a:ext cx="8065952" cy="192992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625791877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46041"/>
            <a:ext cx="7772400" cy="1121300"/>
          </a:xfrm>
        </p:spPr>
        <p:txBody>
          <a:bodyPr/>
          <a:lstStyle/>
          <a:p>
            <a:r>
              <a:rPr lang="en-US" altLang="en-US" dirty="0"/>
              <a:t>Passing Arrays to Methods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309046" y="1341437"/>
            <a:ext cx="8602720" cy="5121557"/>
          </a:xfrm>
        </p:spPr>
        <p:txBody>
          <a:bodyPr/>
          <a:lstStyle/>
          <a:p>
            <a:pPr lvl="1"/>
            <a:r>
              <a:rPr lang="en-US" dirty="0">
                <a:cs typeface="Times New Roman" panose="02020603050405020304" pitchFamily="18" charset="0"/>
              </a:rPr>
              <a:t>Details: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552" y="2008015"/>
            <a:ext cx="9036895" cy="417907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77901721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46041"/>
            <a:ext cx="9144000" cy="1121300"/>
          </a:xfrm>
        </p:spPr>
        <p:txBody>
          <a:bodyPr/>
          <a:lstStyle/>
          <a:p>
            <a:r>
              <a:rPr lang="en-US" altLang="en-US" dirty="0"/>
              <a:t>Returning an Array from a Method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309046" y="1341437"/>
            <a:ext cx="8602720" cy="5121557"/>
          </a:xfrm>
        </p:spPr>
        <p:txBody>
          <a:bodyPr/>
          <a:lstStyle/>
          <a:p>
            <a:r>
              <a:rPr lang="en-US" dirty="0">
                <a:cs typeface="Times New Roman" panose="02020603050405020304" pitchFamily="18" charset="0"/>
              </a:rPr>
              <a:t>A method can also return an array</a:t>
            </a:r>
          </a:p>
          <a:p>
            <a:pPr lvl="1"/>
            <a:r>
              <a:rPr lang="en-US" dirty="0">
                <a:cs typeface="Times New Roman" panose="02020603050405020304" pitchFamily="18" charset="0"/>
              </a:rPr>
              <a:t>When a method returns an array, the reference of the array is returned</a:t>
            </a:r>
          </a:p>
          <a:p>
            <a:r>
              <a:rPr lang="en-US" dirty="0">
                <a:cs typeface="Times New Roman" panose="02020603050405020304" pitchFamily="18" charset="0"/>
              </a:rPr>
              <a:t>Consider the following code: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4934" y="3697835"/>
            <a:ext cx="7610944" cy="23043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957500414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46041"/>
            <a:ext cx="9144000" cy="1121300"/>
          </a:xfrm>
        </p:spPr>
        <p:txBody>
          <a:bodyPr/>
          <a:lstStyle/>
          <a:p>
            <a:r>
              <a:rPr lang="en-US" altLang="en-US" dirty="0"/>
              <a:t>Returning an Array from a Method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309046" y="1341437"/>
            <a:ext cx="8834954" cy="5121557"/>
          </a:xfrm>
        </p:spPr>
        <p:txBody>
          <a:bodyPr/>
          <a:lstStyle/>
          <a:p>
            <a:r>
              <a:rPr lang="en-US" dirty="0">
                <a:cs typeface="Times New Roman" panose="02020603050405020304" pitchFamily="18" charset="0"/>
              </a:rPr>
              <a:t>Details:</a:t>
            </a:r>
          </a:p>
          <a:p>
            <a:pPr lvl="1"/>
            <a:r>
              <a:rPr lang="en-US" dirty="0">
                <a:cs typeface="Times New Roman" panose="02020603050405020304" pitchFamily="18" charset="0"/>
              </a:rPr>
              <a:t>Line 2 creates a new array </a:t>
            </a:r>
            <a:r>
              <a:rPr lang="en-US" b="1" dirty="0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result</a:t>
            </a:r>
          </a:p>
          <a:p>
            <a:pPr lvl="1"/>
            <a:r>
              <a:rPr lang="en-US" dirty="0">
                <a:cs typeface="Times New Roman" panose="02020603050405020304" pitchFamily="18" charset="0"/>
              </a:rPr>
              <a:t>Lines 4 – 7 copy elements from array </a:t>
            </a:r>
            <a:r>
              <a:rPr lang="en-US" b="1" dirty="0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list</a:t>
            </a:r>
            <a:r>
              <a:rPr lang="en-US" dirty="0">
                <a:solidFill>
                  <a:srgbClr val="00B0F0"/>
                </a:solidFill>
                <a:cs typeface="Times New Roman" panose="02020603050405020304" pitchFamily="18" charset="0"/>
              </a:rPr>
              <a:t> </a:t>
            </a:r>
            <a:r>
              <a:rPr lang="en-US" dirty="0">
                <a:cs typeface="Times New Roman" panose="02020603050405020304" pitchFamily="18" charset="0"/>
              </a:rPr>
              <a:t>to array </a:t>
            </a:r>
            <a:r>
              <a:rPr lang="en-US" b="1" dirty="0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result</a:t>
            </a:r>
          </a:p>
          <a:p>
            <a:pPr lvl="1"/>
            <a:r>
              <a:rPr lang="en-US" dirty="0">
                <a:cs typeface="Times New Roman" panose="02020603050405020304" pitchFamily="18" charset="0"/>
              </a:rPr>
              <a:t>Line 9 returns the reference of the new array </a:t>
            </a:r>
            <a:r>
              <a:rPr lang="en-US" b="1" dirty="0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result</a:t>
            </a:r>
            <a:endParaRPr lang="en-US" dirty="0">
              <a:cs typeface="Times New Roman" panose="02020603050405020304" pitchFamily="18" charset="0"/>
            </a:endParaRPr>
          </a:p>
          <a:p>
            <a:r>
              <a:rPr lang="en-US" dirty="0">
                <a:cs typeface="Times New Roman" panose="02020603050405020304" pitchFamily="18" charset="0"/>
              </a:rPr>
              <a:t>Inside main:</a:t>
            </a:r>
          </a:p>
          <a:p>
            <a:endParaRPr lang="en-US" dirty="0"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04322" y="4657960"/>
            <a:ext cx="7335355" cy="830997"/>
          </a:xfrm>
          <a:prstGeom prst="rect">
            <a:avLst/>
          </a:prstGeom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b="1" dirty="0" err="1">
                <a:latin typeface="Courier"/>
              </a:rPr>
              <a:t>int</a:t>
            </a:r>
            <a:r>
              <a:rPr lang="en-US" sz="2400" dirty="0">
                <a:latin typeface="Courier"/>
              </a:rPr>
              <a:t>[] </a:t>
            </a:r>
            <a:r>
              <a:rPr lang="en-US" sz="2400" b="1" dirty="0">
                <a:solidFill>
                  <a:srgbClr val="00B050"/>
                </a:solidFill>
                <a:latin typeface="Courier"/>
              </a:rPr>
              <a:t>list1</a:t>
            </a:r>
            <a:r>
              <a:rPr lang="en-US" sz="2400" dirty="0">
                <a:latin typeface="Courier"/>
              </a:rPr>
              <a:t> = {</a:t>
            </a:r>
            <a:r>
              <a:rPr lang="en-US" sz="2400" b="1" dirty="0">
                <a:latin typeface="Courier"/>
              </a:rPr>
              <a:t>1</a:t>
            </a:r>
            <a:r>
              <a:rPr lang="en-US" sz="2400" dirty="0">
                <a:latin typeface="Courier"/>
              </a:rPr>
              <a:t>, </a:t>
            </a:r>
            <a:r>
              <a:rPr lang="en-US" sz="2400" b="1" dirty="0">
                <a:latin typeface="Courier"/>
              </a:rPr>
              <a:t>2</a:t>
            </a:r>
            <a:r>
              <a:rPr lang="en-US" sz="2400" dirty="0">
                <a:latin typeface="Courier"/>
              </a:rPr>
              <a:t>, </a:t>
            </a:r>
            <a:r>
              <a:rPr lang="en-US" sz="2400" b="1" dirty="0">
                <a:latin typeface="Courier"/>
              </a:rPr>
              <a:t>3</a:t>
            </a:r>
            <a:r>
              <a:rPr lang="en-US" sz="2400" dirty="0">
                <a:latin typeface="Courier"/>
              </a:rPr>
              <a:t>, </a:t>
            </a:r>
            <a:r>
              <a:rPr lang="en-US" sz="2400" b="1" dirty="0">
                <a:latin typeface="Courier"/>
              </a:rPr>
              <a:t>4</a:t>
            </a:r>
            <a:r>
              <a:rPr lang="en-US" sz="2400" dirty="0">
                <a:latin typeface="Courier"/>
              </a:rPr>
              <a:t>, </a:t>
            </a:r>
            <a:r>
              <a:rPr lang="en-US" sz="2400" b="1" dirty="0">
                <a:latin typeface="Courier"/>
              </a:rPr>
              <a:t>5</a:t>
            </a:r>
            <a:r>
              <a:rPr lang="en-US" sz="2400" dirty="0">
                <a:latin typeface="Courier"/>
              </a:rPr>
              <a:t>, </a:t>
            </a:r>
            <a:r>
              <a:rPr lang="en-US" sz="2400" b="1" dirty="0">
                <a:latin typeface="Courier"/>
              </a:rPr>
              <a:t>6</a:t>
            </a:r>
            <a:r>
              <a:rPr lang="en-US" sz="2400" dirty="0">
                <a:latin typeface="Courier"/>
              </a:rPr>
              <a:t>};</a:t>
            </a:r>
          </a:p>
          <a:p>
            <a:r>
              <a:rPr lang="en-US" sz="2400" b="1" dirty="0" err="1">
                <a:latin typeface="Courier"/>
              </a:rPr>
              <a:t>int</a:t>
            </a:r>
            <a:r>
              <a:rPr lang="en-US" sz="2400" dirty="0">
                <a:latin typeface="Courier"/>
              </a:rPr>
              <a:t>[] </a:t>
            </a:r>
            <a:r>
              <a:rPr lang="en-US" sz="2400" b="1" dirty="0">
                <a:solidFill>
                  <a:srgbClr val="00B050"/>
                </a:solidFill>
                <a:latin typeface="Courier"/>
              </a:rPr>
              <a:t>list2</a:t>
            </a:r>
            <a:r>
              <a:rPr lang="en-US" sz="2400" dirty="0">
                <a:latin typeface="Courier"/>
              </a:rPr>
              <a:t> = </a:t>
            </a:r>
            <a:r>
              <a:rPr lang="en-US" sz="2400" b="1" dirty="0">
                <a:solidFill>
                  <a:srgbClr val="00B0F0"/>
                </a:solidFill>
                <a:latin typeface="Courier"/>
              </a:rPr>
              <a:t>reverse(list1)</a:t>
            </a:r>
            <a:r>
              <a:rPr lang="en-US" sz="2400" dirty="0">
                <a:latin typeface="Courier"/>
              </a:rPr>
              <a:t>;</a:t>
            </a:r>
            <a:endParaRPr lang="en-US" sz="2400" b="1" dirty="0">
              <a:latin typeface="Courier"/>
            </a:endParaRPr>
          </a:p>
        </p:txBody>
      </p:sp>
    </p:spTree>
    <p:extLst>
      <p:ext uri="{BB962C8B-B14F-4D97-AF65-F5344CB8AC3E}">
        <p14:creationId xmlns:p14="http://schemas.microsoft.com/office/powerpoint/2010/main" val="616431619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523" name="Rectangle 43"/>
          <p:cNvSpPr>
            <a:spLocks noChangeArrowheads="1"/>
          </p:cNvSpPr>
          <p:nvPr/>
        </p:nvSpPr>
        <p:spPr bwMode="auto">
          <a:xfrm>
            <a:off x="846138" y="2314575"/>
            <a:ext cx="4416425" cy="231775"/>
          </a:xfrm>
          <a:prstGeom prst="rect">
            <a:avLst/>
          </a:prstGeom>
          <a:solidFill>
            <a:schemeClr val="accent1">
              <a:alpha val="45097"/>
            </a:schemeClr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63490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553200" y="6399213"/>
            <a:ext cx="1905000" cy="457200"/>
          </a:xfrm>
          <a:prstGeom prst="rect">
            <a:avLst/>
          </a:prstGeom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C1D27129-69C5-4CB3-B8B4-E9A732D58152}" type="slidenum">
              <a:rPr lang="en-US" altLang="en-US" sz="1400"/>
              <a:pPr/>
              <a:t>84</a:t>
            </a:fld>
            <a:endParaRPr lang="en-US" altLang="en-US" sz="1400"/>
          </a:p>
        </p:txBody>
      </p:sp>
      <p:sp>
        <p:nvSpPr>
          <p:cNvPr id="63491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7772400" cy="533400"/>
          </a:xfrm>
        </p:spPr>
        <p:txBody>
          <a:bodyPr/>
          <a:lstStyle/>
          <a:p>
            <a:r>
              <a:rPr lang="en-US" altLang="en-US" sz="4000"/>
              <a:t>Trace the reverse Method</a:t>
            </a:r>
            <a:endParaRPr lang="en-US" altLang="en-US" sz="3700">
              <a:solidFill>
                <a:schemeClr val="tx1"/>
              </a:solidFill>
              <a:latin typeface="Book Antiqua" panose="02040602050305030304" pitchFamily="18" charset="0"/>
              <a:hlinkClick r:id="rId2" action="ppaction://program"/>
            </a:endParaRPr>
          </a:p>
        </p:txBody>
      </p:sp>
      <p:sp>
        <p:nvSpPr>
          <p:cNvPr id="66564" name="Rectangle 3"/>
          <p:cNvSpPr>
            <a:spLocks noChangeArrowheads="1"/>
          </p:cNvSpPr>
          <p:nvPr/>
        </p:nvSpPr>
        <p:spPr bwMode="auto">
          <a:xfrm>
            <a:off x="501650" y="2008188"/>
            <a:ext cx="5265738" cy="2554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>
              <a:buClr>
                <a:schemeClr val="tx2"/>
              </a:buClr>
              <a:buSzPct val="75000"/>
              <a:buFont typeface="Monotype Sorts" pitchFamily="2" charset="2"/>
              <a:buNone/>
              <a:defRPr/>
            </a:pP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public static </a:t>
            </a:r>
            <a:r>
              <a:rPr lang="en-US" sz="1600" b="1" dirty="0" err="1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[] reverse(</a:t>
            </a:r>
            <a:r>
              <a:rPr lang="en-US" sz="1600" b="1" dirty="0" err="1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[] list) {</a:t>
            </a:r>
            <a:endParaRPr lang="en-US" sz="1600" b="1" dirty="0">
              <a:solidFill>
                <a:schemeClr val="accent4"/>
              </a:solidFill>
              <a:latin typeface="Courier"/>
              <a:cs typeface="Times New Roman" pitchFamily="18" charset="0"/>
            </a:endParaRPr>
          </a:p>
          <a:p>
            <a:pPr>
              <a:buClr>
                <a:schemeClr val="tx2"/>
              </a:buClr>
              <a:buSzPct val="75000"/>
              <a:buFont typeface="Monotype Sorts" pitchFamily="2" charset="2"/>
              <a:buNone/>
              <a:defRPr/>
            </a:pP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600" b="1" dirty="0" err="1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[] result = new </a:t>
            </a:r>
            <a:r>
              <a:rPr lang="en-US" sz="1600" b="1" dirty="0" err="1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[</a:t>
            </a:r>
            <a:r>
              <a:rPr lang="en-US" sz="1600" b="1" dirty="0" err="1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list.length</a:t>
            </a: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];</a:t>
            </a:r>
            <a:endParaRPr lang="en-US" sz="1600" b="1" dirty="0">
              <a:solidFill>
                <a:schemeClr val="accent4"/>
              </a:solidFill>
              <a:latin typeface="Courier"/>
              <a:cs typeface="Times New Roman" pitchFamily="18" charset="0"/>
            </a:endParaRPr>
          </a:p>
          <a:p>
            <a:pPr>
              <a:buClr>
                <a:schemeClr val="tx2"/>
              </a:buClr>
              <a:buSzPct val="75000"/>
              <a:buFont typeface="Monotype Sorts" pitchFamily="2" charset="2"/>
              <a:buNone/>
              <a:defRPr/>
            </a:pP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 </a:t>
            </a:r>
            <a:endParaRPr lang="en-US" sz="1600" b="1" dirty="0">
              <a:solidFill>
                <a:schemeClr val="accent4"/>
              </a:solidFill>
              <a:latin typeface="Courier"/>
              <a:cs typeface="Times New Roman" pitchFamily="18" charset="0"/>
            </a:endParaRPr>
          </a:p>
          <a:p>
            <a:pPr>
              <a:buClr>
                <a:schemeClr val="tx2"/>
              </a:buClr>
              <a:buSzPct val="75000"/>
              <a:buFont typeface="Monotype Sorts" pitchFamily="2" charset="2"/>
              <a:buNone/>
              <a:defRPr/>
            </a:pP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  for (</a:t>
            </a:r>
            <a:r>
              <a:rPr lang="en-US" sz="1600" b="1" dirty="0" err="1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b="1" dirty="0" err="1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 = 0, j = </a:t>
            </a:r>
            <a:r>
              <a:rPr lang="en-US" sz="1600" b="1" dirty="0" err="1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result.length</a:t>
            </a: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 - 1; </a:t>
            </a:r>
            <a:endParaRPr lang="en-US" sz="1600" b="1" dirty="0">
              <a:solidFill>
                <a:schemeClr val="accent4"/>
              </a:solidFill>
              <a:latin typeface="Courier"/>
              <a:cs typeface="Times New Roman" pitchFamily="18" charset="0"/>
            </a:endParaRPr>
          </a:p>
          <a:p>
            <a:pPr>
              <a:buClr>
                <a:schemeClr val="tx2"/>
              </a:buClr>
              <a:buSzPct val="75000"/>
              <a:buFont typeface="Monotype Sorts" pitchFamily="2" charset="2"/>
              <a:buNone/>
              <a:defRPr/>
            </a:pP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       </a:t>
            </a:r>
            <a:r>
              <a:rPr lang="en-US" sz="1600" b="1" dirty="0" err="1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 &lt; </a:t>
            </a:r>
            <a:r>
              <a:rPr lang="en-US" sz="1600" b="1" dirty="0" err="1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list.length</a:t>
            </a: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; </a:t>
            </a:r>
            <a:r>
              <a:rPr lang="en-US" sz="1600" b="1" dirty="0" err="1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++, j--) {</a:t>
            </a:r>
            <a:endParaRPr lang="en-US" sz="1600" b="1" dirty="0">
              <a:solidFill>
                <a:schemeClr val="accent4"/>
              </a:solidFill>
              <a:latin typeface="Courier"/>
              <a:cs typeface="Times New Roman" pitchFamily="18" charset="0"/>
            </a:endParaRPr>
          </a:p>
          <a:p>
            <a:pPr>
              <a:buClr>
                <a:schemeClr val="tx2"/>
              </a:buClr>
              <a:buSzPct val="75000"/>
              <a:buFont typeface="Monotype Sorts" pitchFamily="2" charset="2"/>
              <a:buNone/>
              <a:defRPr/>
            </a:pP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    result[j] = list[</a:t>
            </a:r>
            <a:r>
              <a:rPr lang="en-US" sz="1600" b="1" dirty="0" err="1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];</a:t>
            </a:r>
            <a:endParaRPr lang="en-US" sz="1600" b="1" dirty="0">
              <a:solidFill>
                <a:schemeClr val="accent4"/>
              </a:solidFill>
              <a:latin typeface="Courier"/>
              <a:cs typeface="Times New Roman" pitchFamily="18" charset="0"/>
            </a:endParaRPr>
          </a:p>
          <a:p>
            <a:pPr>
              <a:buClr>
                <a:schemeClr val="tx2"/>
              </a:buClr>
              <a:buSzPct val="75000"/>
              <a:buFont typeface="Monotype Sorts" pitchFamily="2" charset="2"/>
              <a:buNone/>
              <a:defRPr/>
            </a:pP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  }</a:t>
            </a:r>
            <a:endParaRPr lang="en-US" sz="1600" b="1" dirty="0">
              <a:solidFill>
                <a:schemeClr val="accent4"/>
              </a:solidFill>
              <a:latin typeface="Courier"/>
              <a:cs typeface="Times New Roman" pitchFamily="18" charset="0"/>
            </a:endParaRPr>
          </a:p>
          <a:p>
            <a:pPr>
              <a:buClr>
                <a:schemeClr val="tx2"/>
              </a:buClr>
              <a:buSzPct val="75000"/>
              <a:buFont typeface="Monotype Sorts" pitchFamily="2" charset="2"/>
              <a:buNone/>
              <a:defRPr/>
            </a:pP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 </a:t>
            </a:r>
            <a:endParaRPr lang="en-US" sz="1600" b="1" dirty="0">
              <a:solidFill>
                <a:schemeClr val="accent4"/>
              </a:solidFill>
              <a:latin typeface="Courier"/>
              <a:cs typeface="Times New Roman" pitchFamily="18" charset="0"/>
            </a:endParaRPr>
          </a:p>
          <a:p>
            <a:pPr>
              <a:buClr>
                <a:schemeClr val="tx2"/>
              </a:buClr>
              <a:buSzPct val="75000"/>
              <a:buFont typeface="Monotype Sorts" pitchFamily="2" charset="2"/>
              <a:buNone/>
              <a:defRPr/>
            </a:pP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  return result;</a:t>
            </a:r>
            <a:endParaRPr lang="en-US" sz="1600" b="1" dirty="0">
              <a:solidFill>
                <a:schemeClr val="accent4"/>
              </a:solidFill>
              <a:latin typeface="Courier"/>
              <a:cs typeface="Times New Roman" pitchFamily="18" charset="0"/>
            </a:endParaRPr>
          </a:p>
          <a:p>
            <a:pPr>
              <a:buClr>
                <a:schemeClr val="tx2"/>
              </a:buClr>
              <a:buSzPct val="75000"/>
              <a:buFont typeface="Monotype Sorts" pitchFamily="2" charset="2"/>
              <a:buNone/>
              <a:defRPr/>
            </a:pP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}</a:t>
            </a:r>
          </a:p>
        </p:txBody>
      </p:sp>
      <p:sp>
        <p:nvSpPr>
          <p:cNvPr id="63493" name="Rectangle 4"/>
          <p:cNvSpPr>
            <a:spLocks noChangeArrowheads="1"/>
          </p:cNvSpPr>
          <p:nvPr/>
        </p:nvSpPr>
        <p:spPr bwMode="auto">
          <a:xfrm>
            <a:off x="2314575" y="25431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63494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193675" y="971550"/>
            <a:ext cx="6705600" cy="685800"/>
          </a:xfrm>
        </p:spPr>
        <p:txBody>
          <a:bodyPr/>
          <a:lstStyle/>
          <a:p>
            <a:pPr>
              <a:lnSpc>
                <a:spcPct val="90000"/>
              </a:lnSpc>
              <a:buFont typeface="Monotype Sorts" pitchFamily="2" charset="2"/>
              <a:buNone/>
            </a:pPr>
            <a:r>
              <a:rPr lang="en-US" altLang="en-US" sz="1800" b="1">
                <a:latin typeface="Courier New" panose="02070309020205020404" pitchFamily="49" charset="0"/>
                <a:cs typeface="Courier New" panose="02070309020205020404" pitchFamily="49" charset="0"/>
              </a:rPr>
              <a:t>int[] list1 = {1, 2, 3, 4, 5, 6};</a:t>
            </a:r>
            <a:endParaRPr lang="en-US" altLang="en-US" sz="1800" b="1">
              <a:latin typeface="Courier"/>
              <a:cs typeface="Times New Roman" panose="02020603050405020304" pitchFamily="18" charset="0"/>
            </a:endParaRPr>
          </a:p>
          <a:p>
            <a:pPr>
              <a:lnSpc>
                <a:spcPct val="90000"/>
              </a:lnSpc>
              <a:buFont typeface="Monotype Sorts" pitchFamily="2" charset="2"/>
              <a:buNone/>
            </a:pPr>
            <a:r>
              <a:rPr lang="en-US" altLang="en-US" sz="1800" b="1">
                <a:latin typeface="Courier New" panose="02070309020205020404" pitchFamily="49" charset="0"/>
                <a:cs typeface="Courier New" panose="02070309020205020404" pitchFamily="49" charset="0"/>
              </a:rPr>
              <a:t>int[] list2 = reverse(list1);</a:t>
            </a:r>
            <a:endParaRPr lang="en-US" altLang="en-US" sz="1800" b="1"/>
          </a:p>
        </p:txBody>
      </p:sp>
      <p:sp>
        <p:nvSpPr>
          <p:cNvPr id="63495" name="Text Box 8"/>
          <p:cNvSpPr txBox="1">
            <a:spLocks noChangeArrowheads="1"/>
          </p:cNvSpPr>
          <p:nvPr/>
        </p:nvSpPr>
        <p:spPr bwMode="auto">
          <a:xfrm>
            <a:off x="5105400" y="2971800"/>
            <a:ext cx="3657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</a:pPr>
            <a:endParaRPr lang="en-US" altLang="en-US"/>
          </a:p>
        </p:txBody>
      </p:sp>
      <p:sp>
        <p:nvSpPr>
          <p:cNvPr id="63496" name="Rectangle 9"/>
          <p:cNvSpPr>
            <a:spLocks noChangeArrowheads="1"/>
          </p:cNvSpPr>
          <p:nvPr/>
        </p:nvSpPr>
        <p:spPr bwMode="auto">
          <a:xfrm>
            <a:off x="3535363" y="4887913"/>
            <a:ext cx="2535237" cy="4572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63497" name="Line 11"/>
          <p:cNvSpPr>
            <a:spLocks noChangeShapeType="1"/>
          </p:cNvSpPr>
          <p:nvPr/>
        </p:nvSpPr>
        <p:spPr bwMode="auto">
          <a:xfrm>
            <a:off x="3916363" y="4887913"/>
            <a:ext cx="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3498" name="Text Box 15"/>
          <p:cNvSpPr txBox="1">
            <a:spLocks noChangeArrowheads="1"/>
          </p:cNvSpPr>
          <p:nvPr/>
        </p:nvSpPr>
        <p:spPr bwMode="auto">
          <a:xfrm>
            <a:off x="2468563" y="4964113"/>
            <a:ext cx="76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/>
              <a:t>list</a:t>
            </a:r>
          </a:p>
        </p:txBody>
      </p:sp>
      <p:sp>
        <p:nvSpPr>
          <p:cNvPr id="63499" name="Text Box 16"/>
          <p:cNvSpPr txBox="1">
            <a:spLocks noChangeArrowheads="1"/>
          </p:cNvSpPr>
          <p:nvPr/>
        </p:nvSpPr>
        <p:spPr bwMode="auto">
          <a:xfrm>
            <a:off x="2239963" y="5802313"/>
            <a:ext cx="1066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/>
              <a:t>result</a:t>
            </a:r>
          </a:p>
        </p:txBody>
      </p:sp>
      <p:sp>
        <p:nvSpPr>
          <p:cNvPr id="63500" name="Rectangle 19"/>
          <p:cNvSpPr>
            <a:spLocks noChangeArrowheads="1"/>
          </p:cNvSpPr>
          <p:nvPr/>
        </p:nvSpPr>
        <p:spPr bwMode="auto">
          <a:xfrm>
            <a:off x="3611563" y="4965700"/>
            <a:ext cx="2301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/>
              <a:t>1</a:t>
            </a:r>
          </a:p>
        </p:txBody>
      </p:sp>
      <p:sp>
        <p:nvSpPr>
          <p:cNvPr id="63501" name="Line 21"/>
          <p:cNvSpPr>
            <a:spLocks noChangeShapeType="1"/>
          </p:cNvSpPr>
          <p:nvPr/>
        </p:nvSpPr>
        <p:spPr bwMode="auto">
          <a:xfrm>
            <a:off x="4303713" y="4887913"/>
            <a:ext cx="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3502" name="Line 22"/>
          <p:cNvSpPr>
            <a:spLocks noChangeShapeType="1"/>
          </p:cNvSpPr>
          <p:nvPr/>
        </p:nvSpPr>
        <p:spPr bwMode="auto">
          <a:xfrm>
            <a:off x="4725988" y="4887913"/>
            <a:ext cx="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3503" name="Line 23"/>
          <p:cNvSpPr>
            <a:spLocks noChangeShapeType="1"/>
          </p:cNvSpPr>
          <p:nvPr/>
        </p:nvSpPr>
        <p:spPr bwMode="auto">
          <a:xfrm>
            <a:off x="5148263" y="4887913"/>
            <a:ext cx="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3504" name="Line 24"/>
          <p:cNvSpPr>
            <a:spLocks noChangeShapeType="1"/>
          </p:cNvSpPr>
          <p:nvPr/>
        </p:nvSpPr>
        <p:spPr bwMode="auto">
          <a:xfrm>
            <a:off x="5646738" y="4887913"/>
            <a:ext cx="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3505" name="Rectangle 25"/>
          <p:cNvSpPr>
            <a:spLocks noChangeArrowheads="1"/>
          </p:cNvSpPr>
          <p:nvPr/>
        </p:nvSpPr>
        <p:spPr bwMode="auto">
          <a:xfrm>
            <a:off x="3995738" y="4965700"/>
            <a:ext cx="2301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/>
              <a:t>2</a:t>
            </a:r>
          </a:p>
        </p:txBody>
      </p:sp>
      <p:sp>
        <p:nvSpPr>
          <p:cNvPr id="63506" name="Rectangle 26"/>
          <p:cNvSpPr>
            <a:spLocks noChangeArrowheads="1"/>
          </p:cNvSpPr>
          <p:nvPr/>
        </p:nvSpPr>
        <p:spPr bwMode="auto">
          <a:xfrm>
            <a:off x="4379913" y="4965700"/>
            <a:ext cx="2301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/>
              <a:t>3</a:t>
            </a:r>
          </a:p>
        </p:txBody>
      </p:sp>
      <p:sp>
        <p:nvSpPr>
          <p:cNvPr id="63507" name="Rectangle 27"/>
          <p:cNvSpPr>
            <a:spLocks noChangeArrowheads="1"/>
          </p:cNvSpPr>
          <p:nvPr/>
        </p:nvSpPr>
        <p:spPr bwMode="auto">
          <a:xfrm>
            <a:off x="4802188" y="4965700"/>
            <a:ext cx="2301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/>
              <a:t>4</a:t>
            </a:r>
          </a:p>
        </p:txBody>
      </p:sp>
      <p:sp>
        <p:nvSpPr>
          <p:cNvPr id="63508" name="Rectangle 28"/>
          <p:cNvSpPr>
            <a:spLocks noChangeArrowheads="1"/>
          </p:cNvSpPr>
          <p:nvPr/>
        </p:nvSpPr>
        <p:spPr bwMode="auto">
          <a:xfrm>
            <a:off x="5262563" y="4965700"/>
            <a:ext cx="2301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/>
              <a:t>5</a:t>
            </a:r>
          </a:p>
        </p:txBody>
      </p:sp>
      <p:sp>
        <p:nvSpPr>
          <p:cNvPr id="63509" name="Rectangle 29"/>
          <p:cNvSpPr>
            <a:spLocks noChangeArrowheads="1"/>
          </p:cNvSpPr>
          <p:nvPr/>
        </p:nvSpPr>
        <p:spPr bwMode="auto">
          <a:xfrm>
            <a:off x="5724525" y="4965700"/>
            <a:ext cx="23018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/>
              <a:t>6</a:t>
            </a:r>
          </a:p>
        </p:txBody>
      </p:sp>
      <p:sp>
        <p:nvSpPr>
          <p:cNvPr id="63510" name="Rectangle 30"/>
          <p:cNvSpPr>
            <a:spLocks noChangeArrowheads="1"/>
          </p:cNvSpPr>
          <p:nvPr/>
        </p:nvSpPr>
        <p:spPr bwMode="auto">
          <a:xfrm>
            <a:off x="3535363" y="5810250"/>
            <a:ext cx="2535237" cy="4572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63511" name="Line 31"/>
          <p:cNvSpPr>
            <a:spLocks noChangeShapeType="1"/>
          </p:cNvSpPr>
          <p:nvPr/>
        </p:nvSpPr>
        <p:spPr bwMode="auto">
          <a:xfrm>
            <a:off x="3916363" y="5810250"/>
            <a:ext cx="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3512" name="Rectangle 32"/>
          <p:cNvSpPr>
            <a:spLocks noChangeArrowheads="1"/>
          </p:cNvSpPr>
          <p:nvPr/>
        </p:nvSpPr>
        <p:spPr bwMode="auto">
          <a:xfrm>
            <a:off x="3611563" y="5888038"/>
            <a:ext cx="2301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/>
              <a:t>0</a:t>
            </a:r>
          </a:p>
        </p:txBody>
      </p:sp>
      <p:sp>
        <p:nvSpPr>
          <p:cNvPr id="63513" name="Line 33"/>
          <p:cNvSpPr>
            <a:spLocks noChangeShapeType="1"/>
          </p:cNvSpPr>
          <p:nvPr/>
        </p:nvSpPr>
        <p:spPr bwMode="auto">
          <a:xfrm>
            <a:off x="4303713" y="5810250"/>
            <a:ext cx="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3514" name="Line 34"/>
          <p:cNvSpPr>
            <a:spLocks noChangeShapeType="1"/>
          </p:cNvSpPr>
          <p:nvPr/>
        </p:nvSpPr>
        <p:spPr bwMode="auto">
          <a:xfrm>
            <a:off x="4725988" y="5810250"/>
            <a:ext cx="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3515" name="Line 35"/>
          <p:cNvSpPr>
            <a:spLocks noChangeShapeType="1"/>
          </p:cNvSpPr>
          <p:nvPr/>
        </p:nvSpPr>
        <p:spPr bwMode="auto">
          <a:xfrm>
            <a:off x="5148263" y="5810250"/>
            <a:ext cx="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3516" name="Line 36"/>
          <p:cNvSpPr>
            <a:spLocks noChangeShapeType="1"/>
          </p:cNvSpPr>
          <p:nvPr/>
        </p:nvSpPr>
        <p:spPr bwMode="auto">
          <a:xfrm>
            <a:off x="5646738" y="5810250"/>
            <a:ext cx="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3517" name="Rectangle 37"/>
          <p:cNvSpPr>
            <a:spLocks noChangeArrowheads="1"/>
          </p:cNvSpPr>
          <p:nvPr/>
        </p:nvSpPr>
        <p:spPr bwMode="auto">
          <a:xfrm>
            <a:off x="3995738" y="5888038"/>
            <a:ext cx="2301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/>
              <a:t>0</a:t>
            </a:r>
          </a:p>
        </p:txBody>
      </p:sp>
      <p:sp>
        <p:nvSpPr>
          <p:cNvPr id="63518" name="Rectangle 38"/>
          <p:cNvSpPr>
            <a:spLocks noChangeArrowheads="1"/>
          </p:cNvSpPr>
          <p:nvPr/>
        </p:nvSpPr>
        <p:spPr bwMode="auto">
          <a:xfrm>
            <a:off x="4379913" y="5888038"/>
            <a:ext cx="2301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/>
              <a:t>0</a:t>
            </a:r>
          </a:p>
        </p:txBody>
      </p:sp>
      <p:sp>
        <p:nvSpPr>
          <p:cNvPr id="63519" name="Rectangle 39"/>
          <p:cNvSpPr>
            <a:spLocks noChangeArrowheads="1"/>
          </p:cNvSpPr>
          <p:nvPr/>
        </p:nvSpPr>
        <p:spPr bwMode="auto">
          <a:xfrm>
            <a:off x="4802188" y="5888038"/>
            <a:ext cx="2301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/>
              <a:t>0</a:t>
            </a:r>
          </a:p>
        </p:txBody>
      </p:sp>
      <p:sp>
        <p:nvSpPr>
          <p:cNvPr id="63520" name="Rectangle 40"/>
          <p:cNvSpPr>
            <a:spLocks noChangeArrowheads="1"/>
          </p:cNvSpPr>
          <p:nvPr/>
        </p:nvSpPr>
        <p:spPr bwMode="auto">
          <a:xfrm>
            <a:off x="5262563" y="5888038"/>
            <a:ext cx="2301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/>
              <a:t>0</a:t>
            </a:r>
          </a:p>
        </p:txBody>
      </p:sp>
      <p:sp>
        <p:nvSpPr>
          <p:cNvPr id="63521" name="Rectangle 41"/>
          <p:cNvSpPr>
            <a:spLocks noChangeArrowheads="1"/>
          </p:cNvSpPr>
          <p:nvPr/>
        </p:nvSpPr>
        <p:spPr bwMode="auto">
          <a:xfrm>
            <a:off x="5724525" y="5888038"/>
            <a:ext cx="23018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/>
              <a:t>0</a:t>
            </a:r>
          </a:p>
        </p:txBody>
      </p:sp>
      <p:sp>
        <p:nvSpPr>
          <p:cNvPr id="63522" name="AutoShape 42"/>
          <p:cNvSpPr>
            <a:spLocks noChangeArrowheads="1"/>
          </p:cNvSpPr>
          <p:nvPr/>
        </p:nvSpPr>
        <p:spPr bwMode="auto">
          <a:xfrm>
            <a:off x="5610225" y="1585913"/>
            <a:ext cx="3533775" cy="384175"/>
          </a:xfrm>
          <a:prstGeom prst="wedgeRoundRectCallout">
            <a:avLst>
              <a:gd name="adj1" fmla="val -57366"/>
              <a:gd name="adj2" fmla="val 161981"/>
              <a:gd name="adj3" fmla="val 16667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n-US" altLang="en-US" sz="1800"/>
              <a:t>Declare result and create array</a:t>
            </a:r>
          </a:p>
        </p:txBody>
      </p:sp>
      <p:sp>
        <p:nvSpPr>
          <p:cNvPr id="63524" name="Line 44"/>
          <p:cNvSpPr>
            <a:spLocks noChangeShapeType="1"/>
          </p:cNvSpPr>
          <p:nvPr/>
        </p:nvSpPr>
        <p:spPr bwMode="auto">
          <a:xfrm>
            <a:off x="1692275" y="2506663"/>
            <a:ext cx="1843088" cy="3303587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 type="none" w="sm" len="sm"/>
            <a:tailEnd type="stealth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3525" name="Rectangle 45"/>
          <p:cNvSpPr>
            <a:spLocks noChangeArrowheads="1"/>
          </p:cNvSpPr>
          <p:nvPr/>
        </p:nvSpPr>
        <p:spPr bwMode="auto">
          <a:xfrm>
            <a:off x="0" y="0"/>
            <a:ext cx="1524000" cy="381000"/>
          </a:xfrm>
          <a:prstGeom prst="rect">
            <a:avLst/>
          </a:prstGeom>
          <a:noFill/>
          <a:ln w="12700">
            <a:solidFill>
              <a:srgbClr val="FF0000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n-US" altLang="en-US" sz="1800">
                <a:solidFill>
                  <a:schemeClr val="bg2"/>
                </a:solidFill>
                <a:latin typeface="Forte" panose="03060902040502070203" pitchFamily="66" charset="0"/>
              </a:rPr>
              <a:t>animation</a:t>
            </a:r>
          </a:p>
        </p:txBody>
      </p:sp>
    </p:spTree>
    <p:extLst>
      <p:ext uri="{BB962C8B-B14F-4D97-AF65-F5344CB8AC3E}">
        <p14:creationId xmlns:p14="http://schemas.microsoft.com/office/powerpoint/2010/main" val="824241013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47" name="Rectangle 34"/>
          <p:cNvSpPr>
            <a:spLocks noChangeArrowheads="1"/>
          </p:cNvSpPr>
          <p:nvPr/>
        </p:nvSpPr>
        <p:spPr bwMode="auto">
          <a:xfrm>
            <a:off x="1460500" y="2814638"/>
            <a:ext cx="4033838" cy="231775"/>
          </a:xfrm>
          <a:prstGeom prst="rect">
            <a:avLst/>
          </a:prstGeom>
          <a:solidFill>
            <a:schemeClr val="accent1">
              <a:alpha val="45097"/>
            </a:schemeClr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64514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553200" y="6399213"/>
            <a:ext cx="1905000" cy="457200"/>
          </a:xfrm>
          <a:prstGeom prst="rect">
            <a:avLst/>
          </a:prstGeom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C001739B-C119-4D71-80A6-F22CB8DDCF06}" type="slidenum">
              <a:rPr lang="en-US" altLang="en-US" sz="1400"/>
              <a:pPr/>
              <a:t>85</a:t>
            </a:fld>
            <a:endParaRPr lang="en-US" altLang="en-US" sz="1400"/>
          </a:p>
        </p:txBody>
      </p:sp>
      <p:sp>
        <p:nvSpPr>
          <p:cNvPr id="64515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7772400" cy="533400"/>
          </a:xfrm>
        </p:spPr>
        <p:txBody>
          <a:bodyPr/>
          <a:lstStyle/>
          <a:p>
            <a:r>
              <a:rPr lang="en-US" altLang="en-US" sz="4000"/>
              <a:t>Trace the reverse Method, cont.</a:t>
            </a:r>
            <a:endParaRPr lang="en-US" altLang="en-US" sz="3700">
              <a:solidFill>
                <a:schemeClr val="tx1"/>
              </a:solidFill>
              <a:latin typeface="Book Antiqua" panose="02040602050305030304" pitchFamily="18" charset="0"/>
              <a:hlinkClick r:id="rId2" action="ppaction://program"/>
            </a:endParaRPr>
          </a:p>
        </p:txBody>
      </p:sp>
      <p:sp>
        <p:nvSpPr>
          <p:cNvPr id="67588" name="Rectangle 3"/>
          <p:cNvSpPr>
            <a:spLocks noChangeArrowheads="1"/>
          </p:cNvSpPr>
          <p:nvPr/>
        </p:nvSpPr>
        <p:spPr bwMode="auto">
          <a:xfrm>
            <a:off x="501650" y="2008188"/>
            <a:ext cx="5265738" cy="2554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>
              <a:buClr>
                <a:schemeClr val="tx2"/>
              </a:buClr>
              <a:buSzPct val="75000"/>
              <a:buFont typeface="Monotype Sorts" pitchFamily="2" charset="2"/>
              <a:buNone/>
              <a:defRPr/>
            </a:pP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public static </a:t>
            </a:r>
            <a:r>
              <a:rPr lang="en-US" sz="1600" b="1" dirty="0" err="1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[] reverse(</a:t>
            </a:r>
            <a:r>
              <a:rPr lang="en-US" sz="1600" b="1" dirty="0" err="1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[] list) {</a:t>
            </a:r>
            <a:endParaRPr lang="en-US" sz="1600" b="1" dirty="0">
              <a:solidFill>
                <a:schemeClr val="accent4"/>
              </a:solidFill>
              <a:latin typeface="Courier"/>
              <a:cs typeface="Times New Roman" pitchFamily="18" charset="0"/>
            </a:endParaRPr>
          </a:p>
          <a:p>
            <a:pPr>
              <a:buClr>
                <a:schemeClr val="tx2"/>
              </a:buClr>
              <a:buSzPct val="75000"/>
              <a:buFont typeface="Monotype Sorts" pitchFamily="2" charset="2"/>
              <a:buNone/>
              <a:defRPr/>
            </a:pP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600" b="1" dirty="0" err="1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[] result = new </a:t>
            </a:r>
            <a:r>
              <a:rPr lang="en-US" sz="1600" b="1" dirty="0" err="1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[</a:t>
            </a:r>
            <a:r>
              <a:rPr lang="en-US" sz="1600" b="1" dirty="0" err="1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list.length</a:t>
            </a: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];</a:t>
            </a:r>
            <a:endParaRPr lang="en-US" sz="1600" b="1" dirty="0">
              <a:solidFill>
                <a:schemeClr val="accent4"/>
              </a:solidFill>
              <a:latin typeface="Courier"/>
              <a:cs typeface="Times New Roman" pitchFamily="18" charset="0"/>
            </a:endParaRPr>
          </a:p>
          <a:p>
            <a:pPr>
              <a:buClr>
                <a:schemeClr val="tx2"/>
              </a:buClr>
              <a:buSzPct val="75000"/>
              <a:buFont typeface="Monotype Sorts" pitchFamily="2" charset="2"/>
              <a:buNone/>
              <a:defRPr/>
            </a:pP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 </a:t>
            </a:r>
            <a:endParaRPr lang="en-US" sz="1600" b="1" dirty="0">
              <a:solidFill>
                <a:schemeClr val="accent4"/>
              </a:solidFill>
              <a:latin typeface="Courier"/>
              <a:cs typeface="Times New Roman" pitchFamily="18" charset="0"/>
            </a:endParaRPr>
          </a:p>
          <a:p>
            <a:pPr>
              <a:buClr>
                <a:schemeClr val="tx2"/>
              </a:buClr>
              <a:buSzPct val="75000"/>
              <a:buFont typeface="Monotype Sorts" pitchFamily="2" charset="2"/>
              <a:buNone/>
              <a:defRPr/>
            </a:pP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  for (</a:t>
            </a:r>
            <a:r>
              <a:rPr lang="en-US" sz="1600" b="1" dirty="0" err="1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b="1" dirty="0" err="1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 = 0, j = </a:t>
            </a:r>
            <a:r>
              <a:rPr lang="en-US" sz="1600" b="1" dirty="0" err="1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result.length</a:t>
            </a: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 - 1; </a:t>
            </a:r>
            <a:endParaRPr lang="en-US" sz="1600" b="1" dirty="0">
              <a:solidFill>
                <a:schemeClr val="accent4"/>
              </a:solidFill>
              <a:latin typeface="Courier"/>
              <a:cs typeface="Times New Roman" pitchFamily="18" charset="0"/>
            </a:endParaRPr>
          </a:p>
          <a:p>
            <a:pPr>
              <a:buClr>
                <a:schemeClr val="tx2"/>
              </a:buClr>
              <a:buSzPct val="75000"/>
              <a:buFont typeface="Monotype Sorts" pitchFamily="2" charset="2"/>
              <a:buNone/>
              <a:defRPr/>
            </a:pP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       </a:t>
            </a:r>
            <a:r>
              <a:rPr lang="en-US" sz="1600" b="1" dirty="0" err="1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 &lt; </a:t>
            </a:r>
            <a:r>
              <a:rPr lang="en-US" sz="1600" b="1" dirty="0" err="1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list.length</a:t>
            </a: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; </a:t>
            </a:r>
            <a:r>
              <a:rPr lang="en-US" sz="1600" b="1" dirty="0" err="1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++, j--) {</a:t>
            </a:r>
            <a:endParaRPr lang="en-US" sz="1600" b="1" dirty="0">
              <a:solidFill>
                <a:schemeClr val="accent4"/>
              </a:solidFill>
              <a:latin typeface="Courier"/>
              <a:cs typeface="Times New Roman" pitchFamily="18" charset="0"/>
            </a:endParaRPr>
          </a:p>
          <a:p>
            <a:pPr>
              <a:buClr>
                <a:schemeClr val="tx2"/>
              </a:buClr>
              <a:buSzPct val="75000"/>
              <a:buFont typeface="Monotype Sorts" pitchFamily="2" charset="2"/>
              <a:buNone/>
              <a:defRPr/>
            </a:pP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    result[j] = list[</a:t>
            </a:r>
            <a:r>
              <a:rPr lang="en-US" sz="1600" b="1" dirty="0" err="1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];</a:t>
            </a:r>
            <a:endParaRPr lang="en-US" sz="1600" b="1" dirty="0">
              <a:solidFill>
                <a:schemeClr val="accent4"/>
              </a:solidFill>
              <a:latin typeface="Courier"/>
              <a:cs typeface="Times New Roman" pitchFamily="18" charset="0"/>
            </a:endParaRPr>
          </a:p>
          <a:p>
            <a:pPr>
              <a:buClr>
                <a:schemeClr val="tx2"/>
              </a:buClr>
              <a:buSzPct val="75000"/>
              <a:buFont typeface="Monotype Sorts" pitchFamily="2" charset="2"/>
              <a:buNone/>
              <a:defRPr/>
            </a:pP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  }</a:t>
            </a:r>
            <a:endParaRPr lang="en-US" sz="1600" b="1" dirty="0">
              <a:solidFill>
                <a:schemeClr val="accent4"/>
              </a:solidFill>
              <a:latin typeface="Courier"/>
              <a:cs typeface="Times New Roman" pitchFamily="18" charset="0"/>
            </a:endParaRPr>
          </a:p>
          <a:p>
            <a:pPr>
              <a:buClr>
                <a:schemeClr val="tx2"/>
              </a:buClr>
              <a:buSzPct val="75000"/>
              <a:buFont typeface="Monotype Sorts" pitchFamily="2" charset="2"/>
              <a:buNone/>
              <a:defRPr/>
            </a:pP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 </a:t>
            </a:r>
            <a:endParaRPr lang="en-US" sz="1600" b="1" dirty="0">
              <a:solidFill>
                <a:schemeClr val="accent4"/>
              </a:solidFill>
              <a:latin typeface="Courier"/>
              <a:cs typeface="Times New Roman" pitchFamily="18" charset="0"/>
            </a:endParaRPr>
          </a:p>
          <a:p>
            <a:pPr>
              <a:buClr>
                <a:schemeClr val="tx2"/>
              </a:buClr>
              <a:buSzPct val="75000"/>
              <a:buFont typeface="Monotype Sorts" pitchFamily="2" charset="2"/>
              <a:buNone/>
              <a:defRPr/>
            </a:pP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  return result;</a:t>
            </a:r>
            <a:endParaRPr lang="en-US" sz="1600" b="1" dirty="0">
              <a:solidFill>
                <a:schemeClr val="accent4"/>
              </a:solidFill>
              <a:latin typeface="Courier"/>
              <a:cs typeface="Times New Roman" pitchFamily="18" charset="0"/>
            </a:endParaRPr>
          </a:p>
          <a:p>
            <a:pPr>
              <a:buClr>
                <a:schemeClr val="tx2"/>
              </a:buClr>
              <a:buSzPct val="75000"/>
              <a:buFont typeface="Monotype Sorts" pitchFamily="2" charset="2"/>
              <a:buNone/>
              <a:defRPr/>
            </a:pP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}</a:t>
            </a:r>
          </a:p>
        </p:txBody>
      </p:sp>
      <p:sp>
        <p:nvSpPr>
          <p:cNvPr id="64517" name="Rectangle 4"/>
          <p:cNvSpPr>
            <a:spLocks noChangeArrowheads="1"/>
          </p:cNvSpPr>
          <p:nvPr/>
        </p:nvSpPr>
        <p:spPr bwMode="auto">
          <a:xfrm>
            <a:off x="2314575" y="25431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67590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193675" y="971550"/>
            <a:ext cx="6705600" cy="685800"/>
          </a:xfrm>
        </p:spPr>
        <p:txBody>
          <a:bodyPr/>
          <a:lstStyle/>
          <a:p>
            <a:pPr>
              <a:lnSpc>
                <a:spcPct val="90000"/>
              </a:lnSpc>
              <a:buFont typeface="Monotype Sorts" pitchFamily="2" charset="2"/>
              <a:buNone/>
              <a:defRPr/>
            </a:pPr>
            <a:r>
              <a:rPr lang="en-US" sz="1800" b="1" dirty="0" err="1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8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[] list1 = {1, 2, 3, 4, 5, 6};</a:t>
            </a:r>
            <a:endParaRPr lang="en-US" sz="1800" b="1" dirty="0">
              <a:solidFill>
                <a:schemeClr val="accent4"/>
              </a:solidFill>
              <a:latin typeface="Courier"/>
              <a:cs typeface="Times New Roman" pitchFamily="18" charset="0"/>
            </a:endParaRPr>
          </a:p>
          <a:p>
            <a:pPr>
              <a:lnSpc>
                <a:spcPct val="90000"/>
              </a:lnSpc>
              <a:buFont typeface="Monotype Sorts" pitchFamily="2" charset="2"/>
              <a:buNone/>
              <a:defRPr/>
            </a:pPr>
            <a:r>
              <a:rPr lang="en-US" sz="1800" b="1" dirty="0" err="1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8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[] list2 = reverse(list1);</a:t>
            </a:r>
            <a:endParaRPr lang="en-US" sz="1800" b="1" dirty="0">
              <a:solidFill>
                <a:schemeClr val="accent4"/>
              </a:solidFill>
            </a:endParaRPr>
          </a:p>
        </p:txBody>
      </p:sp>
      <p:sp>
        <p:nvSpPr>
          <p:cNvPr id="64519" name="Text Box 6"/>
          <p:cNvSpPr txBox="1">
            <a:spLocks noChangeArrowheads="1"/>
          </p:cNvSpPr>
          <p:nvPr/>
        </p:nvSpPr>
        <p:spPr bwMode="auto">
          <a:xfrm>
            <a:off x="5105400" y="2971800"/>
            <a:ext cx="3657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</a:pPr>
            <a:endParaRPr lang="en-US" altLang="en-US"/>
          </a:p>
        </p:txBody>
      </p:sp>
      <p:sp>
        <p:nvSpPr>
          <p:cNvPr id="64520" name="Rectangle 7"/>
          <p:cNvSpPr>
            <a:spLocks noChangeArrowheads="1"/>
          </p:cNvSpPr>
          <p:nvPr/>
        </p:nvSpPr>
        <p:spPr bwMode="auto">
          <a:xfrm>
            <a:off x="3535363" y="4887913"/>
            <a:ext cx="2535237" cy="4572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64521" name="Line 8"/>
          <p:cNvSpPr>
            <a:spLocks noChangeShapeType="1"/>
          </p:cNvSpPr>
          <p:nvPr/>
        </p:nvSpPr>
        <p:spPr bwMode="auto">
          <a:xfrm>
            <a:off x="3916363" y="4887913"/>
            <a:ext cx="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4522" name="Text Box 9"/>
          <p:cNvSpPr txBox="1">
            <a:spLocks noChangeArrowheads="1"/>
          </p:cNvSpPr>
          <p:nvPr/>
        </p:nvSpPr>
        <p:spPr bwMode="auto">
          <a:xfrm>
            <a:off x="2468563" y="4964113"/>
            <a:ext cx="76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/>
              <a:t>list</a:t>
            </a:r>
          </a:p>
        </p:txBody>
      </p:sp>
      <p:sp>
        <p:nvSpPr>
          <p:cNvPr id="64523" name="Text Box 10"/>
          <p:cNvSpPr txBox="1">
            <a:spLocks noChangeArrowheads="1"/>
          </p:cNvSpPr>
          <p:nvPr/>
        </p:nvSpPr>
        <p:spPr bwMode="auto">
          <a:xfrm>
            <a:off x="2239963" y="5802313"/>
            <a:ext cx="1066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/>
              <a:t>result</a:t>
            </a:r>
          </a:p>
        </p:txBody>
      </p:sp>
      <p:sp>
        <p:nvSpPr>
          <p:cNvPr id="64524" name="Rectangle 11"/>
          <p:cNvSpPr>
            <a:spLocks noChangeArrowheads="1"/>
          </p:cNvSpPr>
          <p:nvPr/>
        </p:nvSpPr>
        <p:spPr bwMode="auto">
          <a:xfrm>
            <a:off x="3611563" y="4965700"/>
            <a:ext cx="2301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/>
              <a:t>1</a:t>
            </a:r>
          </a:p>
        </p:txBody>
      </p:sp>
      <p:sp>
        <p:nvSpPr>
          <p:cNvPr id="64525" name="Line 12"/>
          <p:cNvSpPr>
            <a:spLocks noChangeShapeType="1"/>
          </p:cNvSpPr>
          <p:nvPr/>
        </p:nvSpPr>
        <p:spPr bwMode="auto">
          <a:xfrm>
            <a:off x="4303713" y="4887913"/>
            <a:ext cx="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4526" name="Line 13"/>
          <p:cNvSpPr>
            <a:spLocks noChangeShapeType="1"/>
          </p:cNvSpPr>
          <p:nvPr/>
        </p:nvSpPr>
        <p:spPr bwMode="auto">
          <a:xfrm>
            <a:off x="4725988" y="4887913"/>
            <a:ext cx="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4527" name="Line 14"/>
          <p:cNvSpPr>
            <a:spLocks noChangeShapeType="1"/>
          </p:cNvSpPr>
          <p:nvPr/>
        </p:nvSpPr>
        <p:spPr bwMode="auto">
          <a:xfrm>
            <a:off x="5148263" y="4887913"/>
            <a:ext cx="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4528" name="Line 15"/>
          <p:cNvSpPr>
            <a:spLocks noChangeShapeType="1"/>
          </p:cNvSpPr>
          <p:nvPr/>
        </p:nvSpPr>
        <p:spPr bwMode="auto">
          <a:xfrm>
            <a:off x="5646738" y="4887913"/>
            <a:ext cx="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4529" name="Rectangle 16"/>
          <p:cNvSpPr>
            <a:spLocks noChangeArrowheads="1"/>
          </p:cNvSpPr>
          <p:nvPr/>
        </p:nvSpPr>
        <p:spPr bwMode="auto">
          <a:xfrm>
            <a:off x="3995738" y="4965700"/>
            <a:ext cx="2301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/>
              <a:t>2</a:t>
            </a:r>
          </a:p>
        </p:txBody>
      </p:sp>
      <p:sp>
        <p:nvSpPr>
          <p:cNvPr id="64530" name="Rectangle 17"/>
          <p:cNvSpPr>
            <a:spLocks noChangeArrowheads="1"/>
          </p:cNvSpPr>
          <p:nvPr/>
        </p:nvSpPr>
        <p:spPr bwMode="auto">
          <a:xfrm>
            <a:off x="4379913" y="4965700"/>
            <a:ext cx="2301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/>
              <a:t>3</a:t>
            </a:r>
          </a:p>
        </p:txBody>
      </p:sp>
      <p:sp>
        <p:nvSpPr>
          <p:cNvPr id="64531" name="Rectangle 18"/>
          <p:cNvSpPr>
            <a:spLocks noChangeArrowheads="1"/>
          </p:cNvSpPr>
          <p:nvPr/>
        </p:nvSpPr>
        <p:spPr bwMode="auto">
          <a:xfrm>
            <a:off x="4802188" y="4965700"/>
            <a:ext cx="2301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/>
              <a:t>4</a:t>
            </a:r>
          </a:p>
        </p:txBody>
      </p:sp>
      <p:sp>
        <p:nvSpPr>
          <p:cNvPr id="64532" name="Rectangle 19"/>
          <p:cNvSpPr>
            <a:spLocks noChangeArrowheads="1"/>
          </p:cNvSpPr>
          <p:nvPr/>
        </p:nvSpPr>
        <p:spPr bwMode="auto">
          <a:xfrm>
            <a:off x="5262563" y="4965700"/>
            <a:ext cx="2301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/>
              <a:t>5</a:t>
            </a:r>
          </a:p>
        </p:txBody>
      </p:sp>
      <p:sp>
        <p:nvSpPr>
          <p:cNvPr id="64533" name="Rectangle 20"/>
          <p:cNvSpPr>
            <a:spLocks noChangeArrowheads="1"/>
          </p:cNvSpPr>
          <p:nvPr/>
        </p:nvSpPr>
        <p:spPr bwMode="auto">
          <a:xfrm>
            <a:off x="5724525" y="4965700"/>
            <a:ext cx="23018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/>
              <a:t>6</a:t>
            </a:r>
          </a:p>
        </p:txBody>
      </p:sp>
      <p:sp>
        <p:nvSpPr>
          <p:cNvPr id="64534" name="Rectangle 21"/>
          <p:cNvSpPr>
            <a:spLocks noChangeArrowheads="1"/>
          </p:cNvSpPr>
          <p:nvPr/>
        </p:nvSpPr>
        <p:spPr bwMode="auto">
          <a:xfrm>
            <a:off x="3535363" y="5810250"/>
            <a:ext cx="2535237" cy="4572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64535" name="Line 22"/>
          <p:cNvSpPr>
            <a:spLocks noChangeShapeType="1"/>
          </p:cNvSpPr>
          <p:nvPr/>
        </p:nvSpPr>
        <p:spPr bwMode="auto">
          <a:xfrm>
            <a:off x="3916363" y="5810250"/>
            <a:ext cx="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4536" name="Rectangle 23"/>
          <p:cNvSpPr>
            <a:spLocks noChangeArrowheads="1"/>
          </p:cNvSpPr>
          <p:nvPr/>
        </p:nvSpPr>
        <p:spPr bwMode="auto">
          <a:xfrm>
            <a:off x="3611563" y="5888038"/>
            <a:ext cx="2301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/>
              <a:t>0</a:t>
            </a:r>
          </a:p>
        </p:txBody>
      </p:sp>
      <p:sp>
        <p:nvSpPr>
          <p:cNvPr id="64537" name="Line 24"/>
          <p:cNvSpPr>
            <a:spLocks noChangeShapeType="1"/>
          </p:cNvSpPr>
          <p:nvPr/>
        </p:nvSpPr>
        <p:spPr bwMode="auto">
          <a:xfrm>
            <a:off x="4303713" y="5810250"/>
            <a:ext cx="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4538" name="Line 25"/>
          <p:cNvSpPr>
            <a:spLocks noChangeShapeType="1"/>
          </p:cNvSpPr>
          <p:nvPr/>
        </p:nvSpPr>
        <p:spPr bwMode="auto">
          <a:xfrm>
            <a:off x="4725988" y="5810250"/>
            <a:ext cx="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4539" name="Line 26"/>
          <p:cNvSpPr>
            <a:spLocks noChangeShapeType="1"/>
          </p:cNvSpPr>
          <p:nvPr/>
        </p:nvSpPr>
        <p:spPr bwMode="auto">
          <a:xfrm>
            <a:off x="5148263" y="5810250"/>
            <a:ext cx="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4540" name="Line 27"/>
          <p:cNvSpPr>
            <a:spLocks noChangeShapeType="1"/>
          </p:cNvSpPr>
          <p:nvPr/>
        </p:nvSpPr>
        <p:spPr bwMode="auto">
          <a:xfrm>
            <a:off x="5646738" y="5810250"/>
            <a:ext cx="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4541" name="Rectangle 28"/>
          <p:cNvSpPr>
            <a:spLocks noChangeArrowheads="1"/>
          </p:cNvSpPr>
          <p:nvPr/>
        </p:nvSpPr>
        <p:spPr bwMode="auto">
          <a:xfrm>
            <a:off x="3995738" y="5888038"/>
            <a:ext cx="2301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/>
              <a:t>0</a:t>
            </a:r>
          </a:p>
        </p:txBody>
      </p:sp>
      <p:sp>
        <p:nvSpPr>
          <p:cNvPr id="64542" name="Rectangle 29"/>
          <p:cNvSpPr>
            <a:spLocks noChangeArrowheads="1"/>
          </p:cNvSpPr>
          <p:nvPr/>
        </p:nvSpPr>
        <p:spPr bwMode="auto">
          <a:xfrm>
            <a:off x="4379913" y="5888038"/>
            <a:ext cx="2301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/>
              <a:t>0</a:t>
            </a:r>
          </a:p>
        </p:txBody>
      </p:sp>
      <p:sp>
        <p:nvSpPr>
          <p:cNvPr id="64543" name="Rectangle 30"/>
          <p:cNvSpPr>
            <a:spLocks noChangeArrowheads="1"/>
          </p:cNvSpPr>
          <p:nvPr/>
        </p:nvSpPr>
        <p:spPr bwMode="auto">
          <a:xfrm>
            <a:off x="4802188" y="5888038"/>
            <a:ext cx="2301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/>
              <a:t>0</a:t>
            </a:r>
          </a:p>
        </p:txBody>
      </p:sp>
      <p:sp>
        <p:nvSpPr>
          <p:cNvPr id="64544" name="Rectangle 31"/>
          <p:cNvSpPr>
            <a:spLocks noChangeArrowheads="1"/>
          </p:cNvSpPr>
          <p:nvPr/>
        </p:nvSpPr>
        <p:spPr bwMode="auto">
          <a:xfrm>
            <a:off x="5262563" y="5888038"/>
            <a:ext cx="2301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/>
              <a:t>0</a:t>
            </a:r>
          </a:p>
        </p:txBody>
      </p:sp>
      <p:sp>
        <p:nvSpPr>
          <p:cNvPr id="64545" name="Rectangle 32"/>
          <p:cNvSpPr>
            <a:spLocks noChangeArrowheads="1"/>
          </p:cNvSpPr>
          <p:nvPr/>
        </p:nvSpPr>
        <p:spPr bwMode="auto">
          <a:xfrm>
            <a:off x="5724525" y="5888038"/>
            <a:ext cx="23018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/>
              <a:t>0</a:t>
            </a:r>
          </a:p>
        </p:txBody>
      </p:sp>
      <p:sp>
        <p:nvSpPr>
          <p:cNvPr id="64546" name="AutoShape 33"/>
          <p:cNvSpPr>
            <a:spLocks noChangeArrowheads="1"/>
          </p:cNvSpPr>
          <p:nvPr/>
        </p:nvSpPr>
        <p:spPr bwMode="auto">
          <a:xfrm>
            <a:off x="5610225" y="1585913"/>
            <a:ext cx="3533775" cy="384175"/>
          </a:xfrm>
          <a:prstGeom prst="wedgeRoundRectCallout">
            <a:avLst>
              <a:gd name="adj1" fmla="val -56741"/>
              <a:gd name="adj2" fmla="val 280991"/>
              <a:gd name="adj3" fmla="val 16667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n-US" altLang="en-US" sz="1800"/>
              <a:t>i = 0 and j = 5</a:t>
            </a:r>
          </a:p>
        </p:txBody>
      </p:sp>
      <p:sp>
        <p:nvSpPr>
          <p:cNvPr id="64548" name="Line 35"/>
          <p:cNvSpPr>
            <a:spLocks noChangeShapeType="1"/>
          </p:cNvSpPr>
          <p:nvPr/>
        </p:nvSpPr>
        <p:spPr bwMode="auto">
          <a:xfrm>
            <a:off x="1692275" y="2506663"/>
            <a:ext cx="1843088" cy="3303587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 type="none" w="sm" len="sm"/>
            <a:tailEnd type="stealth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4549" name="Rectangle 36"/>
          <p:cNvSpPr>
            <a:spLocks noChangeArrowheads="1"/>
          </p:cNvSpPr>
          <p:nvPr/>
        </p:nvSpPr>
        <p:spPr bwMode="auto">
          <a:xfrm>
            <a:off x="0" y="0"/>
            <a:ext cx="1524000" cy="381000"/>
          </a:xfrm>
          <a:prstGeom prst="rect">
            <a:avLst/>
          </a:prstGeom>
          <a:noFill/>
          <a:ln w="12700">
            <a:solidFill>
              <a:srgbClr val="FF0000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n-US" altLang="en-US" sz="1800">
                <a:solidFill>
                  <a:schemeClr val="bg2"/>
                </a:solidFill>
                <a:latin typeface="Forte" panose="03060902040502070203" pitchFamily="66" charset="0"/>
              </a:rPr>
              <a:t>animation</a:t>
            </a:r>
          </a:p>
        </p:txBody>
      </p:sp>
    </p:spTree>
    <p:extLst>
      <p:ext uri="{BB962C8B-B14F-4D97-AF65-F5344CB8AC3E}">
        <p14:creationId xmlns:p14="http://schemas.microsoft.com/office/powerpoint/2010/main" val="1095007637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71" name="Rectangle 34"/>
          <p:cNvSpPr>
            <a:spLocks noChangeArrowheads="1"/>
          </p:cNvSpPr>
          <p:nvPr/>
        </p:nvSpPr>
        <p:spPr bwMode="auto">
          <a:xfrm>
            <a:off x="5051425" y="2808944"/>
            <a:ext cx="1882775" cy="231775"/>
          </a:xfrm>
          <a:prstGeom prst="rect">
            <a:avLst/>
          </a:prstGeom>
          <a:solidFill>
            <a:schemeClr val="accent1">
              <a:alpha val="45097"/>
            </a:schemeClr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65538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553200" y="6399213"/>
            <a:ext cx="1905000" cy="457200"/>
          </a:xfrm>
          <a:prstGeom prst="rect">
            <a:avLst/>
          </a:prstGeom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2AD79E50-FA10-4397-BE96-BCD438A9817F}" type="slidenum">
              <a:rPr lang="en-US" altLang="en-US" sz="1400"/>
              <a:pPr/>
              <a:t>86</a:t>
            </a:fld>
            <a:endParaRPr lang="en-US" altLang="en-US" sz="1400"/>
          </a:p>
        </p:txBody>
      </p:sp>
      <p:sp>
        <p:nvSpPr>
          <p:cNvPr id="65539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7772400" cy="533400"/>
          </a:xfrm>
        </p:spPr>
        <p:txBody>
          <a:bodyPr/>
          <a:lstStyle/>
          <a:p>
            <a:r>
              <a:rPr lang="en-US" altLang="en-US" sz="4000"/>
              <a:t>Trace the reverse Method, cont.</a:t>
            </a:r>
            <a:endParaRPr lang="en-US" altLang="en-US" sz="3700">
              <a:solidFill>
                <a:schemeClr val="tx1"/>
              </a:solidFill>
              <a:latin typeface="Book Antiqua" panose="02040602050305030304" pitchFamily="18" charset="0"/>
              <a:hlinkClick r:id="rId2" action="ppaction://program"/>
            </a:endParaRPr>
          </a:p>
        </p:txBody>
      </p:sp>
      <p:sp>
        <p:nvSpPr>
          <p:cNvPr id="68612" name="Rectangle 3"/>
          <p:cNvSpPr>
            <a:spLocks noChangeArrowheads="1"/>
          </p:cNvSpPr>
          <p:nvPr/>
        </p:nvSpPr>
        <p:spPr bwMode="auto">
          <a:xfrm>
            <a:off x="0" y="2008188"/>
            <a:ext cx="9144000" cy="2554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>
              <a:buClr>
                <a:schemeClr val="tx2"/>
              </a:buClr>
              <a:buSzPct val="75000"/>
              <a:buFont typeface="Monotype Sorts" pitchFamily="2" charset="2"/>
              <a:buNone/>
              <a:defRPr/>
            </a:pP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public static </a:t>
            </a:r>
            <a:r>
              <a:rPr lang="en-US" sz="1600" b="1" dirty="0" err="1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[] reverse(</a:t>
            </a:r>
            <a:r>
              <a:rPr lang="en-US" sz="1600" b="1" dirty="0" err="1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[] list) {</a:t>
            </a:r>
            <a:endParaRPr lang="en-US" sz="1600" b="1" dirty="0">
              <a:solidFill>
                <a:schemeClr val="accent4"/>
              </a:solidFill>
              <a:latin typeface="Courier"/>
              <a:cs typeface="Times New Roman" pitchFamily="18" charset="0"/>
            </a:endParaRPr>
          </a:p>
          <a:p>
            <a:pPr>
              <a:buClr>
                <a:schemeClr val="tx2"/>
              </a:buClr>
              <a:buSzPct val="75000"/>
              <a:buFont typeface="Monotype Sorts" pitchFamily="2" charset="2"/>
              <a:buNone/>
              <a:defRPr/>
            </a:pP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600" b="1" dirty="0" err="1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[] result = new </a:t>
            </a:r>
            <a:r>
              <a:rPr lang="en-US" sz="1600" b="1" dirty="0" err="1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[</a:t>
            </a:r>
            <a:r>
              <a:rPr lang="en-US" sz="1600" b="1" dirty="0" err="1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list.length</a:t>
            </a: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];</a:t>
            </a:r>
            <a:endParaRPr lang="en-US" sz="1600" b="1" dirty="0">
              <a:solidFill>
                <a:schemeClr val="accent4"/>
              </a:solidFill>
              <a:latin typeface="Courier"/>
              <a:cs typeface="Times New Roman" pitchFamily="18" charset="0"/>
            </a:endParaRPr>
          </a:p>
          <a:p>
            <a:pPr>
              <a:buClr>
                <a:schemeClr val="tx2"/>
              </a:buClr>
              <a:buSzPct val="75000"/>
              <a:buFont typeface="Monotype Sorts" pitchFamily="2" charset="2"/>
              <a:buNone/>
              <a:defRPr/>
            </a:pP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 </a:t>
            </a:r>
            <a:endParaRPr lang="en-US" sz="1600" b="1" dirty="0">
              <a:solidFill>
                <a:schemeClr val="accent4"/>
              </a:solidFill>
              <a:latin typeface="Courier"/>
              <a:cs typeface="Times New Roman" pitchFamily="18" charset="0"/>
            </a:endParaRPr>
          </a:p>
          <a:p>
            <a:pPr>
              <a:buClr>
                <a:schemeClr val="tx2"/>
              </a:buClr>
              <a:buSzPct val="75000"/>
              <a:buFont typeface="Monotype Sorts" pitchFamily="2" charset="2"/>
              <a:buNone/>
              <a:defRPr/>
            </a:pP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  for (int </a:t>
            </a:r>
            <a:r>
              <a:rPr lang="en-US" sz="1600" b="1" dirty="0" err="1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 = 0, j = </a:t>
            </a:r>
            <a:r>
              <a:rPr lang="en-US" sz="1600" b="1" dirty="0" err="1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result.length</a:t>
            </a: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 - 1; </a:t>
            </a:r>
            <a:r>
              <a:rPr lang="en-US" sz="1600" b="1" dirty="0" err="1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 &lt; </a:t>
            </a:r>
            <a:r>
              <a:rPr lang="en-US" sz="1600" b="1" dirty="0" err="1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list.length</a:t>
            </a: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; </a:t>
            </a:r>
            <a:r>
              <a:rPr lang="en-US" sz="1600" b="1" dirty="0" err="1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++, j--) </a:t>
            </a:r>
          </a:p>
          <a:p>
            <a:pPr>
              <a:buClr>
                <a:schemeClr val="tx2"/>
              </a:buClr>
              <a:buSzPct val="75000"/>
              <a:buFont typeface="Monotype Sorts" pitchFamily="2" charset="2"/>
              <a:buNone/>
              <a:defRPr/>
            </a:pPr>
            <a:r>
              <a:rPr lang="en-US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{</a:t>
            </a:r>
            <a:endParaRPr lang="en-US" sz="1600" b="1" dirty="0">
              <a:solidFill>
                <a:schemeClr val="accent4"/>
              </a:solidFill>
              <a:latin typeface="Courier"/>
              <a:cs typeface="Times New Roman" pitchFamily="18" charset="0"/>
            </a:endParaRPr>
          </a:p>
          <a:p>
            <a:pPr>
              <a:buClr>
                <a:schemeClr val="tx2"/>
              </a:buClr>
              <a:buSzPct val="75000"/>
              <a:buFont typeface="Monotype Sorts" pitchFamily="2" charset="2"/>
              <a:buNone/>
              <a:defRPr/>
            </a:pP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    result[j] = list[</a:t>
            </a:r>
            <a:r>
              <a:rPr lang="en-US" sz="1600" b="1" dirty="0" err="1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];</a:t>
            </a:r>
            <a:endParaRPr lang="en-US" sz="1600" b="1" dirty="0">
              <a:solidFill>
                <a:schemeClr val="accent4"/>
              </a:solidFill>
              <a:latin typeface="Courier"/>
              <a:cs typeface="Times New Roman" pitchFamily="18" charset="0"/>
            </a:endParaRPr>
          </a:p>
          <a:p>
            <a:pPr>
              <a:buClr>
                <a:schemeClr val="tx2"/>
              </a:buClr>
              <a:buSzPct val="75000"/>
              <a:buFont typeface="Monotype Sorts" pitchFamily="2" charset="2"/>
              <a:buNone/>
              <a:defRPr/>
            </a:pP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  }</a:t>
            </a:r>
            <a:endParaRPr lang="en-US" sz="1600" b="1" dirty="0">
              <a:solidFill>
                <a:schemeClr val="accent4"/>
              </a:solidFill>
              <a:latin typeface="Courier"/>
              <a:cs typeface="Times New Roman" pitchFamily="18" charset="0"/>
            </a:endParaRPr>
          </a:p>
          <a:p>
            <a:pPr>
              <a:buClr>
                <a:schemeClr val="tx2"/>
              </a:buClr>
              <a:buSzPct val="75000"/>
              <a:buFont typeface="Monotype Sorts" pitchFamily="2" charset="2"/>
              <a:buNone/>
              <a:defRPr/>
            </a:pP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 </a:t>
            </a:r>
            <a:endParaRPr lang="en-US" sz="1600" b="1" dirty="0">
              <a:solidFill>
                <a:schemeClr val="accent4"/>
              </a:solidFill>
              <a:latin typeface="Courier"/>
              <a:cs typeface="Times New Roman" pitchFamily="18" charset="0"/>
            </a:endParaRPr>
          </a:p>
          <a:p>
            <a:pPr>
              <a:buClr>
                <a:schemeClr val="tx2"/>
              </a:buClr>
              <a:buSzPct val="75000"/>
              <a:buFont typeface="Monotype Sorts" pitchFamily="2" charset="2"/>
              <a:buNone/>
              <a:defRPr/>
            </a:pP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  return result;</a:t>
            </a:r>
            <a:endParaRPr lang="en-US" sz="1600" b="1" dirty="0">
              <a:solidFill>
                <a:schemeClr val="accent4"/>
              </a:solidFill>
              <a:latin typeface="Courier"/>
              <a:cs typeface="Times New Roman" pitchFamily="18" charset="0"/>
            </a:endParaRPr>
          </a:p>
          <a:p>
            <a:pPr>
              <a:buClr>
                <a:schemeClr val="tx2"/>
              </a:buClr>
              <a:buSzPct val="75000"/>
              <a:buFont typeface="Monotype Sorts" pitchFamily="2" charset="2"/>
              <a:buNone/>
              <a:defRPr/>
            </a:pP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}</a:t>
            </a:r>
          </a:p>
        </p:txBody>
      </p:sp>
      <p:sp>
        <p:nvSpPr>
          <p:cNvPr id="65541" name="Rectangle 4"/>
          <p:cNvSpPr>
            <a:spLocks noChangeArrowheads="1"/>
          </p:cNvSpPr>
          <p:nvPr/>
        </p:nvSpPr>
        <p:spPr bwMode="auto">
          <a:xfrm>
            <a:off x="2314575" y="25431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68614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193675" y="971550"/>
            <a:ext cx="6705600" cy="685800"/>
          </a:xfrm>
        </p:spPr>
        <p:txBody>
          <a:bodyPr/>
          <a:lstStyle/>
          <a:p>
            <a:pPr>
              <a:lnSpc>
                <a:spcPct val="90000"/>
              </a:lnSpc>
              <a:buFont typeface="Monotype Sorts" pitchFamily="2" charset="2"/>
              <a:buNone/>
              <a:defRPr/>
            </a:pPr>
            <a:r>
              <a:rPr lang="en-US" sz="1800" b="1" dirty="0" err="1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8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[] list1 = {1, 2, 3, 4, 5, 6};</a:t>
            </a:r>
            <a:endParaRPr lang="en-US" sz="1800" b="1" dirty="0">
              <a:solidFill>
                <a:schemeClr val="accent4"/>
              </a:solidFill>
              <a:latin typeface="Courier"/>
              <a:cs typeface="Times New Roman" pitchFamily="18" charset="0"/>
            </a:endParaRPr>
          </a:p>
          <a:p>
            <a:pPr>
              <a:lnSpc>
                <a:spcPct val="90000"/>
              </a:lnSpc>
              <a:buFont typeface="Monotype Sorts" pitchFamily="2" charset="2"/>
              <a:buNone/>
              <a:defRPr/>
            </a:pPr>
            <a:r>
              <a:rPr lang="en-US" sz="1800" b="1" dirty="0" err="1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8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[] list2 = reverse(list1);</a:t>
            </a:r>
            <a:endParaRPr lang="en-US" sz="1800" b="1" dirty="0">
              <a:solidFill>
                <a:schemeClr val="accent4"/>
              </a:solidFill>
            </a:endParaRPr>
          </a:p>
        </p:txBody>
      </p:sp>
      <p:sp>
        <p:nvSpPr>
          <p:cNvPr id="65543" name="Text Box 6"/>
          <p:cNvSpPr txBox="1">
            <a:spLocks noChangeArrowheads="1"/>
          </p:cNvSpPr>
          <p:nvPr/>
        </p:nvSpPr>
        <p:spPr bwMode="auto">
          <a:xfrm>
            <a:off x="5105400" y="2971800"/>
            <a:ext cx="3657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</a:pPr>
            <a:endParaRPr lang="en-US" altLang="en-US"/>
          </a:p>
        </p:txBody>
      </p:sp>
      <p:sp>
        <p:nvSpPr>
          <p:cNvPr id="65544" name="Rectangle 7"/>
          <p:cNvSpPr>
            <a:spLocks noChangeArrowheads="1"/>
          </p:cNvSpPr>
          <p:nvPr/>
        </p:nvSpPr>
        <p:spPr bwMode="auto">
          <a:xfrm>
            <a:off x="3535363" y="4887913"/>
            <a:ext cx="2535237" cy="4572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65545" name="Line 8"/>
          <p:cNvSpPr>
            <a:spLocks noChangeShapeType="1"/>
          </p:cNvSpPr>
          <p:nvPr/>
        </p:nvSpPr>
        <p:spPr bwMode="auto">
          <a:xfrm>
            <a:off x="3916363" y="4887913"/>
            <a:ext cx="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5546" name="Text Box 9"/>
          <p:cNvSpPr txBox="1">
            <a:spLocks noChangeArrowheads="1"/>
          </p:cNvSpPr>
          <p:nvPr/>
        </p:nvSpPr>
        <p:spPr bwMode="auto">
          <a:xfrm>
            <a:off x="2468563" y="4964113"/>
            <a:ext cx="76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/>
              <a:t>list</a:t>
            </a:r>
          </a:p>
        </p:txBody>
      </p:sp>
      <p:sp>
        <p:nvSpPr>
          <p:cNvPr id="65547" name="Text Box 10"/>
          <p:cNvSpPr txBox="1">
            <a:spLocks noChangeArrowheads="1"/>
          </p:cNvSpPr>
          <p:nvPr/>
        </p:nvSpPr>
        <p:spPr bwMode="auto">
          <a:xfrm>
            <a:off x="2239963" y="5802313"/>
            <a:ext cx="1066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/>
              <a:t>result</a:t>
            </a:r>
          </a:p>
        </p:txBody>
      </p:sp>
      <p:sp>
        <p:nvSpPr>
          <p:cNvPr id="65548" name="Rectangle 11"/>
          <p:cNvSpPr>
            <a:spLocks noChangeArrowheads="1"/>
          </p:cNvSpPr>
          <p:nvPr/>
        </p:nvSpPr>
        <p:spPr bwMode="auto">
          <a:xfrm>
            <a:off x="3611563" y="4965700"/>
            <a:ext cx="2301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/>
              <a:t>1</a:t>
            </a:r>
          </a:p>
        </p:txBody>
      </p:sp>
      <p:sp>
        <p:nvSpPr>
          <p:cNvPr id="65549" name="Line 12"/>
          <p:cNvSpPr>
            <a:spLocks noChangeShapeType="1"/>
          </p:cNvSpPr>
          <p:nvPr/>
        </p:nvSpPr>
        <p:spPr bwMode="auto">
          <a:xfrm>
            <a:off x="4303713" y="4887913"/>
            <a:ext cx="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5550" name="Line 13"/>
          <p:cNvSpPr>
            <a:spLocks noChangeShapeType="1"/>
          </p:cNvSpPr>
          <p:nvPr/>
        </p:nvSpPr>
        <p:spPr bwMode="auto">
          <a:xfrm>
            <a:off x="4725988" y="4887913"/>
            <a:ext cx="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5551" name="Line 14"/>
          <p:cNvSpPr>
            <a:spLocks noChangeShapeType="1"/>
          </p:cNvSpPr>
          <p:nvPr/>
        </p:nvSpPr>
        <p:spPr bwMode="auto">
          <a:xfrm>
            <a:off x="5148263" y="4887913"/>
            <a:ext cx="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5552" name="Line 15"/>
          <p:cNvSpPr>
            <a:spLocks noChangeShapeType="1"/>
          </p:cNvSpPr>
          <p:nvPr/>
        </p:nvSpPr>
        <p:spPr bwMode="auto">
          <a:xfrm>
            <a:off x="5646738" y="4887913"/>
            <a:ext cx="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5553" name="Rectangle 16"/>
          <p:cNvSpPr>
            <a:spLocks noChangeArrowheads="1"/>
          </p:cNvSpPr>
          <p:nvPr/>
        </p:nvSpPr>
        <p:spPr bwMode="auto">
          <a:xfrm>
            <a:off x="3995738" y="4965700"/>
            <a:ext cx="2301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/>
              <a:t>2</a:t>
            </a:r>
          </a:p>
        </p:txBody>
      </p:sp>
      <p:sp>
        <p:nvSpPr>
          <p:cNvPr id="65554" name="Rectangle 17"/>
          <p:cNvSpPr>
            <a:spLocks noChangeArrowheads="1"/>
          </p:cNvSpPr>
          <p:nvPr/>
        </p:nvSpPr>
        <p:spPr bwMode="auto">
          <a:xfrm>
            <a:off x="4379913" y="4965700"/>
            <a:ext cx="2301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/>
              <a:t>3</a:t>
            </a:r>
          </a:p>
        </p:txBody>
      </p:sp>
      <p:sp>
        <p:nvSpPr>
          <p:cNvPr id="65555" name="Rectangle 18"/>
          <p:cNvSpPr>
            <a:spLocks noChangeArrowheads="1"/>
          </p:cNvSpPr>
          <p:nvPr/>
        </p:nvSpPr>
        <p:spPr bwMode="auto">
          <a:xfrm>
            <a:off x="4802188" y="4965700"/>
            <a:ext cx="2301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/>
              <a:t>4</a:t>
            </a:r>
          </a:p>
        </p:txBody>
      </p:sp>
      <p:sp>
        <p:nvSpPr>
          <p:cNvPr id="65556" name="Rectangle 19"/>
          <p:cNvSpPr>
            <a:spLocks noChangeArrowheads="1"/>
          </p:cNvSpPr>
          <p:nvPr/>
        </p:nvSpPr>
        <p:spPr bwMode="auto">
          <a:xfrm>
            <a:off x="5262563" y="4965700"/>
            <a:ext cx="2301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/>
              <a:t>5</a:t>
            </a:r>
          </a:p>
        </p:txBody>
      </p:sp>
      <p:sp>
        <p:nvSpPr>
          <p:cNvPr id="65557" name="Rectangle 20"/>
          <p:cNvSpPr>
            <a:spLocks noChangeArrowheads="1"/>
          </p:cNvSpPr>
          <p:nvPr/>
        </p:nvSpPr>
        <p:spPr bwMode="auto">
          <a:xfrm>
            <a:off x="5724525" y="4965700"/>
            <a:ext cx="23018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/>
              <a:t>6</a:t>
            </a:r>
          </a:p>
        </p:txBody>
      </p:sp>
      <p:sp>
        <p:nvSpPr>
          <p:cNvPr id="65558" name="Rectangle 21"/>
          <p:cNvSpPr>
            <a:spLocks noChangeArrowheads="1"/>
          </p:cNvSpPr>
          <p:nvPr/>
        </p:nvSpPr>
        <p:spPr bwMode="auto">
          <a:xfrm>
            <a:off x="3535363" y="5810250"/>
            <a:ext cx="2535237" cy="4572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65559" name="Line 22"/>
          <p:cNvSpPr>
            <a:spLocks noChangeShapeType="1"/>
          </p:cNvSpPr>
          <p:nvPr/>
        </p:nvSpPr>
        <p:spPr bwMode="auto">
          <a:xfrm>
            <a:off x="3916363" y="5810250"/>
            <a:ext cx="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5560" name="Rectangle 23"/>
          <p:cNvSpPr>
            <a:spLocks noChangeArrowheads="1"/>
          </p:cNvSpPr>
          <p:nvPr/>
        </p:nvSpPr>
        <p:spPr bwMode="auto">
          <a:xfrm>
            <a:off x="3611563" y="5888038"/>
            <a:ext cx="2301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/>
              <a:t>0</a:t>
            </a:r>
          </a:p>
        </p:txBody>
      </p:sp>
      <p:sp>
        <p:nvSpPr>
          <p:cNvPr id="65561" name="Line 24"/>
          <p:cNvSpPr>
            <a:spLocks noChangeShapeType="1"/>
          </p:cNvSpPr>
          <p:nvPr/>
        </p:nvSpPr>
        <p:spPr bwMode="auto">
          <a:xfrm>
            <a:off x="4303713" y="5810250"/>
            <a:ext cx="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5562" name="Line 25"/>
          <p:cNvSpPr>
            <a:spLocks noChangeShapeType="1"/>
          </p:cNvSpPr>
          <p:nvPr/>
        </p:nvSpPr>
        <p:spPr bwMode="auto">
          <a:xfrm>
            <a:off x="4725988" y="5810250"/>
            <a:ext cx="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5563" name="Line 26"/>
          <p:cNvSpPr>
            <a:spLocks noChangeShapeType="1"/>
          </p:cNvSpPr>
          <p:nvPr/>
        </p:nvSpPr>
        <p:spPr bwMode="auto">
          <a:xfrm>
            <a:off x="5148263" y="5810250"/>
            <a:ext cx="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5564" name="Line 27"/>
          <p:cNvSpPr>
            <a:spLocks noChangeShapeType="1"/>
          </p:cNvSpPr>
          <p:nvPr/>
        </p:nvSpPr>
        <p:spPr bwMode="auto">
          <a:xfrm>
            <a:off x="5646738" y="5810250"/>
            <a:ext cx="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5565" name="Rectangle 28"/>
          <p:cNvSpPr>
            <a:spLocks noChangeArrowheads="1"/>
          </p:cNvSpPr>
          <p:nvPr/>
        </p:nvSpPr>
        <p:spPr bwMode="auto">
          <a:xfrm>
            <a:off x="3995738" y="5888038"/>
            <a:ext cx="2301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/>
              <a:t>0</a:t>
            </a:r>
          </a:p>
        </p:txBody>
      </p:sp>
      <p:sp>
        <p:nvSpPr>
          <p:cNvPr id="65566" name="Rectangle 29"/>
          <p:cNvSpPr>
            <a:spLocks noChangeArrowheads="1"/>
          </p:cNvSpPr>
          <p:nvPr/>
        </p:nvSpPr>
        <p:spPr bwMode="auto">
          <a:xfrm>
            <a:off x="4379913" y="5888038"/>
            <a:ext cx="2301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/>
              <a:t>0</a:t>
            </a:r>
          </a:p>
        </p:txBody>
      </p:sp>
      <p:sp>
        <p:nvSpPr>
          <p:cNvPr id="65567" name="Rectangle 30"/>
          <p:cNvSpPr>
            <a:spLocks noChangeArrowheads="1"/>
          </p:cNvSpPr>
          <p:nvPr/>
        </p:nvSpPr>
        <p:spPr bwMode="auto">
          <a:xfrm>
            <a:off x="4802188" y="5888038"/>
            <a:ext cx="2301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/>
              <a:t>0</a:t>
            </a:r>
          </a:p>
        </p:txBody>
      </p:sp>
      <p:sp>
        <p:nvSpPr>
          <p:cNvPr id="65568" name="Rectangle 31"/>
          <p:cNvSpPr>
            <a:spLocks noChangeArrowheads="1"/>
          </p:cNvSpPr>
          <p:nvPr/>
        </p:nvSpPr>
        <p:spPr bwMode="auto">
          <a:xfrm>
            <a:off x="5262563" y="5888038"/>
            <a:ext cx="2301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/>
              <a:t>0</a:t>
            </a:r>
          </a:p>
        </p:txBody>
      </p:sp>
      <p:sp>
        <p:nvSpPr>
          <p:cNvPr id="65569" name="Rectangle 32"/>
          <p:cNvSpPr>
            <a:spLocks noChangeArrowheads="1"/>
          </p:cNvSpPr>
          <p:nvPr/>
        </p:nvSpPr>
        <p:spPr bwMode="auto">
          <a:xfrm>
            <a:off x="5724525" y="5888038"/>
            <a:ext cx="23018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/>
              <a:t>0</a:t>
            </a:r>
          </a:p>
        </p:txBody>
      </p:sp>
      <p:sp>
        <p:nvSpPr>
          <p:cNvPr id="65570" name="AutoShape 33"/>
          <p:cNvSpPr>
            <a:spLocks noChangeArrowheads="1"/>
          </p:cNvSpPr>
          <p:nvPr/>
        </p:nvSpPr>
        <p:spPr bwMode="auto">
          <a:xfrm>
            <a:off x="5610225" y="1585913"/>
            <a:ext cx="3533775" cy="384175"/>
          </a:xfrm>
          <a:prstGeom prst="wedgeRoundRectCallout">
            <a:avLst>
              <a:gd name="adj1" fmla="val -44508"/>
              <a:gd name="adj2" fmla="val 262901"/>
              <a:gd name="adj3" fmla="val 16667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n-US" altLang="en-US" sz="1800"/>
              <a:t>i (= 0) is less than 6</a:t>
            </a:r>
          </a:p>
        </p:txBody>
      </p:sp>
      <p:sp>
        <p:nvSpPr>
          <p:cNvPr id="65572" name="Line 35"/>
          <p:cNvSpPr>
            <a:spLocks noChangeShapeType="1"/>
          </p:cNvSpPr>
          <p:nvPr/>
        </p:nvSpPr>
        <p:spPr bwMode="auto">
          <a:xfrm>
            <a:off x="1692275" y="2506663"/>
            <a:ext cx="1843088" cy="3303587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 type="none" w="sm" len="sm"/>
            <a:tailEnd type="stealth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5573" name="Rectangle 36"/>
          <p:cNvSpPr>
            <a:spLocks noChangeArrowheads="1"/>
          </p:cNvSpPr>
          <p:nvPr/>
        </p:nvSpPr>
        <p:spPr bwMode="auto">
          <a:xfrm>
            <a:off x="0" y="0"/>
            <a:ext cx="1524000" cy="381000"/>
          </a:xfrm>
          <a:prstGeom prst="rect">
            <a:avLst/>
          </a:prstGeom>
          <a:noFill/>
          <a:ln w="12700">
            <a:solidFill>
              <a:srgbClr val="FF0000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n-US" altLang="en-US" sz="1800">
                <a:solidFill>
                  <a:schemeClr val="bg2"/>
                </a:solidFill>
                <a:latin typeface="Forte" panose="03060902040502070203" pitchFamily="66" charset="0"/>
              </a:rPr>
              <a:t>animation</a:t>
            </a:r>
          </a:p>
        </p:txBody>
      </p:sp>
    </p:spTree>
    <p:extLst>
      <p:ext uri="{BB962C8B-B14F-4D97-AF65-F5344CB8AC3E}">
        <p14:creationId xmlns:p14="http://schemas.microsoft.com/office/powerpoint/2010/main" val="2882375695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95" name="Rectangle 34"/>
          <p:cNvSpPr>
            <a:spLocks noChangeArrowheads="1"/>
          </p:cNvSpPr>
          <p:nvPr/>
        </p:nvSpPr>
        <p:spPr bwMode="auto">
          <a:xfrm>
            <a:off x="308768" y="3291061"/>
            <a:ext cx="3802063" cy="231775"/>
          </a:xfrm>
          <a:prstGeom prst="rect">
            <a:avLst/>
          </a:prstGeom>
          <a:solidFill>
            <a:schemeClr val="accent1">
              <a:alpha val="45097"/>
            </a:schemeClr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66562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553200" y="6399213"/>
            <a:ext cx="1905000" cy="457200"/>
          </a:xfrm>
          <a:prstGeom prst="rect">
            <a:avLst/>
          </a:prstGeom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8922851F-1971-44A3-942C-5D9F0C602108}" type="slidenum">
              <a:rPr lang="en-US" altLang="en-US" sz="1400"/>
              <a:pPr/>
              <a:t>87</a:t>
            </a:fld>
            <a:endParaRPr lang="en-US" altLang="en-US" sz="1400"/>
          </a:p>
        </p:txBody>
      </p:sp>
      <p:sp>
        <p:nvSpPr>
          <p:cNvPr id="66563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7772400" cy="533400"/>
          </a:xfrm>
        </p:spPr>
        <p:txBody>
          <a:bodyPr/>
          <a:lstStyle/>
          <a:p>
            <a:r>
              <a:rPr lang="en-US" altLang="en-US" sz="4000"/>
              <a:t>Trace the reverse Method, cont.</a:t>
            </a:r>
            <a:endParaRPr lang="en-US" altLang="en-US" sz="3700">
              <a:solidFill>
                <a:schemeClr val="tx1"/>
              </a:solidFill>
              <a:latin typeface="Book Antiqua" panose="02040602050305030304" pitchFamily="18" charset="0"/>
              <a:hlinkClick r:id="rId2" action="ppaction://program"/>
            </a:endParaRPr>
          </a:p>
        </p:txBody>
      </p:sp>
      <p:sp>
        <p:nvSpPr>
          <p:cNvPr id="69636" name="Rectangle 3"/>
          <p:cNvSpPr>
            <a:spLocks noChangeArrowheads="1"/>
          </p:cNvSpPr>
          <p:nvPr/>
        </p:nvSpPr>
        <p:spPr bwMode="auto">
          <a:xfrm>
            <a:off x="0" y="2008188"/>
            <a:ext cx="9144000" cy="2554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>
              <a:buClr>
                <a:schemeClr val="tx2"/>
              </a:buClr>
              <a:buSzPct val="75000"/>
              <a:buFont typeface="Monotype Sorts" pitchFamily="2" charset="2"/>
              <a:buNone/>
              <a:defRPr/>
            </a:pPr>
            <a:r>
              <a:rPr lang="en-US" sz="1600" b="1" dirty="0" err="1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publicstatic</a:t>
            </a: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 int[] reverse(int[] list) {</a:t>
            </a:r>
            <a:endParaRPr lang="en-US" sz="1600" b="1" dirty="0">
              <a:solidFill>
                <a:schemeClr val="accent4"/>
              </a:solidFill>
              <a:latin typeface="Courier"/>
              <a:cs typeface="Times New Roman" pitchFamily="18" charset="0"/>
            </a:endParaRPr>
          </a:p>
          <a:p>
            <a:pPr>
              <a:buClr>
                <a:schemeClr val="tx2"/>
              </a:buClr>
              <a:buSzPct val="75000"/>
              <a:buFont typeface="Monotype Sorts" pitchFamily="2" charset="2"/>
              <a:buNone/>
              <a:defRPr/>
            </a:pP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600" b="1" dirty="0" err="1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[] result = new </a:t>
            </a:r>
            <a:r>
              <a:rPr lang="en-US" sz="1600" b="1" dirty="0" err="1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[</a:t>
            </a:r>
            <a:r>
              <a:rPr lang="en-US" sz="1600" b="1" dirty="0" err="1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list.length</a:t>
            </a: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];</a:t>
            </a:r>
            <a:endParaRPr lang="en-US" sz="1600" b="1" dirty="0">
              <a:solidFill>
                <a:schemeClr val="accent4"/>
              </a:solidFill>
              <a:latin typeface="Courier"/>
              <a:cs typeface="Times New Roman" pitchFamily="18" charset="0"/>
            </a:endParaRPr>
          </a:p>
          <a:p>
            <a:pPr>
              <a:buClr>
                <a:schemeClr val="tx2"/>
              </a:buClr>
              <a:buSzPct val="75000"/>
              <a:buFont typeface="Monotype Sorts" pitchFamily="2" charset="2"/>
              <a:buNone/>
              <a:defRPr/>
            </a:pP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 </a:t>
            </a:r>
            <a:endParaRPr lang="en-US" sz="1600" b="1" dirty="0">
              <a:solidFill>
                <a:schemeClr val="accent4"/>
              </a:solidFill>
              <a:latin typeface="Courier"/>
              <a:cs typeface="Times New Roman" pitchFamily="18" charset="0"/>
            </a:endParaRPr>
          </a:p>
          <a:p>
            <a:pPr>
              <a:buClr>
                <a:schemeClr val="tx2"/>
              </a:buClr>
              <a:buSzPct val="75000"/>
              <a:buFont typeface="Monotype Sorts" pitchFamily="2" charset="2"/>
              <a:buNone/>
              <a:defRPr/>
            </a:pP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  for (int </a:t>
            </a:r>
            <a:r>
              <a:rPr lang="en-US" sz="1600" b="1" dirty="0" err="1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 = 0, j = </a:t>
            </a:r>
            <a:r>
              <a:rPr lang="en-US" sz="1600" b="1" dirty="0" err="1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result.length</a:t>
            </a: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 - 1; </a:t>
            </a:r>
            <a:r>
              <a:rPr lang="en-US" sz="1600" b="1" dirty="0" err="1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 &lt; </a:t>
            </a:r>
            <a:r>
              <a:rPr lang="en-US" sz="1600" b="1" dirty="0" err="1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list.length</a:t>
            </a: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; </a:t>
            </a:r>
            <a:r>
              <a:rPr lang="en-US" sz="1600" b="1" dirty="0" err="1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++, j--) </a:t>
            </a:r>
          </a:p>
          <a:p>
            <a:pPr>
              <a:buClr>
                <a:schemeClr val="tx2"/>
              </a:buClr>
              <a:buSzPct val="75000"/>
              <a:buFont typeface="Monotype Sorts" pitchFamily="2" charset="2"/>
              <a:buNone/>
              <a:defRPr/>
            </a:pPr>
            <a:r>
              <a:rPr lang="en-US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{</a:t>
            </a:r>
            <a:endParaRPr lang="en-US" sz="1600" b="1" dirty="0">
              <a:solidFill>
                <a:schemeClr val="accent4"/>
              </a:solidFill>
              <a:latin typeface="Courier"/>
              <a:cs typeface="Times New Roman" pitchFamily="18" charset="0"/>
            </a:endParaRPr>
          </a:p>
          <a:p>
            <a:pPr>
              <a:buClr>
                <a:schemeClr val="tx2"/>
              </a:buClr>
              <a:buSzPct val="75000"/>
              <a:buFont typeface="Monotype Sorts" pitchFamily="2" charset="2"/>
              <a:buNone/>
              <a:defRPr/>
            </a:pP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    result[j] = list[</a:t>
            </a:r>
            <a:r>
              <a:rPr lang="en-US" sz="1600" b="1" dirty="0" err="1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];</a:t>
            </a:r>
            <a:endParaRPr lang="en-US" sz="1600" b="1" dirty="0">
              <a:solidFill>
                <a:schemeClr val="accent4"/>
              </a:solidFill>
              <a:latin typeface="Courier"/>
              <a:cs typeface="Times New Roman" pitchFamily="18" charset="0"/>
            </a:endParaRPr>
          </a:p>
          <a:p>
            <a:pPr>
              <a:buClr>
                <a:schemeClr val="tx2"/>
              </a:buClr>
              <a:buSzPct val="75000"/>
              <a:buFont typeface="Monotype Sorts" pitchFamily="2" charset="2"/>
              <a:buNone/>
              <a:defRPr/>
            </a:pP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  }</a:t>
            </a:r>
            <a:endParaRPr lang="en-US" sz="1600" b="1" dirty="0">
              <a:solidFill>
                <a:schemeClr val="accent4"/>
              </a:solidFill>
              <a:latin typeface="Courier"/>
              <a:cs typeface="Times New Roman" pitchFamily="18" charset="0"/>
            </a:endParaRPr>
          </a:p>
          <a:p>
            <a:pPr>
              <a:buClr>
                <a:schemeClr val="tx2"/>
              </a:buClr>
              <a:buSzPct val="75000"/>
              <a:buFont typeface="Monotype Sorts" pitchFamily="2" charset="2"/>
              <a:buNone/>
              <a:defRPr/>
            </a:pP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 </a:t>
            </a:r>
            <a:endParaRPr lang="en-US" sz="1600" b="1" dirty="0">
              <a:solidFill>
                <a:schemeClr val="accent4"/>
              </a:solidFill>
              <a:latin typeface="Courier"/>
              <a:cs typeface="Times New Roman" pitchFamily="18" charset="0"/>
            </a:endParaRPr>
          </a:p>
          <a:p>
            <a:pPr>
              <a:buClr>
                <a:schemeClr val="tx2"/>
              </a:buClr>
              <a:buSzPct val="75000"/>
              <a:buFont typeface="Monotype Sorts" pitchFamily="2" charset="2"/>
              <a:buNone/>
              <a:defRPr/>
            </a:pP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  return result;</a:t>
            </a:r>
            <a:endParaRPr lang="en-US" sz="1600" b="1" dirty="0">
              <a:solidFill>
                <a:schemeClr val="accent4"/>
              </a:solidFill>
              <a:latin typeface="Courier"/>
              <a:cs typeface="Times New Roman" pitchFamily="18" charset="0"/>
            </a:endParaRPr>
          </a:p>
          <a:p>
            <a:pPr>
              <a:buClr>
                <a:schemeClr val="tx2"/>
              </a:buClr>
              <a:buSzPct val="75000"/>
              <a:buFont typeface="Monotype Sorts" pitchFamily="2" charset="2"/>
              <a:buNone/>
              <a:defRPr/>
            </a:pP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}</a:t>
            </a:r>
          </a:p>
        </p:txBody>
      </p:sp>
      <p:sp>
        <p:nvSpPr>
          <p:cNvPr id="66565" name="Rectangle 4"/>
          <p:cNvSpPr>
            <a:spLocks noChangeArrowheads="1"/>
          </p:cNvSpPr>
          <p:nvPr/>
        </p:nvSpPr>
        <p:spPr bwMode="auto">
          <a:xfrm>
            <a:off x="2314575" y="25431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69638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193675" y="971550"/>
            <a:ext cx="6705600" cy="685800"/>
          </a:xfrm>
        </p:spPr>
        <p:txBody>
          <a:bodyPr/>
          <a:lstStyle/>
          <a:p>
            <a:pPr>
              <a:lnSpc>
                <a:spcPct val="90000"/>
              </a:lnSpc>
              <a:buFont typeface="Monotype Sorts" pitchFamily="2" charset="2"/>
              <a:buNone/>
              <a:defRPr/>
            </a:pPr>
            <a:r>
              <a:rPr lang="en-US" sz="1800" b="1" dirty="0" err="1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8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[] list1 = {1, 2, 3, 4, 5, 6};</a:t>
            </a:r>
            <a:endParaRPr lang="en-US" sz="1800" b="1" dirty="0">
              <a:solidFill>
                <a:schemeClr val="accent4"/>
              </a:solidFill>
              <a:latin typeface="Courier"/>
              <a:cs typeface="Times New Roman" pitchFamily="18" charset="0"/>
            </a:endParaRPr>
          </a:p>
          <a:p>
            <a:pPr>
              <a:lnSpc>
                <a:spcPct val="90000"/>
              </a:lnSpc>
              <a:buFont typeface="Monotype Sorts" pitchFamily="2" charset="2"/>
              <a:buNone/>
              <a:defRPr/>
            </a:pPr>
            <a:r>
              <a:rPr lang="en-US" sz="1800" b="1" dirty="0" err="1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8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[] list2 = reverse(list1);</a:t>
            </a:r>
            <a:endParaRPr lang="en-US" sz="1800" b="1" dirty="0">
              <a:solidFill>
                <a:schemeClr val="accent4"/>
              </a:solidFill>
            </a:endParaRPr>
          </a:p>
        </p:txBody>
      </p:sp>
      <p:sp>
        <p:nvSpPr>
          <p:cNvPr id="66567" name="Text Box 6"/>
          <p:cNvSpPr txBox="1">
            <a:spLocks noChangeArrowheads="1"/>
          </p:cNvSpPr>
          <p:nvPr/>
        </p:nvSpPr>
        <p:spPr bwMode="auto">
          <a:xfrm>
            <a:off x="5105400" y="2971800"/>
            <a:ext cx="3657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</a:pPr>
            <a:endParaRPr lang="en-US" altLang="en-US"/>
          </a:p>
        </p:txBody>
      </p:sp>
      <p:sp>
        <p:nvSpPr>
          <p:cNvPr id="66568" name="Rectangle 7"/>
          <p:cNvSpPr>
            <a:spLocks noChangeArrowheads="1"/>
          </p:cNvSpPr>
          <p:nvPr/>
        </p:nvSpPr>
        <p:spPr bwMode="auto">
          <a:xfrm>
            <a:off x="3535363" y="4887913"/>
            <a:ext cx="2535237" cy="4572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66569" name="Line 8"/>
          <p:cNvSpPr>
            <a:spLocks noChangeShapeType="1"/>
          </p:cNvSpPr>
          <p:nvPr/>
        </p:nvSpPr>
        <p:spPr bwMode="auto">
          <a:xfrm>
            <a:off x="3916363" y="4887913"/>
            <a:ext cx="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6570" name="Text Box 9"/>
          <p:cNvSpPr txBox="1">
            <a:spLocks noChangeArrowheads="1"/>
          </p:cNvSpPr>
          <p:nvPr/>
        </p:nvSpPr>
        <p:spPr bwMode="auto">
          <a:xfrm>
            <a:off x="2468563" y="4964113"/>
            <a:ext cx="76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/>
              <a:t>list</a:t>
            </a:r>
          </a:p>
        </p:txBody>
      </p:sp>
      <p:sp>
        <p:nvSpPr>
          <p:cNvPr id="66571" name="Text Box 10"/>
          <p:cNvSpPr txBox="1">
            <a:spLocks noChangeArrowheads="1"/>
          </p:cNvSpPr>
          <p:nvPr/>
        </p:nvSpPr>
        <p:spPr bwMode="auto">
          <a:xfrm>
            <a:off x="2239963" y="5802313"/>
            <a:ext cx="1066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/>
              <a:t>result</a:t>
            </a:r>
          </a:p>
        </p:txBody>
      </p:sp>
      <p:sp>
        <p:nvSpPr>
          <p:cNvPr id="66572" name="Rectangle 11"/>
          <p:cNvSpPr>
            <a:spLocks noChangeArrowheads="1"/>
          </p:cNvSpPr>
          <p:nvPr/>
        </p:nvSpPr>
        <p:spPr bwMode="auto">
          <a:xfrm>
            <a:off x="3611563" y="4965700"/>
            <a:ext cx="2301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/>
              <a:t>1</a:t>
            </a:r>
          </a:p>
        </p:txBody>
      </p:sp>
      <p:sp>
        <p:nvSpPr>
          <p:cNvPr id="66573" name="Line 12"/>
          <p:cNvSpPr>
            <a:spLocks noChangeShapeType="1"/>
          </p:cNvSpPr>
          <p:nvPr/>
        </p:nvSpPr>
        <p:spPr bwMode="auto">
          <a:xfrm>
            <a:off x="4303713" y="4887913"/>
            <a:ext cx="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6574" name="Line 13"/>
          <p:cNvSpPr>
            <a:spLocks noChangeShapeType="1"/>
          </p:cNvSpPr>
          <p:nvPr/>
        </p:nvSpPr>
        <p:spPr bwMode="auto">
          <a:xfrm>
            <a:off x="4725988" y="4887913"/>
            <a:ext cx="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6575" name="Line 14"/>
          <p:cNvSpPr>
            <a:spLocks noChangeShapeType="1"/>
          </p:cNvSpPr>
          <p:nvPr/>
        </p:nvSpPr>
        <p:spPr bwMode="auto">
          <a:xfrm>
            <a:off x="5148263" y="4887913"/>
            <a:ext cx="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6576" name="Line 15"/>
          <p:cNvSpPr>
            <a:spLocks noChangeShapeType="1"/>
          </p:cNvSpPr>
          <p:nvPr/>
        </p:nvSpPr>
        <p:spPr bwMode="auto">
          <a:xfrm>
            <a:off x="5646738" y="4887913"/>
            <a:ext cx="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6577" name="Rectangle 16"/>
          <p:cNvSpPr>
            <a:spLocks noChangeArrowheads="1"/>
          </p:cNvSpPr>
          <p:nvPr/>
        </p:nvSpPr>
        <p:spPr bwMode="auto">
          <a:xfrm>
            <a:off x="3995738" y="4965700"/>
            <a:ext cx="2301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/>
              <a:t>2</a:t>
            </a:r>
          </a:p>
        </p:txBody>
      </p:sp>
      <p:sp>
        <p:nvSpPr>
          <p:cNvPr id="66578" name="Rectangle 17"/>
          <p:cNvSpPr>
            <a:spLocks noChangeArrowheads="1"/>
          </p:cNvSpPr>
          <p:nvPr/>
        </p:nvSpPr>
        <p:spPr bwMode="auto">
          <a:xfrm>
            <a:off x="4379913" y="4965700"/>
            <a:ext cx="2301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/>
              <a:t>3</a:t>
            </a:r>
          </a:p>
        </p:txBody>
      </p:sp>
      <p:sp>
        <p:nvSpPr>
          <p:cNvPr id="66579" name="Rectangle 18"/>
          <p:cNvSpPr>
            <a:spLocks noChangeArrowheads="1"/>
          </p:cNvSpPr>
          <p:nvPr/>
        </p:nvSpPr>
        <p:spPr bwMode="auto">
          <a:xfrm>
            <a:off x="4802188" y="4965700"/>
            <a:ext cx="2301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/>
              <a:t>4</a:t>
            </a:r>
          </a:p>
        </p:txBody>
      </p:sp>
      <p:sp>
        <p:nvSpPr>
          <p:cNvPr id="66580" name="Rectangle 19"/>
          <p:cNvSpPr>
            <a:spLocks noChangeArrowheads="1"/>
          </p:cNvSpPr>
          <p:nvPr/>
        </p:nvSpPr>
        <p:spPr bwMode="auto">
          <a:xfrm>
            <a:off x="5262563" y="4965700"/>
            <a:ext cx="2301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/>
              <a:t>5</a:t>
            </a:r>
          </a:p>
        </p:txBody>
      </p:sp>
      <p:sp>
        <p:nvSpPr>
          <p:cNvPr id="66581" name="Rectangle 20"/>
          <p:cNvSpPr>
            <a:spLocks noChangeArrowheads="1"/>
          </p:cNvSpPr>
          <p:nvPr/>
        </p:nvSpPr>
        <p:spPr bwMode="auto">
          <a:xfrm>
            <a:off x="5724525" y="4965700"/>
            <a:ext cx="23018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/>
              <a:t>6</a:t>
            </a:r>
          </a:p>
        </p:txBody>
      </p:sp>
      <p:sp>
        <p:nvSpPr>
          <p:cNvPr id="66582" name="Rectangle 21"/>
          <p:cNvSpPr>
            <a:spLocks noChangeArrowheads="1"/>
          </p:cNvSpPr>
          <p:nvPr/>
        </p:nvSpPr>
        <p:spPr bwMode="auto">
          <a:xfrm>
            <a:off x="3535363" y="5810250"/>
            <a:ext cx="2535237" cy="4572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66583" name="Line 22"/>
          <p:cNvSpPr>
            <a:spLocks noChangeShapeType="1"/>
          </p:cNvSpPr>
          <p:nvPr/>
        </p:nvSpPr>
        <p:spPr bwMode="auto">
          <a:xfrm>
            <a:off x="3916363" y="5810250"/>
            <a:ext cx="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6584" name="Rectangle 23"/>
          <p:cNvSpPr>
            <a:spLocks noChangeArrowheads="1"/>
          </p:cNvSpPr>
          <p:nvPr/>
        </p:nvSpPr>
        <p:spPr bwMode="auto">
          <a:xfrm>
            <a:off x="3611563" y="5888038"/>
            <a:ext cx="2301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/>
              <a:t>0</a:t>
            </a:r>
          </a:p>
        </p:txBody>
      </p:sp>
      <p:sp>
        <p:nvSpPr>
          <p:cNvPr id="66585" name="Line 24"/>
          <p:cNvSpPr>
            <a:spLocks noChangeShapeType="1"/>
          </p:cNvSpPr>
          <p:nvPr/>
        </p:nvSpPr>
        <p:spPr bwMode="auto">
          <a:xfrm>
            <a:off x="4303713" y="5810250"/>
            <a:ext cx="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6586" name="Line 25"/>
          <p:cNvSpPr>
            <a:spLocks noChangeShapeType="1"/>
          </p:cNvSpPr>
          <p:nvPr/>
        </p:nvSpPr>
        <p:spPr bwMode="auto">
          <a:xfrm>
            <a:off x="4725988" y="5810250"/>
            <a:ext cx="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6587" name="Line 26"/>
          <p:cNvSpPr>
            <a:spLocks noChangeShapeType="1"/>
          </p:cNvSpPr>
          <p:nvPr/>
        </p:nvSpPr>
        <p:spPr bwMode="auto">
          <a:xfrm>
            <a:off x="5148263" y="5810250"/>
            <a:ext cx="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6588" name="Line 27"/>
          <p:cNvSpPr>
            <a:spLocks noChangeShapeType="1"/>
          </p:cNvSpPr>
          <p:nvPr/>
        </p:nvSpPr>
        <p:spPr bwMode="auto">
          <a:xfrm>
            <a:off x="5646738" y="5810250"/>
            <a:ext cx="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6589" name="Rectangle 28"/>
          <p:cNvSpPr>
            <a:spLocks noChangeArrowheads="1"/>
          </p:cNvSpPr>
          <p:nvPr/>
        </p:nvSpPr>
        <p:spPr bwMode="auto">
          <a:xfrm>
            <a:off x="3995738" y="5888038"/>
            <a:ext cx="2301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/>
              <a:t>0</a:t>
            </a:r>
          </a:p>
        </p:txBody>
      </p:sp>
      <p:sp>
        <p:nvSpPr>
          <p:cNvPr id="66590" name="Rectangle 29"/>
          <p:cNvSpPr>
            <a:spLocks noChangeArrowheads="1"/>
          </p:cNvSpPr>
          <p:nvPr/>
        </p:nvSpPr>
        <p:spPr bwMode="auto">
          <a:xfrm>
            <a:off x="4379913" y="5888038"/>
            <a:ext cx="2301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/>
              <a:t>0</a:t>
            </a:r>
          </a:p>
        </p:txBody>
      </p:sp>
      <p:sp>
        <p:nvSpPr>
          <p:cNvPr id="66591" name="Rectangle 30"/>
          <p:cNvSpPr>
            <a:spLocks noChangeArrowheads="1"/>
          </p:cNvSpPr>
          <p:nvPr/>
        </p:nvSpPr>
        <p:spPr bwMode="auto">
          <a:xfrm>
            <a:off x="4802188" y="5888038"/>
            <a:ext cx="2301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/>
              <a:t>0</a:t>
            </a:r>
          </a:p>
        </p:txBody>
      </p:sp>
      <p:sp>
        <p:nvSpPr>
          <p:cNvPr id="66592" name="Rectangle 31"/>
          <p:cNvSpPr>
            <a:spLocks noChangeArrowheads="1"/>
          </p:cNvSpPr>
          <p:nvPr/>
        </p:nvSpPr>
        <p:spPr bwMode="auto">
          <a:xfrm>
            <a:off x="5262563" y="5888038"/>
            <a:ext cx="2301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/>
              <a:t>0</a:t>
            </a:r>
          </a:p>
        </p:txBody>
      </p:sp>
      <p:sp>
        <p:nvSpPr>
          <p:cNvPr id="66593" name="Rectangle 32"/>
          <p:cNvSpPr>
            <a:spLocks noChangeArrowheads="1"/>
          </p:cNvSpPr>
          <p:nvPr/>
        </p:nvSpPr>
        <p:spPr bwMode="auto">
          <a:xfrm>
            <a:off x="5724525" y="5888038"/>
            <a:ext cx="23018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/>
              <a:t>1</a:t>
            </a:r>
          </a:p>
        </p:txBody>
      </p:sp>
      <p:sp>
        <p:nvSpPr>
          <p:cNvPr id="66594" name="AutoShape 33"/>
          <p:cNvSpPr>
            <a:spLocks noChangeArrowheads="1"/>
          </p:cNvSpPr>
          <p:nvPr/>
        </p:nvSpPr>
        <p:spPr bwMode="auto">
          <a:xfrm>
            <a:off x="6110288" y="3149600"/>
            <a:ext cx="2843212" cy="806450"/>
          </a:xfrm>
          <a:prstGeom prst="wedgeRoundRectCallout">
            <a:avLst>
              <a:gd name="adj1" fmla="val -119515"/>
              <a:gd name="adj2" fmla="val -13864"/>
              <a:gd name="adj3" fmla="val 16667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n-US" altLang="en-US" sz="1800"/>
              <a:t>i = 0 and j = 5 </a:t>
            </a:r>
          </a:p>
          <a:p>
            <a:pPr algn="ctr"/>
            <a:r>
              <a:rPr lang="en-US" altLang="en-US" sz="1800"/>
              <a:t>Assign list[0] to result[5]</a:t>
            </a:r>
          </a:p>
        </p:txBody>
      </p:sp>
      <p:sp>
        <p:nvSpPr>
          <p:cNvPr id="66596" name="Line 35"/>
          <p:cNvSpPr>
            <a:spLocks noChangeShapeType="1"/>
          </p:cNvSpPr>
          <p:nvPr/>
        </p:nvSpPr>
        <p:spPr bwMode="auto">
          <a:xfrm>
            <a:off x="3765550" y="5272088"/>
            <a:ext cx="2151063" cy="654050"/>
          </a:xfrm>
          <a:prstGeom prst="line">
            <a:avLst/>
          </a:prstGeom>
          <a:noFill/>
          <a:ln w="44450">
            <a:solidFill>
              <a:srgbClr val="FF0000"/>
            </a:solidFill>
            <a:round/>
            <a:headEnd type="none" w="sm" len="sm"/>
            <a:tailEnd type="stealth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6597" name="Rectangle 36"/>
          <p:cNvSpPr>
            <a:spLocks noChangeArrowheads="1"/>
          </p:cNvSpPr>
          <p:nvPr/>
        </p:nvSpPr>
        <p:spPr bwMode="auto">
          <a:xfrm>
            <a:off x="0" y="0"/>
            <a:ext cx="1524000" cy="381000"/>
          </a:xfrm>
          <a:prstGeom prst="rect">
            <a:avLst/>
          </a:prstGeom>
          <a:noFill/>
          <a:ln w="12700">
            <a:solidFill>
              <a:srgbClr val="FF0000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n-US" altLang="en-US" sz="1800">
                <a:solidFill>
                  <a:schemeClr val="bg2"/>
                </a:solidFill>
                <a:latin typeface="Forte" panose="03060902040502070203" pitchFamily="66" charset="0"/>
              </a:rPr>
              <a:t>animation</a:t>
            </a:r>
          </a:p>
        </p:txBody>
      </p:sp>
    </p:spTree>
    <p:extLst>
      <p:ext uri="{BB962C8B-B14F-4D97-AF65-F5344CB8AC3E}">
        <p14:creationId xmlns:p14="http://schemas.microsoft.com/office/powerpoint/2010/main" val="2205811998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619" name="Rectangle 34"/>
          <p:cNvSpPr>
            <a:spLocks noChangeArrowheads="1"/>
          </p:cNvSpPr>
          <p:nvPr/>
        </p:nvSpPr>
        <p:spPr bwMode="auto">
          <a:xfrm>
            <a:off x="7339013" y="2800747"/>
            <a:ext cx="1076325" cy="231775"/>
          </a:xfrm>
          <a:prstGeom prst="rect">
            <a:avLst/>
          </a:prstGeom>
          <a:solidFill>
            <a:schemeClr val="accent1">
              <a:alpha val="45097"/>
            </a:schemeClr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67586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553200" y="6399213"/>
            <a:ext cx="1905000" cy="457200"/>
          </a:xfrm>
          <a:prstGeom prst="rect">
            <a:avLst/>
          </a:prstGeom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CCF5449B-77EC-45C5-AA79-A6AEF0CDF524}" type="slidenum">
              <a:rPr lang="en-US" altLang="en-US" sz="1400"/>
              <a:pPr/>
              <a:t>88</a:t>
            </a:fld>
            <a:endParaRPr lang="en-US" altLang="en-US" sz="1400"/>
          </a:p>
        </p:txBody>
      </p:sp>
      <p:sp>
        <p:nvSpPr>
          <p:cNvPr id="67587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7772400" cy="533400"/>
          </a:xfrm>
        </p:spPr>
        <p:txBody>
          <a:bodyPr/>
          <a:lstStyle/>
          <a:p>
            <a:r>
              <a:rPr lang="en-US" altLang="en-US" sz="4000"/>
              <a:t>Trace the reverse Method, cont.</a:t>
            </a:r>
            <a:endParaRPr lang="en-US" altLang="en-US" sz="3700">
              <a:solidFill>
                <a:schemeClr val="tx1"/>
              </a:solidFill>
              <a:latin typeface="Book Antiqua" panose="02040602050305030304" pitchFamily="18" charset="0"/>
              <a:hlinkClick r:id="rId2" action="ppaction://program"/>
            </a:endParaRPr>
          </a:p>
        </p:txBody>
      </p:sp>
      <p:sp>
        <p:nvSpPr>
          <p:cNvPr id="70660" name="Rectangle 3"/>
          <p:cNvSpPr>
            <a:spLocks noChangeArrowheads="1"/>
          </p:cNvSpPr>
          <p:nvPr/>
        </p:nvSpPr>
        <p:spPr bwMode="auto">
          <a:xfrm>
            <a:off x="501650" y="2008188"/>
            <a:ext cx="8642350" cy="2554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>
              <a:buClr>
                <a:schemeClr val="tx2"/>
              </a:buClr>
              <a:buSzPct val="75000"/>
              <a:buFont typeface="Monotype Sorts" pitchFamily="2" charset="2"/>
              <a:buNone/>
              <a:defRPr/>
            </a:pP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public static </a:t>
            </a:r>
            <a:r>
              <a:rPr lang="en-US" sz="1600" b="1" dirty="0" err="1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[] reverse(</a:t>
            </a:r>
            <a:r>
              <a:rPr lang="en-US" sz="1600" b="1" dirty="0" err="1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[] list) {</a:t>
            </a:r>
            <a:endParaRPr lang="en-US" sz="1600" b="1" dirty="0">
              <a:solidFill>
                <a:schemeClr val="accent4"/>
              </a:solidFill>
              <a:latin typeface="Courier"/>
              <a:cs typeface="Times New Roman" pitchFamily="18" charset="0"/>
            </a:endParaRPr>
          </a:p>
          <a:p>
            <a:pPr>
              <a:buClr>
                <a:schemeClr val="tx2"/>
              </a:buClr>
              <a:buSzPct val="75000"/>
              <a:buFont typeface="Monotype Sorts" pitchFamily="2" charset="2"/>
              <a:buNone/>
              <a:defRPr/>
            </a:pP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600" b="1" dirty="0" err="1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[] result = new </a:t>
            </a:r>
            <a:r>
              <a:rPr lang="en-US" sz="1600" b="1" dirty="0" err="1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[</a:t>
            </a:r>
            <a:r>
              <a:rPr lang="en-US" sz="1600" b="1" dirty="0" err="1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list.length</a:t>
            </a: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];</a:t>
            </a:r>
            <a:endParaRPr lang="en-US" sz="1600" b="1" dirty="0">
              <a:solidFill>
                <a:schemeClr val="accent4"/>
              </a:solidFill>
              <a:latin typeface="Courier"/>
              <a:cs typeface="Times New Roman" pitchFamily="18" charset="0"/>
            </a:endParaRPr>
          </a:p>
          <a:p>
            <a:pPr>
              <a:buClr>
                <a:schemeClr val="tx2"/>
              </a:buClr>
              <a:buSzPct val="75000"/>
              <a:buFont typeface="Monotype Sorts" pitchFamily="2" charset="2"/>
              <a:buNone/>
              <a:defRPr/>
            </a:pP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 </a:t>
            </a:r>
            <a:endParaRPr lang="en-US" sz="1600" b="1" dirty="0">
              <a:solidFill>
                <a:schemeClr val="accent4"/>
              </a:solidFill>
              <a:latin typeface="Courier"/>
              <a:cs typeface="Times New Roman" pitchFamily="18" charset="0"/>
            </a:endParaRPr>
          </a:p>
          <a:p>
            <a:pPr>
              <a:buClr>
                <a:schemeClr val="tx2"/>
              </a:buClr>
              <a:buSzPct val="75000"/>
              <a:buFont typeface="Monotype Sorts" pitchFamily="2" charset="2"/>
              <a:buNone/>
              <a:defRPr/>
            </a:pPr>
            <a:r>
              <a:rPr lang="en-US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for (int </a:t>
            </a:r>
            <a:r>
              <a:rPr lang="en-US" b="1" dirty="0" err="1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i</a:t>
            </a:r>
            <a:r>
              <a:rPr lang="en-US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 = 0, j = </a:t>
            </a:r>
            <a:r>
              <a:rPr lang="en-US" b="1" dirty="0" err="1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result.length</a:t>
            </a:r>
            <a:r>
              <a:rPr lang="en-US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 - 1; </a:t>
            </a:r>
            <a:r>
              <a:rPr lang="en-US" b="1" dirty="0" err="1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i</a:t>
            </a:r>
            <a:r>
              <a:rPr lang="en-US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 &lt; </a:t>
            </a:r>
            <a:r>
              <a:rPr lang="en-US" b="1" dirty="0" err="1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list.length</a:t>
            </a:r>
            <a:r>
              <a:rPr lang="en-US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; </a:t>
            </a:r>
            <a:r>
              <a:rPr lang="en-US" b="1" dirty="0" err="1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i</a:t>
            </a:r>
            <a:r>
              <a:rPr lang="en-US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++, j--) </a:t>
            </a:r>
          </a:p>
          <a:p>
            <a:pPr>
              <a:buClr>
                <a:schemeClr val="tx2"/>
              </a:buClr>
              <a:buSzPct val="75000"/>
              <a:buFont typeface="Monotype Sorts" pitchFamily="2" charset="2"/>
              <a:buNone/>
              <a:defRPr/>
            </a:pPr>
            <a:r>
              <a:rPr lang="en-US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  {</a:t>
            </a:r>
            <a:endParaRPr lang="en-US" b="1" dirty="0">
              <a:solidFill>
                <a:schemeClr val="accent4"/>
              </a:solidFill>
              <a:latin typeface="Courier"/>
              <a:cs typeface="Times New Roman" pitchFamily="18" charset="0"/>
            </a:endParaRPr>
          </a:p>
          <a:p>
            <a:pPr>
              <a:buClr>
                <a:schemeClr val="tx2"/>
              </a:buClr>
              <a:buSzPct val="75000"/>
              <a:buFont typeface="Monotype Sorts" pitchFamily="2" charset="2"/>
              <a:buNone/>
              <a:defRPr/>
            </a:pP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    result[j] = list[</a:t>
            </a:r>
            <a:r>
              <a:rPr lang="en-US" sz="1600" b="1" dirty="0" err="1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];</a:t>
            </a:r>
            <a:endParaRPr lang="en-US" sz="1600" b="1" dirty="0">
              <a:solidFill>
                <a:schemeClr val="accent4"/>
              </a:solidFill>
              <a:latin typeface="Courier"/>
              <a:cs typeface="Times New Roman" pitchFamily="18" charset="0"/>
            </a:endParaRPr>
          </a:p>
          <a:p>
            <a:pPr>
              <a:buClr>
                <a:schemeClr val="tx2"/>
              </a:buClr>
              <a:buSzPct val="75000"/>
              <a:buFont typeface="Monotype Sorts" pitchFamily="2" charset="2"/>
              <a:buNone/>
              <a:defRPr/>
            </a:pP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  }</a:t>
            </a:r>
            <a:endParaRPr lang="en-US" sz="1600" b="1" dirty="0">
              <a:solidFill>
                <a:schemeClr val="accent4"/>
              </a:solidFill>
              <a:latin typeface="Courier"/>
              <a:cs typeface="Times New Roman" pitchFamily="18" charset="0"/>
            </a:endParaRPr>
          </a:p>
          <a:p>
            <a:pPr>
              <a:buClr>
                <a:schemeClr val="tx2"/>
              </a:buClr>
              <a:buSzPct val="75000"/>
              <a:buFont typeface="Monotype Sorts" pitchFamily="2" charset="2"/>
              <a:buNone/>
              <a:defRPr/>
            </a:pP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 </a:t>
            </a:r>
            <a:endParaRPr lang="en-US" sz="1600" b="1" dirty="0">
              <a:solidFill>
                <a:schemeClr val="accent4"/>
              </a:solidFill>
              <a:latin typeface="Courier"/>
              <a:cs typeface="Times New Roman" pitchFamily="18" charset="0"/>
            </a:endParaRPr>
          </a:p>
          <a:p>
            <a:pPr>
              <a:buClr>
                <a:schemeClr val="tx2"/>
              </a:buClr>
              <a:buSzPct val="75000"/>
              <a:buFont typeface="Monotype Sorts" pitchFamily="2" charset="2"/>
              <a:buNone/>
              <a:defRPr/>
            </a:pP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  return result;</a:t>
            </a:r>
            <a:endParaRPr lang="en-US" sz="1600" b="1" dirty="0">
              <a:solidFill>
                <a:schemeClr val="accent4"/>
              </a:solidFill>
              <a:latin typeface="Courier"/>
              <a:cs typeface="Times New Roman" pitchFamily="18" charset="0"/>
            </a:endParaRPr>
          </a:p>
          <a:p>
            <a:pPr>
              <a:buClr>
                <a:schemeClr val="tx2"/>
              </a:buClr>
              <a:buSzPct val="75000"/>
              <a:buFont typeface="Monotype Sorts" pitchFamily="2" charset="2"/>
              <a:buNone/>
              <a:defRPr/>
            </a:pP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}</a:t>
            </a:r>
          </a:p>
        </p:txBody>
      </p:sp>
      <p:sp>
        <p:nvSpPr>
          <p:cNvPr id="67589" name="Rectangle 4"/>
          <p:cNvSpPr>
            <a:spLocks noChangeArrowheads="1"/>
          </p:cNvSpPr>
          <p:nvPr/>
        </p:nvSpPr>
        <p:spPr bwMode="auto">
          <a:xfrm>
            <a:off x="2314575" y="25431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70662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193675" y="971550"/>
            <a:ext cx="6705600" cy="685800"/>
          </a:xfrm>
        </p:spPr>
        <p:txBody>
          <a:bodyPr/>
          <a:lstStyle/>
          <a:p>
            <a:pPr>
              <a:lnSpc>
                <a:spcPct val="90000"/>
              </a:lnSpc>
              <a:buFont typeface="Monotype Sorts" pitchFamily="2" charset="2"/>
              <a:buNone/>
              <a:defRPr/>
            </a:pPr>
            <a:r>
              <a:rPr lang="en-US" sz="1800" b="1" dirty="0" err="1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8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[] list1 = {1, 2, 3, 4, 5, 6};</a:t>
            </a:r>
            <a:endParaRPr lang="en-US" sz="1800" b="1" dirty="0">
              <a:solidFill>
                <a:schemeClr val="accent4"/>
              </a:solidFill>
              <a:latin typeface="Courier"/>
              <a:cs typeface="Times New Roman" pitchFamily="18" charset="0"/>
            </a:endParaRPr>
          </a:p>
          <a:p>
            <a:pPr>
              <a:lnSpc>
                <a:spcPct val="90000"/>
              </a:lnSpc>
              <a:buFont typeface="Monotype Sorts" pitchFamily="2" charset="2"/>
              <a:buNone/>
              <a:defRPr/>
            </a:pPr>
            <a:r>
              <a:rPr lang="en-US" sz="1800" b="1" dirty="0" err="1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8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[] list2 = reverse(list1);</a:t>
            </a:r>
            <a:endParaRPr lang="en-US" sz="1800" b="1" dirty="0">
              <a:solidFill>
                <a:schemeClr val="accent4"/>
              </a:solidFill>
            </a:endParaRPr>
          </a:p>
        </p:txBody>
      </p:sp>
      <p:sp>
        <p:nvSpPr>
          <p:cNvPr id="67591" name="Text Box 6"/>
          <p:cNvSpPr txBox="1">
            <a:spLocks noChangeArrowheads="1"/>
          </p:cNvSpPr>
          <p:nvPr/>
        </p:nvSpPr>
        <p:spPr bwMode="auto">
          <a:xfrm>
            <a:off x="5105400" y="2971800"/>
            <a:ext cx="3657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</a:pPr>
            <a:endParaRPr lang="en-US" altLang="en-US"/>
          </a:p>
        </p:txBody>
      </p:sp>
      <p:sp>
        <p:nvSpPr>
          <p:cNvPr id="67592" name="Rectangle 7"/>
          <p:cNvSpPr>
            <a:spLocks noChangeArrowheads="1"/>
          </p:cNvSpPr>
          <p:nvPr/>
        </p:nvSpPr>
        <p:spPr bwMode="auto">
          <a:xfrm>
            <a:off x="3535363" y="4887913"/>
            <a:ext cx="2535237" cy="4572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67593" name="Line 8"/>
          <p:cNvSpPr>
            <a:spLocks noChangeShapeType="1"/>
          </p:cNvSpPr>
          <p:nvPr/>
        </p:nvSpPr>
        <p:spPr bwMode="auto">
          <a:xfrm>
            <a:off x="3916363" y="4887913"/>
            <a:ext cx="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7594" name="Text Box 9"/>
          <p:cNvSpPr txBox="1">
            <a:spLocks noChangeArrowheads="1"/>
          </p:cNvSpPr>
          <p:nvPr/>
        </p:nvSpPr>
        <p:spPr bwMode="auto">
          <a:xfrm>
            <a:off x="2468563" y="4964113"/>
            <a:ext cx="76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/>
              <a:t>list</a:t>
            </a:r>
          </a:p>
        </p:txBody>
      </p:sp>
      <p:sp>
        <p:nvSpPr>
          <p:cNvPr id="67595" name="Text Box 10"/>
          <p:cNvSpPr txBox="1">
            <a:spLocks noChangeArrowheads="1"/>
          </p:cNvSpPr>
          <p:nvPr/>
        </p:nvSpPr>
        <p:spPr bwMode="auto">
          <a:xfrm>
            <a:off x="2239963" y="5802313"/>
            <a:ext cx="1066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/>
              <a:t>result</a:t>
            </a:r>
          </a:p>
        </p:txBody>
      </p:sp>
      <p:sp>
        <p:nvSpPr>
          <p:cNvPr id="67596" name="Rectangle 11"/>
          <p:cNvSpPr>
            <a:spLocks noChangeArrowheads="1"/>
          </p:cNvSpPr>
          <p:nvPr/>
        </p:nvSpPr>
        <p:spPr bwMode="auto">
          <a:xfrm>
            <a:off x="3611563" y="4965700"/>
            <a:ext cx="2301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/>
              <a:t>1</a:t>
            </a:r>
          </a:p>
        </p:txBody>
      </p:sp>
      <p:sp>
        <p:nvSpPr>
          <p:cNvPr id="67597" name="Line 12"/>
          <p:cNvSpPr>
            <a:spLocks noChangeShapeType="1"/>
          </p:cNvSpPr>
          <p:nvPr/>
        </p:nvSpPr>
        <p:spPr bwMode="auto">
          <a:xfrm>
            <a:off x="4303713" y="4887913"/>
            <a:ext cx="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7598" name="Line 13"/>
          <p:cNvSpPr>
            <a:spLocks noChangeShapeType="1"/>
          </p:cNvSpPr>
          <p:nvPr/>
        </p:nvSpPr>
        <p:spPr bwMode="auto">
          <a:xfrm>
            <a:off x="4725988" y="4887913"/>
            <a:ext cx="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7599" name="Line 14"/>
          <p:cNvSpPr>
            <a:spLocks noChangeShapeType="1"/>
          </p:cNvSpPr>
          <p:nvPr/>
        </p:nvSpPr>
        <p:spPr bwMode="auto">
          <a:xfrm>
            <a:off x="5148263" y="4887913"/>
            <a:ext cx="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7600" name="Line 15"/>
          <p:cNvSpPr>
            <a:spLocks noChangeShapeType="1"/>
          </p:cNvSpPr>
          <p:nvPr/>
        </p:nvSpPr>
        <p:spPr bwMode="auto">
          <a:xfrm>
            <a:off x="5646738" y="4887913"/>
            <a:ext cx="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7601" name="Rectangle 16"/>
          <p:cNvSpPr>
            <a:spLocks noChangeArrowheads="1"/>
          </p:cNvSpPr>
          <p:nvPr/>
        </p:nvSpPr>
        <p:spPr bwMode="auto">
          <a:xfrm>
            <a:off x="3995738" y="4965700"/>
            <a:ext cx="2301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/>
              <a:t>2</a:t>
            </a:r>
          </a:p>
        </p:txBody>
      </p:sp>
      <p:sp>
        <p:nvSpPr>
          <p:cNvPr id="67602" name="Rectangle 17"/>
          <p:cNvSpPr>
            <a:spLocks noChangeArrowheads="1"/>
          </p:cNvSpPr>
          <p:nvPr/>
        </p:nvSpPr>
        <p:spPr bwMode="auto">
          <a:xfrm>
            <a:off x="4379913" y="4965700"/>
            <a:ext cx="2301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/>
              <a:t>3</a:t>
            </a:r>
          </a:p>
        </p:txBody>
      </p:sp>
      <p:sp>
        <p:nvSpPr>
          <p:cNvPr id="67603" name="Rectangle 18"/>
          <p:cNvSpPr>
            <a:spLocks noChangeArrowheads="1"/>
          </p:cNvSpPr>
          <p:nvPr/>
        </p:nvSpPr>
        <p:spPr bwMode="auto">
          <a:xfrm>
            <a:off x="4802188" y="4965700"/>
            <a:ext cx="2301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/>
              <a:t>4</a:t>
            </a:r>
          </a:p>
        </p:txBody>
      </p:sp>
      <p:sp>
        <p:nvSpPr>
          <p:cNvPr id="67604" name="Rectangle 19"/>
          <p:cNvSpPr>
            <a:spLocks noChangeArrowheads="1"/>
          </p:cNvSpPr>
          <p:nvPr/>
        </p:nvSpPr>
        <p:spPr bwMode="auto">
          <a:xfrm>
            <a:off x="5262563" y="4965700"/>
            <a:ext cx="2301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/>
              <a:t>5</a:t>
            </a:r>
          </a:p>
        </p:txBody>
      </p:sp>
      <p:sp>
        <p:nvSpPr>
          <p:cNvPr id="67605" name="Rectangle 20"/>
          <p:cNvSpPr>
            <a:spLocks noChangeArrowheads="1"/>
          </p:cNvSpPr>
          <p:nvPr/>
        </p:nvSpPr>
        <p:spPr bwMode="auto">
          <a:xfrm>
            <a:off x="5724525" y="4965700"/>
            <a:ext cx="23018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/>
              <a:t>6</a:t>
            </a:r>
          </a:p>
        </p:txBody>
      </p:sp>
      <p:sp>
        <p:nvSpPr>
          <p:cNvPr id="67606" name="Rectangle 21"/>
          <p:cNvSpPr>
            <a:spLocks noChangeArrowheads="1"/>
          </p:cNvSpPr>
          <p:nvPr/>
        </p:nvSpPr>
        <p:spPr bwMode="auto">
          <a:xfrm>
            <a:off x="3535363" y="5810250"/>
            <a:ext cx="2535237" cy="4572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67607" name="Line 22"/>
          <p:cNvSpPr>
            <a:spLocks noChangeShapeType="1"/>
          </p:cNvSpPr>
          <p:nvPr/>
        </p:nvSpPr>
        <p:spPr bwMode="auto">
          <a:xfrm>
            <a:off x="3916363" y="5810250"/>
            <a:ext cx="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7608" name="Rectangle 23"/>
          <p:cNvSpPr>
            <a:spLocks noChangeArrowheads="1"/>
          </p:cNvSpPr>
          <p:nvPr/>
        </p:nvSpPr>
        <p:spPr bwMode="auto">
          <a:xfrm>
            <a:off x="3611563" y="5888038"/>
            <a:ext cx="2301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/>
              <a:t>0</a:t>
            </a:r>
          </a:p>
        </p:txBody>
      </p:sp>
      <p:sp>
        <p:nvSpPr>
          <p:cNvPr id="67609" name="Line 24"/>
          <p:cNvSpPr>
            <a:spLocks noChangeShapeType="1"/>
          </p:cNvSpPr>
          <p:nvPr/>
        </p:nvSpPr>
        <p:spPr bwMode="auto">
          <a:xfrm>
            <a:off x="4303713" y="5810250"/>
            <a:ext cx="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7610" name="Line 25"/>
          <p:cNvSpPr>
            <a:spLocks noChangeShapeType="1"/>
          </p:cNvSpPr>
          <p:nvPr/>
        </p:nvSpPr>
        <p:spPr bwMode="auto">
          <a:xfrm>
            <a:off x="4725988" y="5810250"/>
            <a:ext cx="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7611" name="Line 26"/>
          <p:cNvSpPr>
            <a:spLocks noChangeShapeType="1"/>
          </p:cNvSpPr>
          <p:nvPr/>
        </p:nvSpPr>
        <p:spPr bwMode="auto">
          <a:xfrm>
            <a:off x="5148263" y="5810250"/>
            <a:ext cx="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7612" name="Line 27"/>
          <p:cNvSpPr>
            <a:spLocks noChangeShapeType="1"/>
          </p:cNvSpPr>
          <p:nvPr/>
        </p:nvSpPr>
        <p:spPr bwMode="auto">
          <a:xfrm>
            <a:off x="5646738" y="5810250"/>
            <a:ext cx="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7613" name="Rectangle 28"/>
          <p:cNvSpPr>
            <a:spLocks noChangeArrowheads="1"/>
          </p:cNvSpPr>
          <p:nvPr/>
        </p:nvSpPr>
        <p:spPr bwMode="auto">
          <a:xfrm>
            <a:off x="3995738" y="5888038"/>
            <a:ext cx="2301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/>
              <a:t>0</a:t>
            </a:r>
          </a:p>
        </p:txBody>
      </p:sp>
      <p:sp>
        <p:nvSpPr>
          <p:cNvPr id="67614" name="Rectangle 29"/>
          <p:cNvSpPr>
            <a:spLocks noChangeArrowheads="1"/>
          </p:cNvSpPr>
          <p:nvPr/>
        </p:nvSpPr>
        <p:spPr bwMode="auto">
          <a:xfrm>
            <a:off x="4379913" y="5888038"/>
            <a:ext cx="2301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/>
              <a:t>0</a:t>
            </a:r>
          </a:p>
        </p:txBody>
      </p:sp>
      <p:sp>
        <p:nvSpPr>
          <p:cNvPr id="67615" name="Rectangle 30"/>
          <p:cNvSpPr>
            <a:spLocks noChangeArrowheads="1"/>
          </p:cNvSpPr>
          <p:nvPr/>
        </p:nvSpPr>
        <p:spPr bwMode="auto">
          <a:xfrm>
            <a:off x="4802188" y="5888038"/>
            <a:ext cx="2301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/>
              <a:t>0</a:t>
            </a:r>
          </a:p>
        </p:txBody>
      </p:sp>
      <p:sp>
        <p:nvSpPr>
          <p:cNvPr id="67616" name="Rectangle 31"/>
          <p:cNvSpPr>
            <a:spLocks noChangeArrowheads="1"/>
          </p:cNvSpPr>
          <p:nvPr/>
        </p:nvSpPr>
        <p:spPr bwMode="auto">
          <a:xfrm>
            <a:off x="5262563" y="5888038"/>
            <a:ext cx="2301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/>
              <a:t>0</a:t>
            </a:r>
          </a:p>
        </p:txBody>
      </p:sp>
      <p:sp>
        <p:nvSpPr>
          <p:cNvPr id="67617" name="Rectangle 32"/>
          <p:cNvSpPr>
            <a:spLocks noChangeArrowheads="1"/>
          </p:cNvSpPr>
          <p:nvPr/>
        </p:nvSpPr>
        <p:spPr bwMode="auto">
          <a:xfrm>
            <a:off x="5724525" y="5888038"/>
            <a:ext cx="23018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/>
              <a:t>1</a:t>
            </a:r>
          </a:p>
        </p:txBody>
      </p:sp>
      <p:sp>
        <p:nvSpPr>
          <p:cNvPr id="67618" name="AutoShape 33"/>
          <p:cNvSpPr>
            <a:spLocks noChangeArrowheads="1"/>
          </p:cNvSpPr>
          <p:nvPr/>
        </p:nvSpPr>
        <p:spPr bwMode="auto">
          <a:xfrm>
            <a:off x="6297475" y="1245393"/>
            <a:ext cx="2843212" cy="652463"/>
          </a:xfrm>
          <a:prstGeom prst="wedgeRoundRectCallout">
            <a:avLst>
              <a:gd name="adj1" fmla="val 7130"/>
              <a:gd name="adj2" fmla="val 176498"/>
              <a:gd name="adj3" fmla="val 16667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n-US" altLang="en-US" sz="1800"/>
              <a:t>After this, i becomes 1 and j becomes 4 </a:t>
            </a:r>
          </a:p>
        </p:txBody>
      </p:sp>
      <p:sp>
        <p:nvSpPr>
          <p:cNvPr id="67620" name="Rectangle 36"/>
          <p:cNvSpPr>
            <a:spLocks noChangeArrowheads="1"/>
          </p:cNvSpPr>
          <p:nvPr/>
        </p:nvSpPr>
        <p:spPr bwMode="auto">
          <a:xfrm>
            <a:off x="0" y="0"/>
            <a:ext cx="1524000" cy="381000"/>
          </a:xfrm>
          <a:prstGeom prst="rect">
            <a:avLst/>
          </a:prstGeom>
          <a:noFill/>
          <a:ln w="12700">
            <a:solidFill>
              <a:srgbClr val="FF0000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n-US" altLang="en-US" sz="1800">
                <a:solidFill>
                  <a:schemeClr val="bg2"/>
                </a:solidFill>
                <a:latin typeface="Forte" panose="03060902040502070203" pitchFamily="66" charset="0"/>
              </a:rPr>
              <a:t>animation</a:t>
            </a:r>
          </a:p>
        </p:txBody>
      </p:sp>
    </p:spTree>
    <p:extLst>
      <p:ext uri="{BB962C8B-B14F-4D97-AF65-F5344CB8AC3E}">
        <p14:creationId xmlns:p14="http://schemas.microsoft.com/office/powerpoint/2010/main" val="386559004"/>
      </p:ext>
    </p:extLst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43" name="Rectangle 34"/>
          <p:cNvSpPr>
            <a:spLocks noChangeArrowheads="1"/>
          </p:cNvSpPr>
          <p:nvPr/>
        </p:nvSpPr>
        <p:spPr bwMode="auto">
          <a:xfrm>
            <a:off x="5569744" y="2776538"/>
            <a:ext cx="1882775" cy="231775"/>
          </a:xfrm>
          <a:prstGeom prst="rect">
            <a:avLst/>
          </a:prstGeom>
          <a:solidFill>
            <a:schemeClr val="accent1">
              <a:alpha val="45097"/>
            </a:schemeClr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68610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553200" y="6399213"/>
            <a:ext cx="1905000" cy="457200"/>
          </a:xfrm>
          <a:prstGeom prst="rect">
            <a:avLst/>
          </a:prstGeom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91BA83BC-8C0C-4252-ACEA-2B250CCCF2B1}" type="slidenum">
              <a:rPr lang="en-US" altLang="en-US" sz="1400"/>
              <a:pPr/>
              <a:t>89</a:t>
            </a:fld>
            <a:endParaRPr lang="en-US" altLang="en-US" sz="1400"/>
          </a:p>
        </p:txBody>
      </p:sp>
      <p:sp>
        <p:nvSpPr>
          <p:cNvPr id="68611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7772400" cy="533400"/>
          </a:xfrm>
        </p:spPr>
        <p:txBody>
          <a:bodyPr/>
          <a:lstStyle/>
          <a:p>
            <a:r>
              <a:rPr lang="en-US" altLang="en-US" sz="4000"/>
              <a:t>Trace the reverse Method, cont.</a:t>
            </a:r>
            <a:endParaRPr lang="en-US" altLang="en-US" sz="3700">
              <a:solidFill>
                <a:schemeClr val="tx1"/>
              </a:solidFill>
              <a:latin typeface="Book Antiqua" panose="02040602050305030304" pitchFamily="18" charset="0"/>
              <a:hlinkClick r:id="rId2" action="ppaction://program"/>
            </a:endParaRPr>
          </a:p>
        </p:txBody>
      </p:sp>
      <p:sp>
        <p:nvSpPr>
          <p:cNvPr id="71684" name="Rectangle 3"/>
          <p:cNvSpPr>
            <a:spLocks noChangeArrowheads="1"/>
          </p:cNvSpPr>
          <p:nvPr/>
        </p:nvSpPr>
        <p:spPr bwMode="auto">
          <a:xfrm>
            <a:off x="501650" y="2008188"/>
            <a:ext cx="8642350" cy="2554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>
              <a:buClr>
                <a:schemeClr val="tx2"/>
              </a:buClr>
              <a:buSzPct val="75000"/>
              <a:buFont typeface="Monotype Sorts" pitchFamily="2" charset="2"/>
              <a:buNone/>
              <a:defRPr/>
            </a:pP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public static </a:t>
            </a:r>
            <a:r>
              <a:rPr lang="en-US" sz="1600" b="1" dirty="0" err="1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[] reverse(</a:t>
            </a:r>
            <a:r>
              <a:rPr lang="en-US" sz="1600" b="1" dirty="0" err="1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[] list) {</a:t>
            </a:r>
            <a:endParaRPr lang="en-US" sz="1600" b="1" dirty="0">
              <a:solidFill>
                <a:schemeClr val="accent4"/>
              </a:solidFill>
              <a:latin typeface="Courier"/>
              <a:cs typeface="Times New Roman" pitchFamily="18" charset="0"/>
            </a:endParaRPr>
          </a:p>
          <a:p>
            <a:pPr>
              <a:buClr>
                <a:schemeClr val="tx2"/>
              </a:buClr>
              <a:buSzPct val="75000"/>
              <a:buFont typeface="Monotype Sorts" pitchFamily="2" charset="2"/>
              <a:buNone/>
              <a:defRPr/>
            </a:pP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600" b="1" dirty="0" err="1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[] result = new </a:t>
            </a:r>
            <a:r>
              <a:rPr lang="en-US" sz="1600" b="1" dirty="0" err="1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[</a:t>
            </a:r>
            <a:r>
              <a:rPr lang="en-US" sz="1600" b="1" dirty="0" err="1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list.length</a:t>
            </a: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];</a:t>
            </a:r>
            <a:endParaRPr lang="en-US" sz="1600" b="1" dirty="0">
              <a:solidFill>
                <a:schemeClr val="accent4"/>
              </a:solidFill>
              <a:latin typeface="Courier"/>
              <a:cs typeface="Times New Roman" pitchFamily="18" charset="0"/>
            </a:endParaRPr>
          </a:p>
          <a:p>
            <a:pPr>
              <a:buClr>
                <a:schemeClr val="tx2"/>
              </a:buClr>
              <a:buSzPct val="75000"/>
              <a:buFont typeface="Monotype Sorts" pitchFamily="2" charset="2"/>
              <a:buNone/>
              <a:defRPr/>
            </a:pP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 </a:t>
            </a:r>
            <a:endParaRPr lang="en-US" sz="1600" b="1" dirty="0">
              <a:solidFill>
                <a:schemeClr val="accent4"/>
              </a:solidFill>
              <a:latin typeface="Courier"/>
              <a:cs typeface="Times New Roman" pitchFamily="18" charset="0"/>
            </a:endParaRPr>
          </a:p>
          <a:p>
            <a:pPr>
              <a:buClr>
                <a:schemeClr val="tx2"/>
              </a:buClr>
              <a:buSzPct val="75000"/>
              <a:buFont typeface="Monotype Sorts" pitchFamily="2" charset="2"/>
              <a:buNone/>
              <a:defRPr/>
            </a:pP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for (int </a:t>
            </a:r>
            <a:r>
              <a:rPr lang="en-US" b="1" dirty="0" err="1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i</a:t>
            </a:r>
            <a:r>
              <a:rPr lang="en-US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 = 0, j = </a:t>
            </a:r>
            <a:r>
              <a:rPr lang="en-US" b="1" dirty="0" err="1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result.length</a:t>
            </a:r>
            <a:r>
              <a:rPr lang="en-US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 - 1; </a:t>
            </a:r>
            <a:r>
              <a:rPr lang="en-US" b="1" dirty="0" err="1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i</a:t>
            </a:r>
            <a:r>
              <a:rPr lang="en-US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 &lt; </a:t>
            </a:r>
            <a:r>
              <a:rPr lang="en-US" b="1" dirty="0" err="1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list.length</a:t>
            </a:r>
            <a:r>
              <a:rPr lang="en-US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; </a:t>
            </a:r>
            <a:r>
              <a:rPr lang="en-US" b="1" dirty="0" err="1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i</a:t>
            </a:r>
            <a:r>
              <a:rPr lang="en-US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++, j--) </a:t>
            </a:r>
          </a:p>
          <a:p>
            <a:pPr>
              <a:buClr>
                <a:schemeClr val="tx2"/>
              </a:buClr>
              <a:buSzPct val="75000"/>
              <a:buFont typeface="Monotype Sorts" pitchFamily="2" charset="2"/>
              <a:buNone/>
              <a:defRPr/>
            </a:pPr>
            <a:r>
              <a:rPr lang="en-US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  {</a:t>
            </a:r>
            <a:endParaRPr lang="en-US" b="1" dirty="0">
              <a:solidFill>
                <a:schemeClr val="accent4"/>
              </a:solidFill>
              <a:latin typeface="Courier"/>
              <a:cs typeface="Times New Roman" pitchFamily="18" charset="0"/>
            </a:endParaRPr>
          </a:p>
          <a:p>
            <a:pPr>
              <a:buClr>
                <a:schemeClr val="tx2"/>
              </a:buClr>
              <a:buSzPct val="75000"/>
              <a:buFont typeface="Monotype Sorts" pitchFamily="2" charset="2"/>
              <a:buNone/>
              <a:defRPr/>
            </a:pP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    result[j] = list[</a:t>
            </a:r>
            <a:r>
              <a:rPr lang="en-US" sz="1600" b="1" dirty="0" err="1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];</a:t>
            </a:r>
            <a:endParaRPr lang="en-US" sz="1600" b="1" dirty="0">
              <a:solidFill>
                <a:schemeClr val="accent4"/>
              </a:solidFill>
              <a:latin typeface="Courier"/>
              <a:cs typeface="Times New Roman" pitchFamily="18" charset="0"/>
            </a:endParaRPr>
          </a:p>
          <a:p>
            <a:pPr>
              <a:buClr>
                <a:schemeClr val="tx2"/>
              </a:buClr>
              <a:buSzPct val="75000"/>
              <a:buFont typeface="Monotype Sorts" pitchFamily="2" charset="2"/>
              <a:buNone/>
              <a:defRPr/>
            </a:pP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  }</a:t>
            </a:r>
            <a:endParaRPr lang="en-US" sz="1600" b="1" dirty="0">
              <a:solidFill>
                <a:schemeClr val="accent4"/>
              </a:solidFill>
              <a:latin typeface="Courier"/>
              <a:cs typeface="Times New Roman" pitchFamily="18" charset="0"/>
            </a:endParaRPr>
          </a:p>
          <a:p>
            <a:pPr>
              <a:buClr>
                <a:schemeClr val="tx2"/>
              </a:buClr>
              <a:buSzPct val="75000"/>
              <a:buFont typeface="Monotype Sorts" pitchFamily="2" charset="2"/>
              <a:buNone/>
              <a:defRPr/>
            </a:pP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 </a:t>
            </a:r>
            <a:endParaRPr lang="en-US" sz="1600" b="1" dirty="0">
              <a:solidFill>
                <a:schemeClr val="accent4"/>
              </a:solidFill>
              <a:latin typeface="Courier"/>
              <a:cs typeface="Times New Roman" pitchFamily="18" charset="0"/>
            </a:endParaRPr>
          </a:p>
          <a:p>
            <a:pPr>
              <a:buClr>
                <a:schemeClr val="tx2"/>
              </a:buClr>
              <a:buSzPct val="75000"/>
              <a:buFont typeface="Monotype Sorts" pitchFamily="2" charset="2"/>
              <a:buNone/>
              <a:defRPr/>
            </a:pP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  return result;</a:t>
            </a:r>
            <a:endParaRPr lang="en-US" sz="1600" b="1" dirty="0">
              <a:solidFill>
                <a:schemeClr val="accent4"/>
              </a:solidFill>
              <a:latin typeface="Courier"/>
              <a:cs typeface="Times New Roman" pitchFamily="18" charset="0"/>
            </a:endParaRPr>
          </a:p>
          <a:p>
            <a:pPr>
              <a:buClr>
                <a:schemeClr val="tx2"/>
              </a:buClr>
              <a:buSzPct val="75000"/>
              <a:buFont typeface="Monotype Sorts" pitchFamily="2" charset="2"/>
              <a:buNone/>
              <a:defRPr/>
            </a:pP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}</a:t>
            </a:r>
          </a:p>
        </p:txBody>
      </p:sp>
      <p:sp>
        <p:nvSpPr>
          <p:cNvPr id="68613" name="Rectangle 4"/>
          <p:cNvSpPr>
            <a:spLocks noChangeArrowheads="1"/>
          </p:cNvSpPr>
          <p:nvPr/>
        </p:nvSpPr>
        <p:spPr bwMode="auto">
          <a:xfrm>
            <a:off x="2314575" y="25431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71686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193675" y="971550"/>
            <a:ext cx="6705600" cy="685800"/>
          </a:xfrm>
        </p:spPr>
        <p:txBody>
          <a:bodyPr/>
          <a:lstStyle/>
          <a:p>
            <a:pPr>
              <a:lnSpc>
                <a:spcPct val="90000"/>
              </a:lnSpc>
              <a:buFont typeface="Monotype Sorts" pitchFamily="2" charset="2"/>
              <a:buNone/>
              <a:defRPr/>
            </a:pPr>
            <a:r>
              <a:rPr lang="en-US" sz="1800" b="1" dirty="0" err="1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8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[] list1 = {1, 2, 3, 4, 5, 6};</a:t>
            </a:r>
            <a:endParaRPr lang="en-US" sz="1800" b="1" dirty="0">
              <a:solidFill>
                <a:schemeClr val="accent4"/>
              </a:solidFill>
              <a:latin typeface="Courier"/>
              <a:cs typeface="Times New Roman" pitchFamily="18" charset="0"/>
            </a:endParaRPr>
          </a:p>
          <a:p>
            <a:pPr>
              <a:lnSpc>
                <a:spcPct val="90000"/>
              </a:lnSpc>
              <a:buFont typeface="Monotype Sorts" pitchFamily="2" charset="2"/>
              <a:buNone/>
              <a:defRPr/>
            </a:pPr>
            <a:r>
              <a:rPr lang="en-US" sz="1800" b="1" dirty="0" err="1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8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[] list2 = reverse(list1);</a:t>
            </a:r>
            <a:endParaRPr lang="en-US" sz="1800" b="1" dirty="0">
              <a:solidFill>
                <a:schemeClr val="accent4"/>
              </a:solidFill>
            </a:endParaRPr>
          </a:p>
        </p:txBody>
      </p:sp>
      <p:sp>
        <p:nvSpPr>
          <p:cNvPr id="68615" name="Text Box 6"/>
          <p:cNvSpPr txBox="1">
            <a:spLocks noChangeArrowheads="1"/>
          </p:cNvSpPr>
          <p:nvPr/>
        </p:nvSpPr>
        <p:spPr bwMode="auto">
          <a:xfrm>
            <a:off x="5105400" y="2971800"/>
            <a:ext cx="3657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</a:pPr>
            <a:endParaRPr lang="en-US" altLang="en-US"/>
          </a:p>
        </p:txBody>
      </p:sp>
      <p:sp>
        <p:nvSpPr>
          <p:cNvPr id="68616" name="Rectangle 7"/>
          <p:cNvSpPr>
            <a:spLocks noChangeArrowheads="1"/>
          </p:cNvSpPr>
          <p:nvPr/>
        </p:nvSpPr>
        <p:spPr bwMode="auto">
          <a:xfrm>
            <a:off x="3535363" y="4887913"/>
            <a:ext cx="2535237" cy="4572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68617" name="Line 8"/>
          <p:cNvSpPr>
            <a:spLocks noChangeShapeType="1"/>
          </p:cNvSpPr>
          <p:nvPr/>
        </p:nvSpPr>
        <p:spPr bwMode="auto">
          <a:xfrm>
            <a:off x="3916363" y="4887913"/>
            <a:ext cx="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8618" name="Text Box 9"/>
          <p:cNvSpPr txBox="1">
            <a:spLocks noChangeArrowheads="1"/>
          </p:cNvSpPr>
          <p:nvPr/>
        </p:nvSpPr>
        <p:spPr bwMode="auto">
          <a:xfrm>
            <a:off x="2468563" y="4964113"/>
            <a:ext cx="76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/>
              <a:t>list</a:t>
            </a:r>
          </a:p>
        </p:txBody>
      </p:sp>
      <p:sp>
        <p:nvSpPr>
          <p:cNvPr id="68619" name="Text Box 10"/>
          <p:cNvSpPr txBox="1">
            <a:spLocks noChangeArrowheads="1"/>
          </p:cNvSpPr>
          <p:nvPr/>
        </p:nvSpPr>
        <p:spPr bwMode="auto">
          <a:xfrm>
            <a:off x="2239963" y="5802313"/>
            <a:ext cx="1066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/>
              <a:t>result</a:t>
            </a:r>
          </a:p>
        </p:txBody>
      </p:sp>
      <p:sp>
        <p:nvSpPr>
          <p:cNvPr id="68620" name="Rectangle 11"/>
          <p:cNvSpPr>
            <a:spLocks noChangeArrowheads="1"/>
          </p:cNvSpPr>
          <p:nvPr/>
        </p:nvSpPr>
        <p:spPr bwMode="auto">
          <a:xfrm>
            <a:off x="3611563" y="4965700"/>
            <a:ext cx="2301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/>
              <a:t>1</a:t>
            </a:r>
          </a:p>
        </p:txBody>
      </p:sp>
      <p:sp>
        <p:nvSpPr>
          <p:cNvPr id="68621" name="Line 12"/>
          <p:cNvSpPr>
            <a:spLocks noChangeShapeType="1"/>
          </p:cNvSpPr>
          <p:nvPr/>
        </p:nvSpPr>
        <p:spPr bwMode="auto">
          <a:xfrm>
            <a:off x="4303713" y="4887913"/>
            <a:ext cx="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8622" name="Line 13"/>
          <p:cNvSpPr>
            <a:spLocks noChangeShapeType="1"/>
          </p:cNvSpPr>
          <p:nvPr/>
        </p:nvSpPr>
        <p:spPr bwMode="auto">
          <a:xfrm>
            <a:off x="4725988" y="4887913"/>
            <a:ext cx="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8623" name="Line 14"/>
          <p:cNvSpPr>
            <a:spLocks noChangeShapeType="1"/>
          </p:cNvSpPr>
          <p:nvPr/>
        </p:nvSpPr>
        <p:spPr bwMode="auto">
          <a:xfrm>
            <a:off x="5148263" y="4887913"/>
            <a:ext cx="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8624" name="Line 15"/>
          <p:cNvSpPr>
            <a:spLocks noChangeShapeType="1"/>
          </p:cNvSpPr>
          <p:nvPr/>
        </p:nvSpPr>
        <p:spPr bwMode="auto">
          <a:xfrm>
            <a:off x="5646738" y="4887913"/>
            <a:ext cx="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8625" name="Rectangle 16"/>
          <p:cNvSpPr>
            <a:spLocks noChangeArrowheads="1"/>
          </p:cNvSpPr>
          <p:nvPr/>
        </p:nvSpPr>
        <p:spPr bwMode="auto">
          <a:xfrm>
            <a:off x="3995738" y="4965700"/>
            <a:ext cx="2301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/>
              <a:t>2</a:t>
            </a:r>
          </a:p>
        </p:txBody>
      </p:sp>
      <p:sp>
        <p:nvSpPr>
          <p:cNvPr id="68626" name="Rectangle 17"/>
          <p:cNvSpPr>
            <a:spLocks noChangeArrowheads="1"/>
          </p:cNvSpPr>
          <p:nvPr/>
        </p:nvSpPr>
        <p:spPr bwMode="auto">
          <a:xfrm>
            <a:off x="4379913" y="4965700"/>
            <a:ext cx="2301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/>
              <a:t>3</a:t>
            </a:r>
          </a:p>
        </p:txBody>
      </p:sp>
      <p:sp>
        <p:nvSpPr>
          <p:cNvPr id="68627" name="Rectangle 18"/>
          <p:cNvSpPr>
            <a:spLocks noChangeArrowheads="1"/>
          </p:cNvSpPr>
          <p:nvPr/>
        </p:nvSpPr>
        <p:spPr bwMode="auto">
          <a:xfrm>
            <a:off x="4802188" y="4965700"/>
            <a:ext cx="2301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/>
              <a:t>4</a:t>
            </a:r>
          </a:p>
        </p:txBody>
      </p:sp>
      <p:sp>
        <p:nvSpPr>
          <p:cNvPr id="68628" name="Rectangle 19"/>
          <p:cNvSpPr>
            <a:spLocks noChangeArrowheads="1"/>
          </p:cNvSpPr>
          <p:nvPr/>
        </p:nvSpPr>
        <p:spPr bwMode="auto">
          <a:xfrm>
            <a:off x="5262563" y="4965700"/>
            <a:ext cx="2301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/>
              <a:t>5</a:t>
            </a:r>
          </a:p>
        </p:txBody>
      </p:sp>
      <p:sp>
        <p:nvSpPr>
          <p:cNvPr id="68629" name="Rectangle 20"/>
          <p:cNvSpPr>
            <a:spLocks noChangeArrowheads="1"/>
          </p:cNvSpPr>
          <p:nvPr/>
        </p:nvSpPr>
        <p:spPr bwMode="auto">
          <a:xfrm>
            <a:off x="5724525" y="4965700"/>
            <a:ext cx="23018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/>
              <a:t>6</a:t>
            </a:r>
          </a:p>
        </p:txBody>
      </p:sp>
      <p:sp>
        <p:nvSpPr>
          <p:cNvPr id="68630" name="Rectangle 21"/>
          <p:cNvSpPr>
            <a:spLocks noChangeArrowheads="1"/>
          </p:cNvSpPr>
          <p:nvPr/>
        </p:nvSpPr>
        <p:spPr bwMode="auto">
          <a:xfrm>
            <a:off x="3535363" y="5810250"/>
            <a:ext cx="2535237" cy="4572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68631" name="Line 22"/>
          <p:cNvSpPr>
            <a:spLocks noChangeShapeType="1"/>
          </p:cNvSpPr>
          <p:nvPr/>
        </p:nvSpPr>
        <p:spPr bwMode="auto">
          <a:xfrm>
            <a:off x="3916363" y="5810250"/>
            <a:ext cx="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8632" name="Rectangle 23"/>
          <p:cNvSpPr>
            <a:spLocks noChangeArrowheads="1"/>
          </p:cNvSpPr>
          <p:nvPr/>
        </p:nvSpPr>
        <p:spPr bwMode="auto">
          <a:xfrm>
            <a:off x="3611563" y="5888038"/>
            <a:ext cx="2301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/>
              <a:t>0</a:t>
            </a:r>
          </a:p>
        </p:txBody>
      </p:sp>
      <p:sp>
        <p:nvSpPr>
          <p:cNvPr id="68633" name="Line 24"/>
          <p:cNvSpPr>
            <a:spLocks noChangeShapeType="1"/>
          </p:cNvSpPr>
          <p:nvPr/>
        </p:nvSpPr>
        <p:spPr bwMode="auto">
          <a:xfrm>
            <a:off x="4303713" y="5810250"/>
            <a:ext cx="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8634" name="Line 25"/>
          <p:cNvSpPr>
            <a:spLocks noChangeShapeType="1"/>
          </p:cNvSpPr>
          <p:nvPr/>
        </p:nvSpPr>
        <p:spPr bwMode="auto">
          <a:xfrm>
            <a:off x="4725988" y="5810250"/>
            <a:ext cx="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8635" name="Line 26"/>
          <p:cNvSpPr>
            <a:spLocks noChangeShapeType="1"/>
          </p:cNvSpPr>
          <p:nvPr/>
        </p:nvSpPr>
        <p:spPr bwMode="auto">
          <a:xfrm>
            <a:off x="5148263" y="5810250"/>
            <a:ext cx="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8636" name="Line 27"/>
          <p:cNvSpPr>
            <a:spLocks noChangeShapeType="1"/>
          </p:cNvSpPr>
          <p:nvPr/>
        </p:nvSpPr>
        <p:spPr bwMode="auto">
          <a:xfrm>
            <a:off x="5646738" y="5810250"/>
            <a:ext cx="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8637" name="Rectangle 28"/>
          <p:cNvSpPr>
            <a:spLocks noChangeArrowheads="1"/>
          </p:cNvSpPr>
          <p:nvPr/>
        </p:nvSpPr>
        <p:spPr bwMode="auto">
          <a:xfrm>
            <a:off x="3995738" y="5888038"/>
            <a:ext cx="2301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/>
              <a:t>0</a:t>
            </a:r>
          </a:p>
        </p:txBody>
      </p:sp>
      <p:sp>
        <p:nvSpPr>
          <p:cNvPr id="68638" name="Rectangle 29"/>
          <p:cNvSpPr>
            <a:spLocks noChangeArrowheads="1"/>
          </p:cNvSpPr>
          <p:nvPr/>
        </p:nvSpPr>
        <p:spPr bwMode="auto">
          <a:xfrm>
            <a:off x="4379913" y="5888038"/>
            <a:ext cx="2301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/>
              <a:t>0</a:t>
            </a:r>
          </a:p>
        </p:txBody>
      </p:sp>
      <p:sp>
        <p:nvSpPr>
          <p:cNvPr id="68639" name="Rectangle 30"/>
          <p:cNvSpPr>
            <a:spLocks noChangeArrowheads="1"/>
          </p:cNvSpPr>
          <p:nvPr/>
        </p:nvSpPr>
        <p:spPr bwMode="auto">
          <a:xfrm>
            <a:off x="4802188" y="5888038"/>
            <a:ext cx="2301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/>
              <a:t>0</a:t>
            </a:r>
          </a:p>
        </p:txBody>
      </p:sp>
      <p:sp>
        <p:nvSpPr>
          <p:cNvPr id="68640" name="Rectangle 31"/>
          <p:cNvSpPr>
            <a:spLocks noChangeArrowheads="1"/>
          </p:cNvSpPr>
          <p:nvPr/>
        </p:nvSpPr>
        <p:spPr bwMode="auto">
          <a:xfrm>
            <a:off x="5262563" y="5888038"/>
            <a:ext cx="2301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/>
              <a:t>0</a:t>
            </a:r>
          </a:p>
        </p:txBody>
      </p:sp>
      <p:sp>
        <p:nvSpPr>
          <p:cNvPr id="68641" name="Rectangle 32"/>
          <p:cNvSpPr>
            <a:spLocks noChangeArrowheads="1"/>
          </p:cNvSpPr>
          <p:nvPr/>
        </p:nvSpPr>
        <p:spPr bwMode="auto">
          <a:xfrm>
            <a:off x="5724525" y="5888038"/>
            <a:ext cx="23018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/>
              <a:t>1</a:t>
            </a:r>
          </a:p>
        </p:txBody>
      </p:sp>
      <p:sp>
        <p:nvSpPr>
          <p:cNvPr id="68642" name="AutoShape 33"/>
          <p:cNvSpPr>
            <a:spLocks noChangeArrowheads="1"/>
          </p:cNvSpPr>
          <p:nvPr/>
        </p:nvSpPr>
        <p:spPr bwMode="auto">
          <a:xfrm>
            <a:off x="6155566" y="1649067"/>
            <a:ext cx="2843212" cy="652463"/>
          </a:xfrm>
          <a:prstGeom prst="wedgeRoundRectCallout">
            <a:avLst>
              <a:gd name="adj1" fmla="val -51135"/>
              <a:gd name="adj2" fmla="val 118802"/>
              <a:gd name="adj3" fmla="val 16667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n-US" altLang="en-US" sz="1800"/>
              <a:t>i  (=1) is less than 6</a:t>
            </a:r>
          </a:p>
        </p:txBody>
      </p:sp>
      <p:sp>
        <p:nvSpPr>
          <p:cNvPr id="68644" name="Rectangle 36"/>
          <p:cNvSpPr>
            <a:spLocks noChangeArrowheads="1"/>
          </p:cNvSpPr>
          <p:nvPr/>
        </p:nvSpPr>
        <p:spPr bwMode="auto">
          <a:xfrm>
            <a:off x="0" y="0"/>
            <a:ext cx="1524000" cy="381000"/>
          </a:xfrm>
          <a:prstGeom prst="rect">
            <a:avLst/>
          </a:prstGeom>
          <a:noFill/>
          <a:ln w="12700">
            <a:solidFill>
              <a:srgbClr val="FF0000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n-US" altLang="en-US" sz="1800">
                <a:solidFill>
                  <a:schemeClr val="bg2"/>
                </a:solidFill>
                <a:latin typeface="Forte" panose="03060902040502070203" pitchFamily="66" charset="0"/>
              </a:rPr>
              <a:t>animation</a:t>
            </a:r>
          </a:p>
        </p:txBody>
      </p:sp>
    </p:spTree>
    <p:extLst>
      <p:ext uri="{BB962C8B-B14F-4D97-AF65-F5344CB8AC3E}">
        <p14:creationId xmlns:p14="http://schemas.microsoft.com/office/powerpoint/2010/main" val="41092179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46041"/>
            <a:ext cx="7772400" cy="1121300"/>
          </a:xfrm>
        </p:spPr>
        <p:txBody>
          <a:bodyPr/>
          <a:lstStyle/>
          <a:p>
            <a:r>
              <a:rPr lang="en-US" dirty="0">
                <a:cs typeface="Times New Roman" panose="02020603050405020304" pitchFamily="18" charset="0"/>
              </a:rPr>
              <a:t>Creating Arrays (cont.)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-380441" y="1267341"/>
            <a:ext cx="9524441" cy="5121557"/>
          </a:xfrm>
        </p:spPr>
        <p:txBody>
          <a:bodyPr/>
          <a:lstStyle/>
          <a:p>
            <a:pPr lvl="1"/>
            <a:r>
              <a:rPr lang="en-US" dirty="0">
                <a:cs typeface="Times New Roman" panose="02020603050405020304" pitchFamily="18" charset="0"/>
              </a:rPr>
              <a:t>You can also declare an array variable and create the array all in once step as follows:</a:t>
            </a:r>
          </a:p>
          <a:p>
            <a:pPr marL="914400" lvl="2" indent="0">
              <a:buNone/>
            </a:pPr>
            <a:endParaRPr lang="en-US" sz="2000" b="1" dirty="0">
              <a:solidFill>
                <a:srgbClr val="00B0F0"/>
              </a:solidFill>
              <a:latin typeface="Courier"/>
              <a:cs typeface="Times New Roman" panose="02020603050405020304" pitchFamily="18" charset="0"/>
            </a:endParaRPr>
          </a:p>
          <a:p>
            <a:pPr marL="914400" lvl="2" indent="0">
              <a:buNone/>
            </a:pPr>
            <a:r>
              <a:rPr lang="en-US" sz="2000" b="1" dirty="0" err="1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elementType</a:t>
            </a:r>
            <a:r>
              <a:rPr lang="en-US" sz="2000" b="1" dirty="0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[] </a:t>
            </a:r>
            <a:r>
              <a:rPr lang="en-US" sz="2000" b="1" dirty="0" err="1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arrayRefVar</a:t>
            </a:r>
            <a:r>
              <a:rPr lang="en-US" sz="2000" b="1" dirty="0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 = new </a:t>
            </a:r>
            <a:r>
              <a:rPr lang="en-US" sz="2000" b="1" dirty="0" err="1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elementType</a:t>
            </a:r>
            <a:r>
              <a:rPr lang="en-US" sz="2000" b="1" dirty="0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[</a:t>
            </a:r>
            <a:r>
              <a:rPr lang="en-US" sz="2000" b="1" dirty="0" err="1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arraySize</a:t>
            </a:r>
            <a:r>
              <a:rPr lang="en-US" sz="2000" b="1" dirty="0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];</a:t>
            </a:r>
          </a:p>
          <a:p>
            <a:pPr lvl="1"/>
            <a:endParaRPr lang="en-US" dirty="0">
              <a:cs typeface="Times New Roman" panose="02020603050405020304" pitchFamily="18" charset="0"/>
            </a:endParaRPr>
          </a:p>
          <a:p>
            <a:pPr lvl="1"/>
            <a:r>
              <a:rPr lang="en-US" dirty="0">
                <a:cs typeface="Times New Roman" panose="02020603050405020304" pitchFamily="18" charset="0"/>
              </a:rPr>
              <a:t>Example:</a:t>
            </a:r>
          </a:p>
          <a:p>
            <a:pPr lvl="2"/>
            <a:r>
              <a:rPr lang="en-US" b="1" dirty="0">
                <a:latin typeface="Courier"/>
                <a:cs typeface="Times New Roman" panose="02020603050405020304" pitchFamily="18" charset="0"/>
              </a:rPr>
              <a:t>double[] </a:t>
            </a:r>
            <a:r>
              <a:rPr lang="en-US" b="1" dirty="0" err="1">
                <a:latin typeface="Courier"/>
                <a:cs typeface="Times New Roman" panose="02020603050405020304" pitchFamily="18" charset="0"/>
              </a:rPr>
              <a:t>myList</a:t>
            </a:r>
            <a:r>
              <a:rPr lang="en-US" b="1" dirty="0">
                <a:latin typeface="Courier"/>
                <a:cs typeface="Times New Roman" panose="02020603050405020304" pitchFamily="18" charset="0"/>
              </a:rPr>
              <a:t> = new double[10];</a:t>
            </a:r>
          </a:p>
          <a:p>
            <a:pPr lvl="3"/>
            <a:r>
              <a:rPr lang="en-US" sz="2400" dirty="0">
                <a:cs typeface="Times New Roman" panose="02020603050405020304" pitchFamily="18" charset="0"/>
              </a:rPr>
              <a:t>This statement declares an array variable, </a:t>
            </a:r>
            <a:r>
              <a:rPr lang="en-US" sz="2400" b="1" dirty="0" err="1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myList</a:t>
            </a:r>
            <a:r>
              <a:rPr lang="en-US" sz="2400" dirty="0">
                <a:cs typeface="Times New Roman" panose="02020603050405020304" pitchFamily="18" charset="0"/>
              </a:rPr>
              <a:t>,</a:t>
            </a:r>
          </a:p>
          <a:p>
            <a:pPr lvl="3"/>
            <a:r>
              <a:rPr lang="en-US" sz="2400" dirty="0">
                <a:cs typeface="Times New Roman" panose="02020603050405020304" pitchFamily="18" charset="0"/>
              </a:rPr>
              <a:t> and creates an array of ten elements of </a:t>
            </a:r>
            <a:r>
              <a:rPr lang="en-US" sz="2400" b="1" dirty="0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double</a:t>
            </a:r>
            <a:r>
              <a:rPr lang="en-US" sz="2400" dirty="0">
                <a:solidFill>
                  <a:srgbClr val="00B0F0"/>
                </a:solidFill>
                <a:cs typeface="Times New Roman" panose="02020603050405020304" pitchFamily="18" charset="0"/>
              </a:rPr>
              <a:t> </a:t>
            </a:r>
            <a:r>
              <a:rPr lang="en-US" sz="2400" dirty="0">
                <a:cs typeface="Times New Roman" panose="02020603050405020304" pitchFamily="18" charset="0"/>
              </a:rPr>
              <a:t>type,</a:t>
            </a:r>
          </a:p>
          <a:p>
            <a:pPr lvl="3"/>
            <a:r>
              <a:rPr lang="en-US" sz="2400" dirty="0">
                <a:cs typeface="Times New Roman" panose="02020603050405020304" pitchFamily="18" charset="0"/>
              </a:rPr>
              <a:t> and then saves the reference of the array to </a:t>
            </a:r>
            <a:r>
              <a:rPr lang="en-US" sz="2400" b="1" dirty="0" err="1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myList</a:t>
            </a:r>
            <a:endParaRPr lang="en-US" sz="2400" b="1" dirty="0">
              <a:solidFill>
                <a:srgbClr val="00B0F0"/>
              </a:solidFill>
              <a:latin typeface="Courier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3708087"/>
      </p:ext>
    </p:extLst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67" name="Rectangle 34"/>
          <p:cNvSpPr>
            <a:spLocks noChangeArrowheads="1"/>
          </p:cNvSpPr>
          <p:nvPr/>
        </p:nvSpPr>
        <p:spPr bwMode="auto">
          <a:xfrm>
            <a:off x="1038225" y="3275013"/>
            <a:ext cx="3802063" cy="231775"/>
          </a:xfrm>
          <a:prstGeom prst="rect">
            <a:avLst/>
          </a:prstGeom>
          <a:solidFill>
            <a:schemeClr val="accent1">
              <a:alpha val="45097"/>
            </a:schemeClr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69634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553200" y="6399213"/>
            <a:ext cx="1905000" cy="457200"/>
          </a:xfrm>
          <a:prstGeom prst="rect">
            <a:avLst/>
          </a:prstGeom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56C353B9-20B9-4FD9-8526-F745A69E44CD}" type="slidenum">
              <a:rPr lang="en-US" altLang="en-US" sz="1400"/>
              <a:pPr/>
              <a:t>90</a:t>
            </a:fld>
            <a:endParaRPr lang="en-US" altLang="en-US" sz="1400"/>
          </a:p>
        </p:txBody>
      </p:sp>
      <p:sp>
        <p:nvSpPr>
          <p:cNvPr id="69635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7772400" cy="533400"/>
          </a:xfrm>
        </p:spPr>
        <p:txBody>
          <a:bodyPr/>
          <a:lstStyle/>
          <a:p>
            <a:r>
              <a:rPr lang="en-US" altLang="en-US" sz="4000"/>
              <a:t>Trace the reverse Method, cont.</a:t>
            </a:r>
            <a:endParaRPr lang="en-US" altLang="en-US" sz="3700">
              <a:solidFill>
                <a:schemeClr val="tx1"/>
              </a:solidFill>
              <a:latin typeface="Book Antiqua" panose="02040602050305030304" pitchFamily="18" charset="0"/>
              <a:hlinkClick r:id="rId2" action="ppaction://program"/>
            </a:endParaRPr>
          </a:p>
        </p:txBody>
      </p:sp>
      <p:sp>
        <p:nvSpPr>
          <p:cNvPr id="72708" name="Rectangle 3"/>
          <p:cNvSpPr>
            <a:spLocks noChangeArrowheads="1"/>
          </p:cNvSpPr>
          <p:nvPr/>
        </p:nvSpPr>
        <p:spPr bwMode="auto">
          <a:xfrm>
            <a:off x="501650" y="2008188"/>
            <a:ext cx="8642350" cy="2554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>
              <a:buClr>
                <a:schemeClr val="tx2"/>
              </a:buClr>
              <a:buSzPct val="75000"/>
              <a:buFont typeface="Monotype Sorts" pitchFamily="2" charset="2"/>
              <a:buNone/>
              <a:defRPr/>
            </a:pP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public static </a:t>
            </a:r>
            <a:r>
              <a:rPr lang="en-US" sz="1600" b="1" dirty="0" err="1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[] reverse(</a:t>
            </a:r>
            <a:r>
              <a:rPr lang="en-US" sz="1600" b="1" dirty="0" err="1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[] list) {</a:t>
            </a:r>
            <a:endParaRPr lang="en-US" sz="1600" b="1" dirty="0">
              <a:solidFill>
                <a:schemeClr val="accent4"/>
              </a:solidFill>
              <a:latin typeface="Courier"/>
              <a:cs typeface="Times New Roman" pitchFamily="18" charset="0"/>
            </a:endParaRPr>
          </a:p>
          <a:p>
            <a:pPr>
              <a:buClr>
                <a:schemeClr val="tx2"/>
              </a:buClr>
              <a:buSzPct val="75000"/>
              <a:buFont typeface="Monotype Sorts" pitchFamily="2" charset="2"/>
              <a:buNone/>
              <a:defRPr/>
            </a:pP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600" b="1" dirty="0" err="1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[] result = new </a:t>
            </a:r>
            <a:r>
              <a:rPr lang="en-US" sz="1600" b="1" dirty="0" err="1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[</a:t>
            </a:r>
            <a:r>
              <a:rPr lang="en-US" sz="1600" b="1" dirty="0" err="1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list.length</a:t>
            </a: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];</a:t>
            </a:r>
            <a:endParaRPr lang="en-US" sz="1600" b="1" dirty="0">
              <a:solidFill>
                <a:schemeClr val="accent4"/>
              </a:solidFill>
              <a:latin typeface="Courier"/>
              <a:cs typeface="Times New Roman" pitchFamily="18" charset="0"/>
            </a:endParaRPr>
          </a:p>
          <a:p>
            <a:pPr>
              <a:buClr>
                <a:schemeClr val="tx2"/>
              </a:buClr>
              <a:buSzPct val="75000"/>
              <a:buFont typeface="Monotype Sorts" pitchFamily="2" charset="2"/>
              <a:buNone/>
              <a:defRPr/>
            </a:pP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 </a:t>
            </a:r>
            <a:endParaRPr lang="en-US" sz="1600" b="1" dirty="0">
              <a:solidFill>
                <a:schemeClr val="accent4"/>
              </a:solidFill>
              <a:latin typeface="Courier"/>
              <a:cs typeface="Times New Roman" pitchFamily="18" charset="0"/>
            </a:endParaRPr>
          </a:p>
          <a:p>
            <a:pPr>
              <a:buClr>
                <a:schemeClr val="tx2"/>
              </a:buClr>
              <a:buSzPct val="75000"/>
              <a:buFont typeface="Monotype Sorts" pitchFamily="2" charset="2"/>
              <a:buNone/>
              <a:defRPr/>
            </a:pPr>
            <a:r>
              <a:rPr lang="en-US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for (int </a:t>
            </a:r>
            <a:r>
              <a:rPr lang="en-US" b="1" dirty="0" err="1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i</a:t>
            </a:r>
            <a:r>
              <a:rPr lang="en-US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 = 0, j = </a:t>
            </a:r>
            <a:r>
              <a:rPr lang="en-US" b="1" dirty="0" err="1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result.length</a:t>
            </a:r>
            <a:r>
              <a:rPr lang="en-US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 - 1; </a:t>
            </a:r>
            <a:r>
              <a:rPr lang="en-US" b="1" dirty="0" err="1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i</a:t>
            </a:r>
            <a:r>
              <a:rPr lang="en-US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 &lt; </a:t>
            </a:r>
            <a:r>
              <a:rPr lang="en-US" b="1" dirty="0" err="1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list.length</a:t>
            </a:r>
            <a:r>
              <a:rPr lang="en-US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; </a:t>
            </a:r>
            <a:r>
              <a:rPr lang="en-US" b="1" dirty="0" err="1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i</a:t>
            </a:r>
            <a:r>
              <a:rPr lang="en-US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++, j--) </a:t>
            </a:r>
          </a:p>
          <a:p>
            <a:pPr>
              <a:buClr>
                <a:schemeClr val="tx2"/>
              </a:buClr>
              <a:buSzPct val="75000"/>
              <a:buFont typeface="Monotype Sorts" pitchFamily="2" charset="2"/>
              <a:buNone/>
              <a:defRPr/>
            </a:pPr>
            <a:r>
              <a:rPr lang="en-US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  {</a:t>
            </a:r>
            <a:endParaRPr lang="en-US" b="1" dirty="0">
              <a:solidFill>
                <a:schemeClr val="accent4"/>
              </a:solidFill>
              <a:latin typeface="Courier"/>
              <a:cs typeface="Times New Roman" pitchFamily="18" charset="0"/>
            </a:endParaRPr>
          </a:p>
          <a:p>
            <a:pPr>
              <a:buClr>
                <a:schemeClr val="tx2"/>
              </a:buClr>
              <a:buSzPct val="75000"/>
              <a:buFont typeface="Monotype Sorts" pitchFamily="2" charset="2"/>
              <a:buNone/>
              <a:defRPr/>
            </a:pP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    result[j] = list[</a:t>
            </a:r>
            <a:r>
              <a:rPr lang="en-US" sz="1600" b="1" dirty="0" err="1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];</a:t>
            </a:r>
            <a:endParaRPr lang="en-US" sz="1600" b="1" dirty="0">
              <a:solidFill>
                <a:schemeClr val="accent4"/>
              </a:solidFill>
              <a:latin typeface="Courier"/>
              <a:cs typeface="Times New Roman" pitchFamily="18" charset="0"/>
            </a:endParaRPr>
          </a:p>
          <a:p>
            <a:pPr>
              <a:buClr>
                <a:schemeClr val="tx2"/>
              </a:buClr>
              <a:buSzPct val="75000"/>
              <a:buFont typeface="Monotype Sorts" pitchFamily="2" charset="2"/>
              <a:buNone/>
              <a:defRPr/>
            </a:pP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  }</a:t>
            </a:r>
            <a:endParaRPr lang="en-US" sz="1600" b="1" dirty="0">
              <a:solidFill>
                <a:schemeClr val="accent4"/>
              </a:solidFill>
              <a:latin typeface="Courier"/>
              <a:cs typeface="Times New Roman" pitchFamily="18" charset="0"/>
            </a:endParaRPr>
          </a:p>
          <a:p>
            <a:pPr>
              <a:buClr>
                <a:schemeClr val="tx2"/>
              </a:buClr>
              <a:buSzPct val="75000"/>
              <a:buFont typeface="Monotype Sorts" pitchFamily="2" charset="2"/>
              <a:buNone/>
              <a:defRPr/>
            </a:pP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 </a:t>
            </a:r>
            <a:endParaRPr lang="en-US" sz="1600" b="1" dirty="0">
              <a:solidFill>
                <a:schemeClr val="accent4"/>
              </a:solidFill>
              <a:latin typeface="Courier"/>
              <a:cs typeface="Times New Roman" pitchFamily="18" charset="0"/>
            </a:endParaRPr>
          </a:p>
          <a:p>
            <a:pPr>
              <a:buClr>
                <a:schemeClr val="tx2"/>
              </a:buClr>
              <a:buSzPct val="75000"/>
              <a:buFont typeface="Monotype Sorts" pitchFamily="2" charset="2"/>
              <a:buNone/>
              <a:defRPr/>
            </a:pP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  return result;</a:t>
            </a:r>
            <a:endParaRPr lang="en-US" sz="1600" b="1" dirty="0">
              <a:solidFill>
                <a:schemeClr val="accent4"/>
              </a:solidFill>
              <a:latin typeface="Courier"/>
              <a:cs typeface="Times New Roman" pitchFamily="18" charset="0"/>
            </a:endParaRPr>
          </a:p>
          <a:p>
            <a:pPr>
              <a:buClr>
                <a:schemeClr val="tx2"/>
              </a:buClr>
              <a:buSzPct val="75000"/>
              <a:buFont typeface="Monotype Sorts" pitchFamily="2" charset="2"/>
              <a:buNone/>
              <a:defRPr/>
            </a:pP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}</a:t>
            </a:r>
          </a:p>
        </p:txBody>
      </p:sp>
      <p:sp>
        <p:nvSpPr>
          <p:cNvPr id="69637" name="Rectangle 4"/>
          <p:cNvSpPr>
            <a:spLocks noChangeArrowheads="1"/>
          </p:cNvSpPr>
          <p:nvPr/>
        </p:nvSpPr>
        <p:spPr bwMode="auto">
          <a:xfrm>
            <a:off x="2314575" y="25431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72710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193675" y="971550"/>
            <a:ext cx="6705600" cy="685800"/>
          </a:xfrm>
        </p:spPr>
        <p:txBody>
          <a:bodyPr/>
          <a:lstStyle/>
          <a:p>
            <a:pPr>
              <a:lnSpc>
                <a:spcPct val="90000"/>
              </a:lnSpc>
              <a:buFont typeface="Monotype Sorts" pitchFamily="2" charset="2"/>
              <a:buNone/>
              <a:defRPr/>
            </a:pPr>
            <a:r>
              <a:rPr lang="en-US" sz="1800" b="1" dirty="0" err="1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8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[] list1 = {1, 2, 3, 4, 5, 6};</a:t>
            </a:r>
            <a:endParaRPr lang="en-US" sz="1800" b="1" dirty="0">
              <a:solidFill>
                <a:schemeClr val="accent4"/>
              </a:solidFill>
              <a:latin typeface="Courier"/>
              <a:cs typeface="Times New Roman" pitchFamily="18" charset="0"/>
            </a:endParaRPr>
          </a:p>
          <a:p>
            <a:pPr>
              <a:lnSpc>
                <a:spcPct val="90000"/>
              </a:lnSpc>
              <a:buFont typeface="Monotype Sorts" pitchFamily="2" charset="2"/>
              <a:buNone/>
              <a:defRPr/>
            </a:pPr>
            <a:r>
              <a:rPr lang="en-US" sz="1800" b="1" dirty="0" err="1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8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[] list2 = reverse(list1);</a:t>
            </a:r>
            <a:endParaRPr lang="en-US" sz="1800" b="1" dirty="0">
              <a:solidFill>
                <a:schemeClr val="accent4"/>
              </a:solidFill>
            </a:endParaRPr>
          </a:p>
        </p:txBody>
      </p:sp>
      <p:sp>
        <p:nvSpPr>
          <p:cNvPr id="69639" name="Text Box 6"/>
          <p:cNvSpPr txBox="1">
            <a:spLocks noChangeArrowheads="1"/>
          </p:cNvSpPr>
          <p:nvPr/>
        </p:nvSpPr>
        <p:spPr bwMode="auto">
          <a:xfrm>
            <a:off x="5105400" y="2971800"/>
            <a:ext cx="3657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</a:pPr>
            <a:endParaRPr lang="en-US" altLang="en-US"/>
          </a:p>
        </p:txBody>
      </p:sp>
      <p:sp>
        <p:nvSpPr>
          <p:cNvPr id="69640" name="Rectangle 7"/>
          <p:cNvSpPr>
            <a:spLocks noChangeArrowheads="1"/>
          </p:cNvSpPr>
          <p:nvPr/>
        </p:nvSpPr>
        <p:spPr bwMode="auto">
          <a:xfrm>
            <a:off x="3535363" y="4887913"/>
            <a:ext cx="2535237" cy="4572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69641" name="Line 8"/>
          <p:cNvSpPr>
            <a:spLocks noChangeShapeType="1"/>
          </p:cNvSpPr>
          <p:nvPr/>
        </p:nvSpPr>
        <p:spPr bwMode="auto">
          <a:xfrm>
            <a:off x="3916363" y="4887913"/>
            <a:ext cx="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9642" name="Text Box 9"/>
          <p:cNvSpPr txBox="1">
            <a:spLocks noChangeArrowheads="1"/>
          </p:cNvSpPr>
          <p:nvPr/>
        </p:nvSpPr>
        <p:spPr bwMode="auto">
          <a:xfrm>
            <a:off x="2468563" y="4964113"/>
            <a:ext cx="76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/>
              <a:t>list</a:t>
            </a:r>
          </a:p>
        </p:txBody>
      </p:sp>
      <p:sp>
        <p:nvSpPr>
          <p:cNvPr id="69643" name="Text Box 10"/>
          <p:cNvSpPr txBox="1">
            <a:spLocks noChangeArrowheads="1"/>
          </p:cNvSpPr>
          <p:nvPr/>
        </p:nvSpPr>
        <p:spPr bwMode="auto">
          <a:xfrm>
            <a:off x="2239963" y="5802313"/>
            <a:ext cx="1066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/>
              <a:t>result</a:t>
            </a:r>
          </a:p>
        </p:txBody>
      </p:sp>
      <p:sp>
        <p:nvSpPr>
          <p:cNvPr id="69644" name="Rectangle 11"/>
          <p:cNvSpPr>
            <a:spLocks noChangeArrowheads="1"/>
          </p:cNvSpPr>
          <p:nvPr/>
        </p:nvSpPr>
        <p:spPr bwMode="auto">
          <a:xfrm>
            <a:off x="3611563" y="4965700"/>
            <a:ext cx="2301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/>
              <a:t>1</a:t>
            </a:r>
          </a:p>
        </p:txBody>
      </p:sp>
      <p:sp>
        <p:nvSpPr>
          <p:cNvPr id="69645" name="Line 12"/>
          <p:cNvSpPr>
            <a:spLocks noChangeShapeType="1"/>
          </p:cNvSpPr>
          <p:nvPr/>
        </p:nvSpPr>
        <p:spPr bwMode="auto">
          <a:xfrm>
            <a:off x="4303713" y="4887913"/>
            <a:ext cx="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9646" name="Line 13"/>
          <p:cNvSpPr>
            <a:spLocks noChangeShapeType="1"/>
          </p:cNvSpPr>
          <p:nvPr/>
        </p:nvSpPr>
        <p:spPr bwMode="auto">
          <a:xfrm>
            <a:off x="4725988" y="4887913"/>
            <a:ext cx="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9647" name="Line 14"/>
          <p:cNvSpPr>
            <a:spLocks noChangeShapeType="1"/>
          </p:cNvSpPr>
          <p:nvPr/>
        </p:nvSpPr>
        <p:spPr bwMode="auto">
          <a:xfrm>
            <a:off x="5148263" y="4887913"/>
            <a:ext cx="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9648" name="Line 15"/>
          <p:cNvSpPr>
            <a:spLocks noChangeShapeType="1"/>
          </p:cNvSpPr>
          <p:nvPr/>
        </p:nvSpPr>
        <p:spPr bwMode="auto">
          <a:xfrm>
            <a:off x="5646738" y="4887913"/>
            <a:ext cx="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9649" name="Rectangle 16"/>
          <p:cNvSpPr>
            <a:spLocks noChangeArrowheads="1"/>
          </p:cNvSpPr>
          <p:nvPr/>
        </p:nvSpPr>
        <p:spPr bwMode="auto">
          <a:xfrm>
            <a:off x="3995738" y="4965700"/>
            <a:ext cx="2301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/>
              <a:t>2</a:t>
            </a:r>
          </a:p>
        </p:txBody>
      </p:sp>
      <p:sp>
        <p:nvSpPr>
          <p:cNvPr id="69650" name="Rectangle 17"/>
          <p:cNvSpPr>
            <a:spLocks noChangeArrowheads="1"/>
          </p:cNvSpPr>
          <p:nvPr/>
        </p:nvSpPr>
        <p:spPr bwMode="auto">
          <a:xfrm>
            <a:off x="4379913" y="4965700"/>
            <a:ext cx="2301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/>
              <a:t>3</a:t>
            </a:r>
          </a:p>
        </p:txBody>
      </p:sp>
      <p:sp>
        <p:nvSpPr>
          <p:cNvPr id="69651" name="Rectangle 18"/>
          <p:cNvSpPr>
            <a:spLocks noChangeArrowheads="1"/>
          </p:cNvSpPr>
          <p:nvPr/>
        </p:nvSpPr>
        <p:spPr bwMode="auto">
          <a:xfrm>
            <a:off x="4802188" y="4965700"/>
            <a:ext cx="2301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/>
              <a:t>4</a:t>
            </a:r>
          </a:p>
        </p:txBody>
      </p:sp>
      <p:sp>
        <p:nvSpPr>
          <p:cNvPr id="69652" name="Rectangle 19"/>
          <p:cNvSpPr>
            <a:spLocks noChangeArrowheads="1"/>
          </p:cNvSpPr>
          <p:nvPr/>
        </p:nvSpPr>
        <p:spPr bwMode="auto">
          <a:xfrm>
            <a:off x="5262563" y="4965700"/>
            <a:ext cx="2301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/>
              <a:t>5</a:t>
            </a:r>
          </a:p>
        </p:txBody>
      </p:sp>
      <p:sp>
        <p:nvSpPr>
          <p:cNvPr id="69653" name="Rectangle 20"/>
          <p:cNvSpPr>
            <a:spLocks noChangeArrowheads="1"/>
          </p:cNvSpPr>
          <p:nvPr/>
        </p:nvSpPr>
        <p:spPr bwMode="auto">
          <a:xfrm>
            <a:off x="5724525" y="4965700"/>
            <a:ext cx="23018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/>
              <a:t>6</a:t>
            </a:r>
          </a:p>
        </p:txBody>
      </p:sp>
      <p:sp>
        <p:nvSpPr>
          <p:cNvPr id="69654" name="Rectangle 21"/>
          <p:cNvSpPr>
            <a:spLocks noChangeArrowheads="1"/>
          </p:cNvSpPr>
          <p:nvPr/>
        </p:nvSpPr>
        <p:spPr bwMode="auto">
          <a:xfrm>
            <a:off x="3535363" y="5810250"/>
            <a:ext cx="2535237" cy="4572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69655" name="Line 22"/>
          <p:cNvSpPr>
            <a:spLocks noChangeShapeType="1"/>
          </p:cNvSpPr>
          <p:nvPr/>
        </p:nvSpPr>
        <p:spPr bwMode="auto">
          <a:xfrm>
            <a:off x="3916363" y="5810250"/>
            <a:ext cx="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9656" name="Rectangle 23"/>
          <p:cNvSpPr>
            <a:spLocks noChangeArrowheads="1"/>
          </p:cNvSpPr>
          <p:nvPr/>
        </p:nvSpPr>
        <p:spPr bwMode="auto">
          <a:xfrm>
            <a:off x="3611563" y="5888038"/>
            <a:ext cx="2301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/>
              <a:t>0</a:t>
            </a:r>
          </a:p>
        </p:txBody>
      </p:sp>
      <p:sp>
        <p:nvSpPr>
          <p:cNvPr id="69657" name="Line 24"/>
          <p:cNvSpPr>
            <a:spLocks noChangeShapeType="1"/>
          </p:cNvSpPr>
          <p:nvPr/>
        </p:nvSpPr>
        <p:spPr bwMode="auto">
          <a:xfrm>
            <a:off x="4303713" y="5810250"/>
            <a:ext cx="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9658" name="Line 25"/>
          <p:cNvSpPr>
            <a:spLocks noChangeShapeType="1"/>
          </p:cNvSpPr>
          <p:nvPr/>
        </p:nvSpPr>
        <p:spPr bwMode="auto">
          <a:xfrm>
            <a:off x="4725988" y="5810250"/>
            <a:ext cx="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9659" name="Line 26"/>
          <p:cNvSpPr>
            <a:spLocks noChangeShapeType="1"/>
          </p:cNvSpPr>
          <p:nvPr/>
        </p:nvSpPr>
        <p:spPr bwMode="auto">
          <a:xfrm>
            <a:off x="5148263" y="5810250"/>
            <a:ext cx="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9660" name="Line 27"/>
          <p:cNvSpPr>
            <a:spLocks noChangeShapeType="1"/>
          </p:cNvSpPr>
          <p:nvPr/>
        </p:nvSpPr>
        <p:spPr bwMode="auto">
          <a:xfrm>
            <a:off x="5646738" y="5810250"/>
            <a:ext cx="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9661" name="Rectangle 28"/>
          <p:cNvSpPr>
            <a:spLocks noChangeArrowheads="1"/>
          </p:cNvSpPr>
          <p:nvPr/>
        </p:nvSpPr>
        <p:spPr bwMode="auto">
          <a:xfrm>
            <a:off x="3995738" y="5888038"/>
            <a:ext cx="2301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/>
              <a:t>0</a:t>
            </a:r>
          </a:p>
        </p:txBody>
      </p:sp>
      <p:sp>
        <p:nvSpPr>
          <p:cNvPr id="69662" name="Rectangle 29"/>
          <p:cNvSpPr>
            <a:spLocks noChangeArrowheads="1"/>
          </p:cNvSpPr>
          <p:nvPr/>
        </p:nvSpPr>
        <p:spPr bwMode="auto">
          <a:xfrm>
            <a:off x="4379913" y="5888038"/>
            <a:ext cx="2301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/>
              <a:t>0</a:t>
            </a:r>
          </a:p>
        </p:txBody>
      </p:sp>
      <p:sp>
        <p:nvSpPr>
          <p:cNvPr id="69663" name="Rectangle 30"/>
          <p:cNvSpPr>
            <a:spLocks noChangeArrowheads="1"/>
          </p:cNvSpPr>
          <p:nvPr/>
        </p:nvSpPr>
        <p:spPr bwMode="auto">
          <a:xfrm>
            <a:off x="4802188" y="5888038"/>
            <a:ext cx="2301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/>
              <a:t>0</a:t>
            </a:r>
          </a:p>
        </p:txBody>
      </p:sp>
      <p:sp>
        <p:nvSpPr>
          <p:cNvPr id="69664" name="Rectangle 31"/>
          <p:cNvSpPr>
            <a:spLocks noChangeArrowheads="1"/>
          </p:cNvSpPr>
          <p:nvPr/>
        </p:nvSpPr>
        <p:spPr bwMode="auto">
          <a:xfrm>
            <a:off x="5262563" y="5888038"/>
            <a:ext cx="2301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/>
              <a:t>2</a:t>
            </a:r>
          </a:p>
        </p:txBody>
      </p:sp>
      <p:sp>
        <p:nvSpPr>
          <p:cNvPr id="69665" name="Rectangle 32"/>
          <p:cNvSpPr>
            <a:spLocks noChangeArrowheads="1"/>
          </p:cNvSpPr>
          <p:nvPr/>
        </p:nvSpPr>
        <p:spPr bwMode="auto">
          <a:xfrm>
            <a:off x="5724525" y="5888038"/>
            <a:ext cx="23018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/>
              <a:t>1</a:t>
            </a:r>
          </a:p>
        </p:txBody>
      </p:sp>
      <p:sp>
        <p:nvSpPr>
          <p:cNvPr id="69666" name="AutoShape 33"/>
          <p:cNvSpPr>
            <a:spLocks noChangeArrowheads="1"/>
          </p:cNvSpPr>
          <p:nvPr/>
        </p:nvSpPr>
        <p:spPr bwMode="auto">
          <a:xfrm>
            <a:off x="6116983" y="3166993"/>
            <a:ext cx="2843212" cy="806450"/>
          </a:xfrm>
          <a:prstGeom prst="wedgeRoundRectCallout">
            <a:avLst>
              <a:gd name="adj1" fmla="val -92598"/>
              <a:gd name="adj2" fmla="val -17561"/>
              <a:gd name="adj3" fmla="val 16667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n-US" altLang="en-US" sz="1800"/>
              <a:t>i = 1 and j = 4 </a:t>
            </a:r>
          </a:p>
          <a:p>
            <a:pPr algn="ctr"/>
            <a:r>
              <a:rPr lang="en-US" altLang="en-US" sz="1800"/>
              <a:t>Assign list[1] to result[4]</a:t>
            </a:r>
          </a:p>
        </p:txBody>
      </p:sp>
      <p:sp>
        <p:nvSpPr>
          <p:cNvPr id="69668" name="Line 35"/>
          <p:cNvSpPr>
            <a:spLocks noChangeShapeType="1"/>
          </p:cNvSpPr>
          <p:nvPr/>
        </p:nvSpPr>
        <p:spPr bwMode="auto">
          <a:xfrm>
            <a:off x="4111625" y="5310188"/>
            <a:ext cx="1266825" cy="576262"/>
          </a:xfrm>
          <a:prstGeom prst="line">
            <a:avLst/>
          </a:prstGeom>
          <a:noFill/>
          <a:ln w="44450">
            <a:solidFill>
              <a:srgbClr val="FF0000"/>
            </a:solidFill>
            <a:round/>
            <a:headEnd type="none" w="sm" len="sm"/>
            <a:tailEnd type="stealth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9669" name="Rectangle 36"/>
          <p:cNvSpPr>
            <a:spLocks noChangeArrowheads="1"/>
          </p:cNvSpPr>
          <p:nvPr/>
        </p:nvSpPr>
        <p:spPr bwMode="auto">
          <a:xfrm>
            <a:off x="0" y="0"/>
            <a:ext cx="1524000" cy="381000"/>
          </a:xfrm>
          <a:prstGeom prst="rect">
            <a:avLst/>
          </a:prstGeom>
          <a:noFill/>
          <a:ln w="12700">
            <a:solidFill>
              <a:srgbClr val="FF0000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n-US" altLang="en-US" sz="1800">
                <a:solidFill>
                  <a:schemeClr val="bg2"/>
                </a:solidFill>
                <a:latin typeface="Forte" panose="03060902040502070203" pitchFamily="66" charset="0"/>
              </a:rPr>
              <a:t>animation</a:t>
            </a:r>
          </a:p>
        </p:txBody>
      </p:sp>
    </p:spTree>
    <p:extLst>
      <p:ext uri="{BB962C8B-B14F-4D97-AF65-F5344CB8AC3E}">
        <p14:creationId xmlns:p14="http://schemas.microsoft.com/office/powerpoint/2010/main" val="2129346200"/>
      </p:ext>
    </p:extLst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91" name="Rectangle 34"/>
          <p:cNvSpPr>
            <a:spLocks noChangeArrowheads="1"/>
          </p:cNvSpPr>
          <p:nvPr/>
        </p:nvSpPr>
        <p:spPr bwMode="auto">
          <a:xfrm>
            <a:off x="7617447" y="2806908"/>
            <a:ext cx="1036637" cy="231775"/>
          </a:xfrm>
          <a:prstGeom prst="rect">
            <a:avLst/>
          </a:prstGeom>
          <a:solidFill>
            <a:schemeClr val="accent1">
              <a:alpha val="45097"/>
            </a:schemeClr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70658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553200" y="6399213"/>
            <a:ext cx="1905000" cy="457200"/>
          </a:xfrm>
          <a:prstGeom prst="rect">
            <a:avLst/>
          </a:prstGeom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B2C147D6-1803-495A-B881-5A12EBEE9D18}" type="slidenum">
              <a:rPr lang="en-US" altLang="en-US" sz="1400"/>
              <a:pPr/>
              <a:t>91</a:t>
            </a:fld>
            <a:endParaRPr lang="en-US" altLang="en-US" sz="1400"/>
          </a:p>
        </p:txBody>
      </p:sp>
      <p:sp>
        <p:nvSpPr>
          <p:cNvPr id="70659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7772400" cy="533400"/>
          </a:xfrm>
        </p:spPr>
        <p:txBody>
          <a:bodyPr/>
          <a:lstStyle/>
          <a:p>
            <a:r>
              <a:rPr lang="en-US" altLang="en-US" sz="4000"/>
              <a:t>Trace the reverse Method, cont.</a:t>
            </a:r>
            <a:endParaRPr lang="en-US" altLang="en-US" sz="3700">
              <a:solidFill>
                <a:schemeClr val="tx1"/>
              </a:solidFill>
              <a:latin typeface="Book Antiqua" panose="02040602050305030304" pitchFamily="18" charset="0"/>
              <a:hlinkClick r:id="rId2" action="ppaction://program"/>
            </a:endParaRPr>
          </a:p>
        </p:txBody>
      </p:sp>
      <p:sp>
        <p:nvSpPr>
          <p:cNvPr id="73732" name="Rectangle 3"/>
          <p:cNvSpPr>
            <a:spLocks noChangeArrowheads="1"/>
          </p:cNvSpPr>
          <p:nvPr/>
        </p:nvSpPr>
        <p:spPr bwMode="auto">
          <a:xfrm>
            <a:off x="501650" y="2008188"/>
            <a:ext cx="8642350" cy="2554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>
              <a:buClr>
                <a:schemeClr val="tx2"/>
              </a:buClr>
              <a:buSzPct val="75000"/>
              <a:buFont typeface="Monotype Sorts" pitchFamily="2" charset="2"/>
              <a:buNone/>
              <a:defRPr/>
            </a:pP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public static </a:t>
            </a:r>
            <a:r>
              <a:rPr lang="en-US" sz="1600" b="1" dirty="0" err="1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[] reverse(</a:t>
            </a:r>
            <a:r>
              <a:rPr lang="en-US" sz="1600" b="1" dirty="0" err="1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[] list) {</a:t>
            </a:r>
            <a:endParaRPr lang="en-US" sz="1600" b="1" dirty="0">
              <a:solidFill>
                <a:schemeClr val="accent4"/>
              </a:solidFill>
              <a:latin typeface="Courier"/>
              <a:cs typeface="Times New Roman" pitchFamily="18" charset="0"/>
            </a:endParaRPr>
          </a:p>
          <a:p>
            <a:pPr>
              <a:buClr>
                <a:schemeClr val="tx2"/>
              </a:buClr>
              <a:buSzPct val="75000"/>
              <a:buFont typeface="Monotype Sorts" pitchFamily="2" charset="2"/>
              <a:buNone/>
              <a:defRPr/>
            </a:pP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600" b="1" dirty="0" err="1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[] result = new </a:t>
            </a:r>
            <a:r>
              <a:rPr lang="en-US" sz="1600" b="1" dirty="0" err="1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[</a:t>
            </a:r>
            <a:r>
              <a:rPr lang="en-US" sz="1600" b="1" dirty="0" err="1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list.length</a:t>
            </a: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];</a:t>
            </a:r>
            <a:endParaRPr lang="en-US" sz="1600" b="1" dirty="0">
              <a:solidFill>
                <a:schemeClr val="accent4"/>
              </a:solidFill>
              <a:latin typeface="Courier"/>
              <a:cs typeface="Times New Roman" pitchFamily="18" charset="0"/>
            </a:endParaRPr>
          </a:p>
          <a:p>
            <a:pPr>
              <a:buClr>
                <a:schemeClr val="tx2"/>
              </a:buClr>
              <a:buSzPct val="75000"/>
              <a:buFont typeface="Monotype Sorts" pitchFamily="2" charset="2"/>
              <a:buNone/>
              <a:defRPr/>
            </a:pP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 </a:t>
            </a:r>
            <a:endParaRPr lang="en-US" sz="1600" b="1" dirty="0">
              <a:solidFill>
                <a:schemeClr val="accent4"/>
              </a:solidFill>
              <a:latin typeface="Courier"/>
              <a:cs typeface="Times New Roman" pitchFamily="18" charset="0"/>
            </a:endParaRPr>
          </a:p>
          <a:p>
            <a:pPr>
              <a:buClr>
                <a:schemeClr val="tx2"/>
              </a:buClr>
              <a:buSzPct val="75000"/>
              <a:buFont typeface="Monotype Sorts" pitchFamily="2" charset="2"/>
              <a:buNone/>
              <a:defRPr/>
            </a:pP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for (int </a:t>
            </a:r>
            <a:r>
              <a:rPr lang="en-US" b="1" dirty="0" err="1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i</a:t>
            </a:r>
            <a:r>
              <a:rPr lang="en-US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 = 0, j = </a:t>
            </a:r>
            <a:r>
              <a:rPr lang="en-US" b="1" dirty="0" err="1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result.length</a:t>
            </a:r>
            <a:r>
              <a:rPr lang="en-US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 - 1; </a:t>
            </a:r>
            <a:r>
              <a:rPr lang="en-US" b="1" dirty="0" err="1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i</a:t>
            </a:r>
            <a:r>
              <a:rPr lang="en-US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 &lt; </a:t>
            </a:r>
            <a:r>
              <a:rPr lang="en-US" b="1" dirty="0" err="1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list.length</a:t>
            </a:r>
            <a:r>
              <a:rPr lang="en-US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; </a:t>
            </a:r>
            <a:r>
              <a:rPr lang="en-US" b="1" dirty="0" err="1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i</a:t>
            </a:r>
            <a:r>
              <a:rPr lang="en-US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++, j--) </a:t>
            </a:r>
          </a:p>
          <a:p>
            <a:pPr>
              <a:buClr>
                <a:schemeClr val="tx2"/>
              </a:buClr>
              <a:buSzPct val="75000"/>
              <a:buFont typeface="Monotype Sorts" pitchFamily="2" charset="2"/>
              <a:buNone/>
              <a:defRPr/>
            </a:pPr>
            <a:r>
              <a:rPr lang="en-US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  {</a:t>
            </a:r>
            <a:endParaRPr lang="en-US" b="1" dirty="0">
              <a:solidFill>
                <a:schemeClr val="accent4"/>
              </a:solidFill>
              <a:latin typeface="Courier"/>
              <a:cs typeface="Times New Roman" pitchFamily="18" charset="0"/>
            </a:endParaRPr>
          </a:p>
          <a:p>
            <a:pPr>
              <a:buClr>
                <a:schemeClr val="tx2"/>
              </a:buClr>
              <a:buSzPct val="75000"/>
              <a:buFont typeface="Monotype Sorts" pitchFamily="2" charset="2"/>
              <a:buNone/>
              <a:defRPr/>
            </a:pP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    result[j] = list[</a:t>
            </a:r>
            <a:r>
              <a:rPr lang="en-US" sz="1600" b="1" dirty="0" err="1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];</a:t>
            </a:r>
            <a:endParaRPr lang="en-US" sz="1600" b="1" dirty="0">
              <a:solidFill>
                <a:schemeClr val="accent4"/>
              </a:solidFill>
              <a:latin typeface="Courier"/>
              <a:cs typeface="Times New Roman" pitchFamily="18" charset="0"/>
            </a:endParaRPr>
          </a:p>
          <a:p>
            <a:pPr>
              <a:buClr>
                <a:schemeClr val="tx2"/>
              </a:buClr>
              <a:buSzPct val="75000"/>
              <a:buFont typeface="Monotype Sorts" pitchFamily="2" charset="2"/>
              <a:buNone/>
              <a:defRPr/>
            </a:pP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  }</a:t>
            </a:r>
            <a:endParaRPr lang="en-US" sz="1600" b="1" dirty="0">
              <a:solidFill>
                <a:schemeClr val="accent4"/>
              </a:solidFill>
              <a:latin typeface="Courier"/>
              <a:cs typeface="Times New Roman" pitchFamily="18" charset="0"/>
            </a:endParaRPr>
          </a:p>
          <a:p>
            <a:pPr>
              <a:buClr>
                <a:schemeClr val="tx2"/>
              </a:buClr>
              <a:buSzPct val="75000"/>
              <a:buFont typeface="Monotype Sorts" pitchFamily="2" charset="2"/>
              <a:buNone/>
              <a:defRPr/>
            </a:pP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 </a:t>
            </a:r>
            <a:endParaRPr lang="en-US" sz="1600" b="1" dirty="0">
              <a:solidFill>
                <a:schemeClr val="accent4"/>
              </a:solidFill>
              <a:latin typeface="Courier"/>
              <a:cs typeface="Times New Roman" pitchFamily="18" charset="0"/>
            </a:endParaRPr>
          </a:p>
          <a:p>
            <a:pPr>
              <a:buClr>
                <a:schemeClr val="tx2"/>
              </a:buClr>
              <a:buSzPct val="75000"/>
              <a:buFont typeface="Monotype Sorts" pitchFamily="2" charset="2"/>
              <a:buNone/>
              <a:defRPr/>
            </a:pP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  return result;</a:t>
            </a:r>
            <a:endParaRPr lang="en-US" sz="1600" b="1" dirty="0">
              <a:solidFill>
                <a:schemeClr val="accent4"/>
              </a:solidFill>
              <a:latin typeface="Courier"/>
              <a:cs typeface="Times New Roman" pitchFamily="18" charset="0"/>
            </a:endParaRPr>
          </a:p>
          <a:p>
            <a:pPr>
              <a:buClr>
                <a:schemeClr val="tx2"/>
              </a:buClr>
              <a:buSzPct val="75000"/>
              <a:buFont typeface="Monotype Sorts" pitchFamily="2" charset="2"/>
              <a:buNone/>
              <a:defRPr/>
            </a:pP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}</a:t>
            </a:r>
          </a:p>
        </p:txBody>
      </p:sp>
      <p:sp>
        <p:nvSpPr>
          <p:cNvPr id="70661" name="Rectangle 4"/>
          <p:cNvSpPr>
            <a:spLocks noChangeArrowheads="1"/>
          </p:cNvSpPr>
          <p:nvPr/>
        </p:nvSpPr>
        <p:spPr bwMode="auto">
          <a:xfrm>
            <a:off x="2314575" y="25431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73734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193675" y="971550"/>
            <a:ext cx="6705600" cy="685800"/>
          </a:xfrm>
        </p:spPr>
        <p:txBody>
          <a:bodyPr/>
          <a:lstStyle/>
          <a:p>
            <a:pPr>
              <a:lnSpc>
                <a:spcPct val="90000"/>
              </a:lnSpc>
              <a:buFont typeface="Monotype Sorts" pitchFamily="2" charset="2"/>
              <a:buNone/>
              <a:defRPr/>
            </a:pPr>
            <a:r>
              <a:rPr lang="en-US" sz="1800" b="1" dirty="0" err="1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8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[] list1 = {1, 2, 3, 4, 5, 6};</a:t>
            </a:r>
            <a:endParaRPr lang="en-US" sz="1800" b="1" dirty="0">
              <a:solidFill>
                <a:schemeClr val="accent4"/>
              </a:solidFill>
              <a:latin typeface="Courier"/>
              <a:cs typeface="Times New Roman" pitchFamily="18" charset="0"/>
            </a:endParaRPr>
          </a:p>
          <a:p>
            <a:pPr>
              <a:lnSpc>
                <a:spcPct val="90000"/>
              </a:lnSpc>
              <a:buFont typeface="Monotype Sorts" pitchFamily="2" charset="2"/>
              <a:buNone/>
              <a:defRPr/>
            </a:pPr>
            <a:r>
              <a:rPr lang="en-US" sz="1800" b="1" dirty="0" err="1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8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[] list2 = reverse(list1);</a:t>
            </a:r>
            <a:endParaRPr lang="en-US" sz="1800" b="1" dirty="0">
              <a:solidFill>
                <a:schemeClr val="accent4"/>
              </a:solidFill>
            </a:endParaRPr>
          </a:p>
        </p:txBody>
      </p:sp>
      <p:sp>
        <p:nvSpPr>
          <p:cNvPr id="70663" name="Text Box 6"/>
          <p:cNvSpPr txBox="1">
            <a:spLocks noChangeArrowheads="1"/>
          </p:cNvSpPr>
          <p:nvPr/>
        </p:nvSpPr>
        <p:spPr bwMode="auto">
          <a:xfrm>
            <a:off x="5105400" y="2971800"/>
            <a:ext cx="3657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</a:pPr>
            <a:endParaRPr lang="en-US" altLang="en-US"/>
          </a:p>
        </p:txBody>
      </p:sp>
      <p:sp>
        <p:nvSpPr>
          <p:cNvPr id="70664" name="Rectangle 7"/>
          <p:cNvSpPr>
            <a:spLocks noChangeArrowheads="1"/>
          </p:cNvSpPr>
          <p:nvPr/>
        </p:nvSpPr>
        <p:spPr bwMode="auto">
          <a:xfrm>
            <a:off x="3535363" y="4887913"/>
            <a:ext cx="2535237" cy="4572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70665" name="Line 8"/>
          <p:cNvSpPr>
            <a:spLocks noChangeShapeType="1"/>
          </p:cNvSpPr>
          <p:nvPr/>
        </p:nvSpPr>
        <p:spPr bwMode="auto">
          <a:xfrm>
            <a:off x="3916363" y="4887913"/>
            <a:ext cx="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0666" name="Text Box 9"/>
          <p:cNvSpPr txBox="1">
            <a:spLocks noChangeArrowheads="1"/>
          </p:cNvSpPr>
          <p:nvPr/>
        </p:nvSpPr>
        <p:spPr bwMode="auto">
          <a:xfrm>
            <a:off x="2468563" y="4964113"/>
            <a:ext cx="76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/>
              <a:t>list</a:t>
            </a:r>
          </a:p>
        </p:txBody>
      </p:sp>
      <p:sp>
        <p:nvSpPr>
          <p:cNvPr id="70667" name="Text Box 10"/>
          <p:cNvSpPr txBox="1">
            <a:spLocks noChangeArrowheads="1"/>
          </p:cNvSpPr>
          <p:nvPr/>
        </p:nvSpPr>
        <p:spPr bwMode="auto">
          <a:xfrm>
            <a:off x="2239963" y="5802313"/>
            <a:ext cx="1066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/>
              <a:t>result</a:t>
            </a:r>
          </a:p>
        </p:txBody>
      </p:sp>
      <p:sp>
        <p:nvSpPr>
          <p:cNvPr id="70668" name="Rectangle 11"/>
          <p:cNvSpPr>
            <a:spLocks noChangeArrowheads="1"/>
          </p:cNvSpPr>
          <p:nvPr/>
        </p:nvSpPr>
        <p:spPr bwMode="auto">
          <a:xfrm>
            <a:off x="3611563" y="4965700"/>
            <a:ext cx="2301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/>
              <a:t>1</a:t>
            </a:r>
          </a:p>
        </p:txBody>
      </p:sp>
      <p:sp>
        <p:nvSpPr>
          <p:cNvPr id="70669" name="Line 12"/>
          <p:cNvSpPr>
            <a:spLocks noChangeShapeType="1"/>
          </p:cNvSpPr>
          <p:nvPr/>
        </p:nvSpPr>
        <p:spPr bwMode="auto">
          <a:xfrm>
            <a:off x="4303713" y="4887913"/>
            <a:ext cx="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0670" name="Line 13"/>
          <p:cNvSpPr>
            <a:spLocks noChangeShapeType="1"/>
          </p:cNvSpPr>
          <p:nvPr/>
        </p:nvSpPr>
        <p:spPr bwMode="auto">
          <a:xfrm>
            <a:off x="4725988" y="4887913"/>
            <a:ext cx="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0671" name="Line 14"/>
          <p:cNvSpPr>
            <a:spLocks noChangeShapeType="1"/>
          </p:cNvSpPr>
          <p:nvPr/>
        </p:nvSpPr>
        <p:spPr bwMode="auto">
          <a:xfrm>
            <a:off x="5148263" y="4887913"/>
            <a:ext cx="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0672" name="Line 15"/>
          <p:cNvSpPr>
            <a:spLocks noChangeShapeType="1"/>
          </p:cNvSpPr>
          <p:nvPr/>
        </p:nvSpPr>
        <p:spPr bwMode="auto">
          <a:xfrm>
            <a:off x="5646738" y="4887913"/>
            <a:ext cx="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0673" name="Rectangle 16"/>
          <p:cNvSpPr>
            <a:spLocks noChangeArrowheads="1"/>
          </p:cNvSpPr>
          <p:nvPr/>
        </p:nvSpPr>
        <p:spPr bwMode="auto">
          <a:xfrm>
            <a:off x="3995738" y="4965700"/>
            <a:ext cx="2301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/>
              <a:t>2</a:t>
            </a:r>
          </a:p>
        </p:txBody>
      </p:sp>
      <p:sp>
        <p:nvSpPr>
          <p:cNvPr id="70674" name="Rectangle 17"/>
          <p:cNvSpPr>
            <a:spLocks noChangeArrowheads="1"/>
          </p:cNvSpPr>
          <p:nvPr/>
        </p:nvSpPr>
        <p:spPr bwMode="auto">
          <a:xfrm>
            <a:off x="4379913" y="4965700"/>
            <a:ext cx="2301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/>
              <a:t>3</a:t>
            </a:r>
          </a:p>
        </p:txBody>
      </p:sp>
      <p:sp>
        <p:nvSpPr>
          <p:cNvPr id="70675" name="Rectangle 18"/>
          <p:cNvSpPr>
            <a:spLocks noChangeArrowheads="1"/>
          </p:cNvSpPr>
          <p:nvPr/>
        </p:nvSpPr>
        <p:spPr bwMode="auto">
          <a:xfrm>
            <a:off x="4802188" y="4965700"/>
            <a:ext cx="2301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/>
              <a:t>4</a:t>
            </a:r>
          </a:p>
        </p:txBody>
      </p:sp>
      <p:sp>
        <p:nvSpPr>
          <p:cNvPr id="70676" name="Rectangle 19"/>
          <p:cNvSpPr>
            <a:spLocks noChangeArrowheads="1"/>
          </p:cNvSpPr>
          <p:nvPr/>
        </p:nvSpPr>
        <p:spPr bwMode="auto">
          <a:xfrm>
            <a:off x="5262563" y="4965700"/>
            <a:ext cx="2301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/>
              <a:t>5</a:t>
            </a:r>
          </a:p>
        </p:txBody>
      </p:sp>
      <p:sp>
        <p:nvSpPr>
          <p:cNvPr id="70677" name="Rectangle 20"/>
          <p:cNvSpPr>
            <a:spLocks noChangeArrowheads="1"/>
          </p:cNvSpPr>
          <p:nvPr/>
        </p:nvSpPr>
        <p:spPr bwMode="auto">
          <a:xfrm>
            <a:off x="5724525" y="4965700"/>
            <a:ext cx="23018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/>
              <a:t>6</a:t>
            </a:r>
          </a:p>
        </p:txBody>
      </p:sp>
      <p:sp>
        <p:nvSpPr>
          <p:cNvPr id="70678" name="Rectangle 21"/>
          <p:cNvSpPr>
            <a:spLocks noChangeArrowheads="1"/>
          </p:cNvSpPr>
          <p:nvPr/>
        </p:nvSpPr>
        <p:spPr bwMode="auto">
          <a:xfrm>
            <a:off x="3535363" y="5810250"/>
            <a:ext cx="2535237" cy="4572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70679" name="Line 22"/>
          <p:cNvSpPr>
            <a:spLocks noChangeShapeType="1"/>
          </p:cNvSpPr>
          <p:nvPr/>
        </p:nvSpPr>
        <p:spPr bwMode="auto">
          <a:xfrm>
            <a:off x="3916363" y="5810250"/>
            <a:ext cx="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0680" name="Rectangle 23"/>
          <p:cNvSpPr>
            <a:spLocks noChangeArrowheads="1"/>
          </p:cNvSpPr>
          <p:nvPr/>
        </p:nvSpPr>
        <p:spPr bwMode="auto">
          <a:xfrm>
            <a:off x="3611563" y="5888038"/>
            <a:ext cx="2301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/>
              <a:t>0</a:t>
            </a:r>
          </a:p>
        </p:txBody>
      </p:sp>
      <p:sp>
        <p:nvSpPr>
          <p:cNvPr id="70681" name="Line 24"/>
          <p:cNvSpPr>
            <a:spLocks noChangeShapeType="1"/>
          </p:cNvSpPr>
          <p:nvPr/>
        </p:nvSpPr>
        <p:spPr bwMode="auto">
          <a:xfrm>
            <a:off x="4303713" y="5810250"/>
            <a:ext cx="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0682" name="Line 25"/>
          <p:cNvSpPr>
            <a:spLocks noChangeShapeType="1"/>
          </p:cNvSpPr>
          <p:nvPr/>
        </p:nvSpPr>
        <p:spPr bwMode="auto">
          <a:xfrm>
            <a:off x="4725988" y="5810250"/>
            <a:ext cx="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0683" name="Line 26"/>
          <p:cNvSpPr>
            <a:spLocks noChangeShapeType="1"/>
          </p:cNvSpPr>
          <p:nvPr/>
        </p:nvSpPr>
        <p:spPr bwMode="auto">
          <a:xfrm>
            <a:off x="5148263" y="5810250"/>
            <a:ext cx="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0684" name="Line 27"/>
          <p:cNvSpPr>
            <a:spLocks noChangeShapeType="1"/>
          </p:cNvSpPr>
          <p:nvPr/>
        </p:nvSpPr>
        <p:spPr bwMode="auto">
          <a:xfrm>
            <a:off x="5646738" y="5810250"/>
            <a:ext cx="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0685" name="Rectangle 28"/>
          <p:cNvSpPr>
            <a:spLocks noChangeArrowheads="1"/>
          </p:cNvSpPr>
          <p:nvPr/>
        </p:nvSpPr>
        <p:spPr bwMode="auto">
          <a:xfrm>
            <a:off x="3995738" y="5888038"/>
            <a:ext cx="2301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/>
              <a:t>0</a:t>
            </a:r>
          </a:p>
        </p:txBody>
      </p:sp>
      <p:sp>
        <p:nvSpPr>
          <p:cNvPr id="70686" name="Rectangle 29"/>
          <p:cNvSpPr>
            <a:spLocks noChangeArrowheads="1"/>
          </p:cNvSpPr>
          <p:nvPr/>
        </p:nvSpPr>
        <p:spPr bwMode="auto">
          <a:xfrm>
            <a:off x="4379913" y="5888038"/>
            <a:ext cx="2301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/>
              <a:t>0</a:t>
            </a:r>
          </a:p>
        </p:txBody>
      </p:sp>
      <p:sp>
        <p:nvSpPr>
          <p:cNvPr id="70687" name="Rectangle 30"/>
          <p:cNvSpPr>
            <a:spLocks noChangeArrowheads="1"/>
          </p:cNvSpPr>
          <p:nvPr/>
        </p:nvSpPr>
        <p:spPr bwMode="auto">
          <a:xfrm>
            <a:off x="4802188" y="5888038"/>
            <a:ext cx="2301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/>
              <a:t>0</a:t>
            </a:r>
          </a:p>
        </p:txBody>
      </p:sp>
      <p:sp>
        <p:nvSpPr>
          <p:cNvPr id="70688" name="Rectangle 31"/>
          <p:cNvSpPr>
            <a:spLocks noChangeArrowheads="1"/>
          </p:cNvSpPr>
          <p:nvPr/>
        </p:nvSpPr>
        <p:spPr bwMode="auto">
          <a:xfrm>
            <a:off x="5262563" y="5888038"/>
            <a:ext cx="2301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/>
              <a:t>2</a:t>
            </a:r>
          </a:p>
        </p:txBody>
      </p:sp>
      <p:sp>
        <p:nvSpPr>
          <p:cNvPr id="70689" name="Rectangle 32"/>
          <p:cNvSpPr>
            <a:spLocks noChangeArrowheads="1"/>
          </p:cNvSpPr>
          <p:nvPr/>
        </p:nvSpPr>
        <p:spPr bwMode="auto">
          <a:xfrm>
            <a:off x="5724525" y="5888038"/>
            <a:ext cx="23018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/>
              <a:t>1</a:t>
            </a:r>
          </a:p>
        </p:txBody>
      </p:sp>
      <p:sp>
        <p:nvSpPr>
          <p:cNvPr id="70690" name="AutoShape 33"/>
          <p:cNvSpPr>
            <a:spLocks noChangeArrowheads="1"/>
          </p:cNvSpPr>
          <p:nvPr/>
        </p:nvSpPr>
        <p:spPr bwMode="auto">
          <a:xfrm>
            <a:off x="6300788" y="1528660"/>
            <a:ext cx="2843212" cy="806450"/>
          </a:xfrm>
          <a:prstGeom prst="wedgeRoundRectCallout">
            <a:avLst>
              <a:gd name="adj1" fmla="val 8982"/>
              <a:gd name="adj2" fmla="val 104231"/>
              <a:gd name="adj3" fmla="val 16667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n-US" altLang="en-US" sz="1800"/>
              <a:t>After this, i becomes 2 and j becomes 3</a:t>
            </a:r>
          </a:p>
        </p:txBody>
      </p:sp>
      <p:sp>
        <p:nvSpPr>
          <p:cNvPr id="70692" name="Rectangle 36"/>
          <p:cNvSpPr>
            <a:spLocks noChangeArrowheads="1"/>
          </p:cNvSpPr>
          <p:nvPr/>
        </p:nvSpPr>
        <p:spPr bwMode="auto">
          <a:xfrm>
            <a:off x="0" y="0"/>
            <a:ext cx="1524000" cy="381000"/>
          </a:xfrm>
          <a:prstGeom prst="rect">
            <a:avLst/>
          </a:prstGeom>
          <a:noFill/>
          <a:ln w="12700">
            <a:solidFill>
              <a:srgbClr val="FF0000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n-US" altLang="en-US" sz="1800">
                <a:solidFill>
                  <a:schemeClr val="bg2"/>
                </a:solidFill>
                <a:latin typeface="Forte" panose="03060902040502070203" pitchFamily="66" charset="0"/>
              </a:rPr>
              <a:t>animation</a:t>
            </a:r>
          </a:p>
        </p:txBody>
      </p:sp>
    </p:spTree>
    <p:extLst>
      <p:ext uri="{BB962C8B-B14F-4D97-AF65-F5344CB8AC3E}">
        <p14:creationId xmlns:p14="http://schemas.microsoft.com/office/powerpoint/2010/main" val="4240831617"/>
      </p:ext>
    </p:extLst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5" name="Rectangle 34"/>
          <p:cNvSpPr>
            <a:spLocks noChangeArrowheads="1"/>
          </p:cNvSpPr>
          <p:nvPr/>
        </p:nvSpPr>
        <p:spPr bwMode="auto">
          <a:xfrm>
            <a:off x="5569744" y="2791377"/>
            <a:ext cx="1882775" cy="231775"/>
          </a:xfrm>
          <a:prstGeom prst="rect">
            <a:avLst/>
          </a:prstGeom>
          <a:solidFill>
            <a:schemeClr val="accent1">
              <a:alpha val="45097"/>
            </a:schemeClr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71682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553200" y="6399213"/>
            <a:ext cx="1905000" cy="457200"/>
          </a:xfrm>
          <a:prstGeom prst="rect">
            <a:avLst/>
          </a:prstGeom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BB46A5BB-4215-4DCA-BE4F-49B3E639F3D9}" type="slidenum">
              <a:rPr lang="en-US" altLang="en-US" sz="1400"/>
              <a:pPr/>
              <a:t>92</a:t>
            </a:fld>
            <a:endParaRPr lang="en-US" altLang="en-US" sz="1400"/>
          </a:p>
        </p:txBody>
      </p:sp>
      <p:sp>
        <p:nvSpPr>
          <p:cNvPr id="71683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7772400" cy="533400"/>
          </a:xfrm>
        </p:spPr>
        <p:txBody>
          <a:bodyPr/>
          <a:lstStyle/>
          <a:p>
            <a:r>
              <a:rPr lang="en-US" altLang="en-US" sz="4000"/>
              <a:t>Trace the reverse Method, cont.</a:t>
            </a:r>
            <a:endParaRPr lang="en-US" altLang="en-US" sz="3700">
              <a:solidFill>
                <a:schemeClr val="tx1"/>
              </a:solidFill>
              <a:latin typeface="Book Antiqua" panose="02040602050305030304" pitchFamily="18" charset="0"/>
              <a:hlinkClick r:id="rId2" action="ppaction://program"/>
            </a:endParaRPr>
          </a:p>
        </p:txBody>
      </p:sp>
      <p:sp>
        <p:nvSpPr>
          <p:cNvPr id="74756" name="Rectangle 3"/>
          <p:cNvSpPr>
            <a:spLocks noChangeArrowheads="1"/>
          </p:cNvSpPr>
          <p:nvPr/>
        </p:nvSpPr>
        <p:spPr bwMode="auto">
          <a:xfrm>
            <a:off x="501650" y="2008188"/>
            <a:ext cx="8642350" cy="2554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>
              <a:buClr>
                <a:schemeClr val="tx2"/>
              </a:buClr>
              <a:buSzPct val="75000"/>
              <a:buFont typeface="Monotype Sorts" pitchFamily="2" charset="2"/>
              <a:buNone/>
              <a:defRPr/>
            </a:pP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public static </a:t>
            </a:r>
            <a:r>
              <a:rPr lang="en-US" sz="1600" b="1" dirty="0" err="1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[] reverse(</a:t>
            </a:r>
            <a:r>
              <a:rPr lang="en-US" sz="1600" b="1" dirty="0" err="1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[] list) {</a:t>
            </a:r>
            <a:endParaRPr lang="en-US" sz="1600" b="1" dirty="0">
              <a:solidFill>
                <a:schemeClr val="accent4"/>
              </a:solidFill>
              <a:latin typeface="Courier"/>
              <a:cs typeface="Times New Roman" pitchFamily="18" charset="0"/>
            </a:endParaRPr>
          </a:p>
          <a:p>
            <a:pPr>
              <a:buClr>
                <a:schemeClr val="tx2"/>
              </a:buClr>
              <a:buSzPct val="75000"/>
              <a:buFont typeface="Monotype Sorts" pitchFamily="2" charset="2"/>
              <a:buNone/>
              <a:defRPr/>
            </a:pP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600" b="1" dirty="0" err="1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[] result = new </a:t>
            </a:r>
            <a:r>
              <a:rPr lang="en-US" sz="1600" b="1" dirty="0" err="1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[</a:t>
            </a:r>
            <a:r>
              <a:rPr lang="en-US" sz="1600" b="1" dirty="0" err="1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list.length</a:t>
            </a: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];</a:t>
            </a:r>
            <a:endParaRPr lang="en-US" sz="1600" b="1" dirty="0">
              <a:solidFill>
                <a:schemeClr val="accent4"/>
              </a:solidFill>
              <a:latin typeface="Courier"/>
              <a:cs typeface="Times New Roman" pitchFamily="18" charset="0"/>
            </a:endParaRPr>
          </a:p>
          <a:p>
            <a:pPr>
              <a:buClr>
                <a:schemeClr val="tx2"/>
              </a:buClr>
              <a:buSzPct val="75000"/>
              <a:buFont typeface="Monotype Sorts" pitchFamily="2" charset="2"/>
              <a:buNone/>
              <a:defRPr/>
            </a:pP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 </a:t>
            </a:r>
            <a:endParaRPr lang="en-US" sz="1600" b="1" dirty="0">
              <a:solidFill>
                <a:schemeClr val="accent4"/>
              </a:solidFill>
              <a:latin typeface="Courier"/>
              <a:cs typeface="Times New Roman" pitchFamily="18" charset="0"/>
            </a:endParaRPr>
          </a:p>
          <a:p>
            <a:pPr>
              <a:buClr>
                <a:schemeClr val="tx2"/>
              </a:buClr>
              <a:buSzPct val="75000"/>
              <a:buFont typeface="Monotype Sorts" pitchFamily="2" charset="2"/>
              <a:buNone/>
              <a:defRPr/>
            </a:pP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for (int </a:t>
            </a:r>
            <a:r>
              <a:rPr lang="en-US" b="1" dirty="0" err="1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i</a:t>
            </a:r>
            <a:r>
              <a:rPr lang="en-US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 = 0, j = </a:t>
            </a:r>
            <a:r>
              <a:rPr lang="en-US" b="1" dirty="0" err="1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result.length</a:t>
            </a:r>
            <a:r>
              <a:rPr lang="en-US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 - 1; </a:t>
            </a:r>
            <a:r>
              <a:rPr lang="en-US" b="1" dirty="0" err="1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i</a:t>
            </a:r>
            <a:r>
              <a:rPr lang="en-US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 &lt; </a:t>
            </a:r>
            <a:r>
              <a:rPr lang="en-US" b="1" dirty="0" err="1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list.length</a:t>
            </a:r>
            <a:r>
              <a:rPr lang="en-US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; </a:t>
            </a:r>
            <a:r>
              <a:rPr lang="en-US" b="1" dirty="0" err="1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i</a:t>
            </a:r>
            <a:r>
              <a:rPr lang="en-US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++, j--) </a:t>
            </a:r>
          </a:p>
          <a:p>
            <a:pPr>
              <a:buClr>
                <a:schemeClr val="tx2"/>
              </a:buClr>
              <a:buSzPct val="75000"/>
              <a:buFont typeface="Monotype Sorts" pitchFamily="2" charset="2"/>
              <a:buNone/>
              <a:defRPr/>
            </a:pPr>
            <a:r>
              <a:rPr lang="en-US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  {</a:t>
            </a:r>
            <a:endParaRPr lang="en-US" b="1" dirty="0">
              <a:solidFill>
                <a:schemeClr val="accent4"/>
              </a:solidFill>
              <a:latin typeface="Courier"/>
              <a:cs typeface="Times New Roman" pitchFamily="18" charset="0"/>
            </a:endParaRPr>
          </a:p>
          <a:p>
            <a:pPr>
              <a:buClr>
                <a:schemeClr val="tx2"/>
              </a:buClr>
              <a:buSzPct val="75000"/>
              <a:buFont typeface="Monotype Sorts" pitchFamily="2" charset="2"/>
              <a:buNone/>
              <a:defRPr/>
            </a:pP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    result[j] = list[</a:t>
            </a:r>
            <a:r>
              <a:rPr lang="en-US" sz="1600" b="1" dirty="0" err="1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];</a:t>
            </a:r>
            <a:endParaRPr lang="en-US" sz="1600" b="1" dirty="0">
              <a:solidFill>
                <a:schemeClr val="accent4"/>
              </a:solidFill>
              <a:latin typeface="Courier"/>
              <a:cs typeface="Times New Roman" pitchFamily="18" charset="0"/>
            </a:endParaRPr>
          </a:p>
          <a:p>
            <a:pPr>
              <a:buClr>
                <a:schemeClr val="tx2"/>
              </a:buClr>
              <a:buSzPct val="75000"/>
              <a:buFont typeface="Monotype Sorts" pitchFamily="2" charset="2"/>
              <a:buNone/>
              <a:defRPr/>
            </a:pP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  }</a:t>
            </a:r>
            <a:endParaRPr lang="en-US" sz="1600" b="1" dirty="0">
              <a:solidFill>
                <a:schemeClr val="accent4"/>
              </a:solidFill>
              <a:latin typeface="Courier"/>
              <a:cs typeface="Times New Roman" pitchFamily="18" charset="0"/>
            </a:endParaRPr>
          </a:p>
          <a:p>
            <a:pPr>
              <a:buClr>
                <a:schemeClr val="tx2"/>
              </a:buClr>
              <a:buSzPct val="75000"/>
              <a:buFont typeface="Monotype Sorts" pitchFamily="2" charset="2"/>
              <a:buNone/>
              <a:defRPr/>
            </a:pP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 </a:t>
            </a:r>
            <a:endParaRPr lang="en-US" sz="1600" b="1" dirty="0">
              <a:solidFill>
                <a:schemeClr val="accent4"/>
              </a:solidFill>
              <a:latin typeface="Courier"/>
              <a:cs typeface="Times New Roman" pitchFamily="18" charset="0"/>
            </a:endParaRPr>
          </a:p>
          <a:p>
            <a:pPr>
              <a:buClr>
                <a:schemeClr val="tx2"/>
              </a:buClr>
              <a:buSzPct val="75000"/>
              <a:buFont typeface="Monotype Sorts" pitchFamily="2" charset="2"/>
              <a:buNone/>
              <a:defRPr/>
            </a:pP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  return result;</a:t>
            </a:r>
            <a:endParaRPr lang="en-US" sz="1600" b="1" dirty="0">
              <a:solidFill>
                <a:schemeClr val="accent4"/>
              </a:solidFill>
              <a:latin typeface="Courier"/>
              <a:cs typeface="Times New Roman" pitchFamily="18" charset="0"/>
            </a:endParaRPr>
          </a:p>
          <a:p>
            <a:pPr>
              <a:buClr>
                <a:schemeClr val="tx2"/>
              </a:buClr>
              <a:buSzPct val="75000"/>
              <a:buFont typeface="Monotype Sorts" pitchFamily="2" charset="2"/>
              <a:buNone/>
              <a:defRPr/>
            </a:pP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}</a:t>
            </a:r>
          </a:p>
        </p:txBody>
      </p:sp>
      <p:sp>
        <p:nvSpPr>
          <p:cNvPr id="71685" name="Rectangle 4"/>
          <p:cNvSpPr>
            <a:spLocks noChangeArrowheads="1"/>
          </p:cNvSpPr>
          <p:nvPr/>
        </p:nvSpPr>
        <p:spPr bwMode="auto">
          <a:xfrm>
            <a:off x="2314575" y="25431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74758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193675" y="971550"/>
            <a:ext cx="6705600" cy="685800"/>
          </a:xfrm>
        </p:spPr>
        <p:txBody>
          <a:bodyPr/>
          <a:lstStyle/>
          <a:p>
            <a:pPr>
              <a:lnSpc>
                <a:spcPct val="90000"/>
              </a:lnSpc>
              <a:buFont typeface="Monotype Sorts" pitchFamily="2" charset="2"/>
              <a:buNone/>
              <a:defRPr/>
            </a:pPr>
            <a:r>
              <a:rPr lang="en-US" sz="1800" b="1" dirty="0" err="1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8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[] list1 = {1, 2, 3, 4, 5, 6};</a:t>
            </a:r>
            <a:endParaRPr lang="en-US" sz="1800" b="1" dirty="0">
              <a:solidFill>
                <a:schemeClr val="accent4"/>
              </a:solidFill>
              <a:latin typeface="Courier"/>
              <a:cs typeface="Times New Roman" pitchFamily="18" charset="0"/>
            </a:endParaRPr>
          </a:p>
          <a:p>
            <a:pPr>
              <a:lnSpc>
                <a:spcPct val="90000"/>
              </a:lnSpc>
              <a:buFont typeface="Monotype Sorts" pitchFamily="2" charset="2"/>
              <a:buNone/>
              <a:defRPr/>
            </a:pPr>
            <a:r>
              <a:rPr lang="en-US" sz="1800" b="1" dirty="0" err="1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8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[] list2 = reverse(list1);</a:t>
            </a:r>
            <a:endParaRPr lang="en-US" sz="1800" b="1" dirty="0">
              <a:solidFill>
                <a:schemeClr val="accent4"/>
              </a:solidFill>
            </a:endParaRPr>
          </a:p>
        </p:txBody>
      </p:sp>
      <p:sp>
        <p:nvSpPr>
          <p:cNvPr id="71687" name="Text Box 6"/>
          <p:cNvSpPr txBox="1">
            <a:spLocks noChangeArrowheads="1"/>
          </p:cNvSpPr>
          <p:nvPr/>
        </p:nvSpPr>
        <p:spPr bwMode="auto">
          <a:xfrm>
            <a:off x="5105400" y="2971800"/>
            <a:ext cx="3657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</a:pPr>
            <a:endParaRPr lang="en-US" altLang="en-US"/>
          </a:p>
        </p:txBody>
      </p:sp>
      <p:sp>
        <p:nvSpPr>
          <p:cNvPr id="71688" name="Rectangle 7"/>
          <p:cNvSpPr>
            <a:spLocks noChangeArrowheads="1"/>
          </p:cNvSpPr>
          <p:nvPr/>
        </p:nvSpPr>
        <p:spPr bwMode="auto">
          <a:xfrm>
            <a:off x="3535363" y="4887913"/>
            <a:ext cx="2535237" cy="4572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71689" name="Line 8"/>
          <p:cNvSpPr>
            <a:spLocks noChangeShapeType="1"/>
          </p:cNvSpPr>
          <p:nvPr/>
        </p:nvSpPr>
        <p:spPr bwMode="auto">
          <a:xfrm>
            <a:off x="3916363" y="4887913"/>
            <a:ext cx="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690" name="Text Box 9"/>
          <p:cNvSpPr txBox="1">
            <a:spLocks noChangeArrowheads="1"/>
          </p:cNvSpPr>
          <p:nvPr/>
        </p:nvSpPr>
        <p:spPr bwMode="auto">
          <a:xfrm>
            <a:off x="2468563" y="4964113"/>
            <a:ext cx="76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/>
              <a:t>list</a:t>
            </a:r>
          </a:p>
        </p:txBody>
      </p:sp>
      <p:sp>
        <p:nvSpPr>
          <p:cNvPr id="71691" name="Text Box 10"/>
          <p:cNvSpPr txBox="1">
            <a:spLocks noChangeArrowheads="1"/>
          </p:cNvSpPr>
          <p:nvPr/>
        </p:nvSpPr>
        <p:spPr bwMode="auto">
          <a:xfrm>
            <a:off x="2239963" y="5802313"/>
            <a:ext cx="1066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/>
              <a:t>result</a:t>
            </a:r>
          </a:p>
        </p:txBody>
      </p:sp>
      <p:sp>
        <p:nvSpPr>
          <p:cNvPr id="71692" name="Rectangle 11"/>
          <p:cNvSpPr>
            <a:spLocks noChangeArrowheads="1"/>
          </p:cNvSpPr>
          <p:nvPr/>
        </p:nvSpPr>
        <p:spPr bwMode="auto">
          <a:xfrm>
            <a:off x="3611563" y="4965700"/>
            <a:ext cx="2301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/>
              <a:t>1</a:t>
            </a:r>
          </a:p>
        </p:txBody>
      </p:sp>
      <p:sp>
        <p:nvSpPr>
          <p:cNvPr id="71693" name="Line 12"/>
          <p:cNvSpPr>
            <a:spLocks noChangeShapeType="1"/>
          </p:cNvSpPr>
          <p:nvPr/>
        </p:nvSpPr>
        <p:spPr bwMode="auto">
          <a:xfrm>
            <a:off x="4303713" y="4887913"/>
            <a:ext cx="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694" name="Line 13"/>
          <p:cNvSpPr>
            <a:spLocks noChangeShapeType="1"/>
          </p:cNvSpPr>
          <p:nvPr/>
        </p:nvSpPr>
        <p:spPr bwMode="auto">
          <a:xfrm>
            <a:off x="4725988" y="4887913"/>
            <a:ext cx="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695" name="Line 14"/>
          <p:cNvSpPr>
            <a:spLocks noChangeShapeType="1"/>
          </p:cNvSpPr>
          <p:nvPr/>
        </p:nvSpPr>
        <p:spPr bwMode="auto">
          <a:xfrm>
            <a:off x="5148263" y="4887913"/>
            <a:ext cx="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696" name="Line 15"/>
          <p:cNvSpPr>
            <a:spLocks noChangeShapeType="1"/>
          </p:cNvSpPr>
          <p:nvPr/>
        </p:nvSpPr>
        <p:spPr bwMode="auto">
          <a:xfrm>
            <a:off x="5646738" y="4887913"/>
            <a:ext cx="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697" name="Rectangle 16"/>
          <p:cNvSpPr>
            <a:spLocks noChangeArrowheads="1"/>
          </p:cNvSpPr>
          <p:nvPr/>
        </p:nvSpPr>
        <p:spPr bwMode="auto">
          <a:xfrm>
            <a:off x="3995738" y="4965700"/>
            <a:ext cx="2301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/>
              <a:t>2</a:t>
            </a:r>
          </a:p>
        </p:txBody>
      </p:sp>
      <p:sp>
        <p:nvSpPr>
          <p:cNvPr id="71698" name="Rectangle 17"/>
          <p:cNvSpPr>
            <a:spLocks noChangeArrowheads="1"/>
          </p:cNvSpPr>
          <p:nvPr/>
        </p:nvSpPr>
        <p:spPr bwMode="auto">
          <a:xfrm>
            <a:off x="4379913" y="4965700"/>
            <a:ext cx="2301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/>
              <a:t>3</a:t>
            </a:r>
          </a:p>
        </p:txBody>
      </p:sp>
      <p:sp>
        <p:nvSpPr>
          <p:cNvPr id="71699" name="Rectangle 18"/>
          <p:cNvSpPr>
            <a:spLocks noChangeArrowheads="1"/>
          </p:cNvSpPr>
          <p:nvPr/>
        </p:nvSpPr>
        <p:spPr bwMode="auto">
          <a:xfrm>
            <a:off x="4802188" y="4965700"/>
            <a:ext cx="2301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/>
              <a:t>4</a:t>
            </a:r>
          </a:p>
        </p:txBody>
      </p:sp>
      <p:sp>
        <p:nvSpPr>
          <p:cNvPr id="71700" name="Rectangle 19"/>
          <p:cNvSpPr>
            <a:spLocks noChangeArrowheads="1"/>
          </p:cNvSpPr>
          <p:nvPr/>
        </p:nvSpPr>
        <p:spPr bwMode="auto">
          <a:xfrm>
            <a:off x="5262563" y="4965700"/>
            <a:ext cx="2301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/>
              <a:t>5</a:t>
            </a:r>
          </a:p>
        </p:txBody>
      </p:sp>
      <p:sp>
        <p:nvSpPr>
          <p:cNvPr id="71701" name="Rectangle 20"/>
          <p:cNvSpPr>
            <a:spLocks noChangeArrowheads="1"/>
          </p:cNvSpPr>
          <p:nvPr/>
        </p:nvSpPr>
        <p:spPr bwMode="auto">
          <a:xfrm>
            <a:off x="5724525" y="4965700"/>
            <a:ext cx="23018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/>
              <a:t>6</a:t>
            </a:r>
          </a:p>
        </p:txBody>
      </p:sp>
      <p:sp>
        <p:nvSpPr>
          <p:cNvPr id="71702" name="Rectangle 21"/>
          <p:cNvSpPr>
            <a:spLocks noChangeArrowheads="1"/>
          </p:cNvSpPr>
          <p:nvPr/>
        </p:nvSpPr>
        <p:spPr bwMode="auto">
          <a:xfrm>
            <a:off x="3535363" y="5810250"/>
            <a:ext cx="2535237" cy="4572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71703" name="Line 22"/>
          <p:cNvSpPr>
            <a:spLocks noChangeShapeType="1"/>
          </p:cNvSpPr>
          <p:nvPr/>
        </p:nvSpPr>
        <p:spPr bwMode="auto">
          <a:xfrm>
            <a:off x="3916363" y="5810250"/>
            <a:ext cx="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704" name="Rectangle 23"/>
          <p:cNvSpPr>
            <a:spLocks noChangeArrowheads="1"/>
          </p:cNvSpPr>
          <p:nvPr/>
        </p:nvSpPr>
        <p:spPr bwMode="auto">
          <a:xfrm>
            <a:off x="3611563" y="5888038"/>
            <a:ext cx="2301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/>
              <a:t>0</a:t>
            </a:r>
          </a:p>
        </p:txBody>
      </p:sp>
      <p:sp>
        <p:nvSpPr>
          <p:cNvPr id="71705" name="Line 24"/>
          <p:cNvSpPr>
            <a:spLocks noChangeShapeType="1"/>
          </p:cNvSpPr>
          <p:nvPr/>
        </p:nvSpPr>
        <p:spPr bwMode="auto">
          <a:xfrm>
            <a:off x="4303713" y="5810250"/>
            <a:ext cx="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706" name="Line 25"/>
          <p:cNvSpPr>
            <a:spLocks noChangeShapeType="1"/>
          </p:cNvSpPr>
          <p:nvPr/>
        </p:nvSpPr>
        <p:spPr bwMode="auto">
          <a:xfrm>
            <a:off x="4725988" y="5810250"/>
            <a:ext cx="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707" name="Line 26"/>
          <p:cNvSpPr>
            <a:spLocks noChangeShapeType="1"/>
          </p:cNvSpPr>
          <p:nvPr/>
        </p:nvSpPr>
        <p:spPr bwMode="auto">
          <a:xfrm>
            <a:off x="5148263" y="5810250"/>
            <a:ext cx="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708" name="Line 27"/>
          <p:cNvSpPr>
            <a:spLocks noChangeShapeType="1"/>
          </p:cNvSpPr>
          <p:nvPr/>
        </p:nvSpPr>
        <p:spPr bwMode="auto">
          <a:xfrm>
            <a:off x="5646738" y="5810250"/>
            <a:ext cx="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709" name="Rectangle 28"/>
          <p:cNvSpPr>
            <a:spLocks noChangeArrowheads="1"/>
          </p:cNvSpPr>
          <p:nvPr/>
        </p:nvSpPr>
        <p:spPr bwMode="auto">
          <a:xfrm>
            <a:off x="3995738" y="5888038"/>
            <a:ext cx="2301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/>
              <a:t>0</a:t>
            </a:r>
          </a:p>
        </p:txBody>
      </p:sp>
      <p:sp>
        <p:nvSpPr>
          <p:cNvPr id="71710" name="Rectangle 29"/>
          <p:cNvSpPr>
            <a:spLocks noChangeArrowheads="1"/>
          </p:cNvSpPr>
          <p:nvPr/>
        </p:nvSpPr>
        <p:spPr bwMode="auto">
          <a:xfrm>
            <a:off x="4379913" y="5888038"/>
            <a:ext cx="2301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/>
              <a:t>0</a:t>
            </a:r>
          </a:p>
        </p:txBody>
      </p:sp>
      <p:sp>
        <p:nvSpPr>
          <p:cNvPr id="71711" name="Rectangle 30"/>
          <p:cNvSpPr>
            <a:spLocks noChangeArrowheads="1"/>
          </p:cNvSpPr>
          <p:nvPr/>
        </p:nvSpPr>
        <p:spPr bwMode="auto">
          <a:xfrm>
            <a:off x="4802188" y="5888038"/>
            <a:ext cx="2301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/>
              <a:t>0</a:t>
            </a:r>
          </a:p>
        </p:txBody>
      </p:sp>
      <p:sp>
        <p:nvSpPr>
          <p:cNvPr id="71712" name="Rectangle 31"/>
          <p:cNvSpPr>
            <a:spLocks noChangeArrowheads="1"/>
          </p:cNvSpPr>
          <p:nvPr/>
        </p:nvSpPr>
        <p:spPr bwMode="auto">
          <a:xfrm>
            <a:off x="5262563" y="5888038"/>
            <a:ext cx="2301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/>
              <a:t>2</a:t>
            </a:r>
          </a:p>
        </p:txBody>
      </p:sp>
      <p:sp>
        <p:nvSpPr>
          <p:cNvPr id="71713" name="Rectangle 32"/>
          <p:cNvSpPr>
            <a:spLocks noChangeArrowheads="1"/>
          </p:cNvSpPr>
          <p:nvPr/>
        </p:nvSpPr>
        <p:spPr bwMode="auto">
          <a:xfrm>
            <a:off x="5724525" y="5888038"/>
            <a:ext cx="23018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/>
              <a:t>1</a:t>
            </a:r>
          </a:p>
        </p:txBody>
      </p:sp>
      <p:sp>
        <p:nvSpPr>
          <p:cNvPr id="71714" name="AutoShape 33"/>
          <p:cNvSpPr>
            <a:spLocks noChangeArrowheads="1"/>
          </p:cNvSpPr>
          <p:nvPr/>
        </p:nvSpPr>
        <p:spPr bwMode="auto">
          <a:xfrm>
            <a:off x="6302391" y="1496220"/>
            <a:ext cx="2843212" cy="806450"/>
          </a:xfrm>
          <a:prstGeom prst="wedgeRoundRectCallout">
            <a:avLst>
              <a:gd name="adj1" fmla="val -53163"/>
              <a:gd name="adj2" fmla="val 105510"/>
              <a:gd name="adj3" fmla="val 16667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n-US" altLang="en-US" sz="1800"/>
              <a:t>i  (=2) is still less than 6</a:t>
            </a:r>
          </a:p>
        </p:txBody>
      </p:sp>
      <p:sp>
        <p:nvSpPr>
          <p:cNvPr id="71716" name="Rectangle 36"/>
          <p:cNvSpPr>
            <a:spLocks noChangeArrowheads="1"/>
          </p:cNvSpPr>
          <p:nvPr/>
        </p:nvSpPr>
        <p:spPr bwMode="auto">
          <a:xfrm>
            <a:off x="0" y="0"/>
            <a:ext cx="1524000" cy="381000"/>
          </a:xfrm>
          <a:prstGeom prst="rect">
            <a:avLst/>
          </a:prstGeom>
          <a:noFill/>
          <a:ln w="12700">
            <a:solidFill>
              <a:srgbClr val="FF0000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n-US" altLang="en-US" sz="1800">
                <a:solidFill>
                  <a:schemeClr val="bg2"/>
                </a:solidFill>
                <a:latin typeface="Forte" panose="03060902040502070203" pitchFamily="66" charset="0"/>
              </a:rPr>
              <a:t>animation</a:t>
            </a:r>
          </a:p>
        </p:txBody>
      </p:sp>
    </p:spTree>
    <p:extLst>
      <p:ext uri="{BB962C8B-B14F-4D97-AF65-F5344CB8AC3E}">
        <p14:creationId xmlns:p14="http://schemas.microsoft.com/office/powerpoint/2010/main" val="1684262903"/>
      </p:ext>
    </p:extLst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39" name="Rectangle 34"/>
          <p:cNvSpPr>
            <a:spLocks noChangeArrowheads="1"/>
          </p:cNvSpPr>
          <p:nvPr/>
        </p:nvSpPr>
        <p:spPr bwMode="auto">
          <a:xfrm>
            <a:off x="1038225" y="3275013"/>
            <a:ext cx="3802063" cy="231775"/>
          </a:xfrm>
          <a:prstGeom prst="rect">
            <a:avLst/>
          </a:prstGeom>
          <a:solidFill>
            <a:schemeClr val="accent1">
              <a:alpha val="45097"/>
            </a:schemeClr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72706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553200" y="6399213"/>
            <a:ext cx="1905000" cy="457200"/>
          </a:xfrm>
          <a:prstGeom prst="rect">
            <a:avLst/>
          </a:prstGeom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738AADC3-1FFB-46F6-AEB8-B572ACBF80A7}" type="slidenum">
              <a:rPr lang="en-US" altLang="en-US" sz="1400"/>
              <a:pPr/>
              <a:t>93</a:t>
            </a:fld>
            <a:endParaRPr lang="en-US" altLang="en-US" sz="1400"/>
          </a:p>
        </p:txBody>
      </p:sp>
      <p:sp>
        <p:nvSpPr>
          <p:cNvPr id="72707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7772400" cy="533400"/>
          </a:xfrm>
        </p:spPr>
        <p:txBody>
          <a:bodyPr/>
          <a:lstStyle/>
          <a:p>
            <a:r>
              <a:rPr lang="en-US" altLang="en-US" sz="4000"/>
              <a:t>Trace the reverse Method, cont.</a:t>
            </a:r>
            <a:endParaRPr lang="en-US" altLang="en-US" sz="3700">
              <a:solidFill>
                <a:schemeClr val="tx1"/>
              </a:solidFill>
              <a:latin typeface="Book Antiqua" panose="02040602050305030304" pitchFamily="18" charset="0"/>
              <a:hlinkClick r:id="rId2" action="ppaction://program"/>
            </a:endParaRPr>
          </a:p>
        </p:txBody>
      </p:sp>
      <p:sp>
        <p:nvSpPr>
          <p:cNvPr id="75780" name="Rectangle 3"/>
          <p:cNvSpPr>
            <a:spLocks noChangeArrowheads="1"/>
          </p:cNvSpPr>
          <p:nvPr/>
        </p:nvSpPr>
        <p:spPr bwMode="auto">
          <a:xfrm>
            <a:off x="501650" y="2008188"/>
            <a:ext cx="8642350" cy="2554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>
              <a:buClr>
                <a:schemeClr val="tx2"/>
              </a:buClr>
              <a:buSzPct val="75000"/>
              <a:buFont typeface="Monotype Sorts" pitchFamily="2" charset="2"/>
              <a:buNone/>
              <a:defRPr/>
            </a:pP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public static </a:t>
            </a:r>
            <a:r>
              <a:rPr lang="en-US" sz="1600" b="1" dirty="0" err="1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[] reverse(</a:t>
            </a:r>
            <a:r>
              <a:rPr lang="en-US" sz="1600" b="1" dirty="0" err="1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[] list) {</a:t>
            </a:r>
            <a:endParaRPr lang="en-US" sz="1600" b="1" dirty="0">
              <a:solidFill>
                <a:schemeClr val="accent4"/>
              </a:solidFill>
              <a:latin typeface="Courier"/>
              <a:cs typeface="Times New Roman" pitchFamily="18" charset="0"/>
            </a:endParaRPr>
          </a:p>
          <a:p>
            <a:pPr>
              <a:buClr>
                <a:schemeClr val="tx2"/>
              </a:buClr>
              <a:buSzPct val="75000"/>
              <a:buFont typeface="Monotype Sorts" pitchFamily="2" charset="2"/>
              <a:buNone/>
              <a:defRPr/>
            </a:pP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600" b="1" dirty="0" err="1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[] result = new </a:t>
            </a:r>
            <a:r>
              <a:rPr lang="en-US" sz="1600" b="1" dirty="0" err="1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[</a:t>
            </a:r>
            <a:r>
              <a:rPr lang="en-US" sz="1600" b="1" dirty="0" err="1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list.length</a:t>
            </a: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];</a:t>
            </a:r>
            <a:endParaRPr lang="en-US" sz="1600" b="1" dirty="0">
              <a:solidFill>
                <a:schemeClr val="accent4"/>
              </a:solidFill>
              <a:latin typeface="Courier"/>
              <a:cs typeface="Times New Roman" pitchFamily="18" charset="0"/>
            </a:endParaRPr>
          </a:p>
          <a:p>
            <a:pPr>
              <a:buClr>
                <a:schemeClr val="tx2"/>
              </a:buClr>
              <a:buSzPct val="75000"/>
              <a:buFont typeface="Monotype Sorts" pitchFamily="2" charset="2"/>
              <a:buNone/>
              <a:defRPr/>
            </a:pP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 </a:t>
            </a:r>
            <a:endParaRPr lang="en-US" sz="1600" b="1" dirty="0">
              <a:solidFill>
                <a:schemeClr val="accent4"/>
              </a:solidFill>
              <a:latin typeface="Courier"/>
              <a:cs typeface="Times New Roman" pitchFamily="18" charset="0"/>
            </a:endParaRPr>
          </a:p>
          <a:p>
            <a:pPr>
              <a:buClr>
                <a:schemeClr val="tx2"/>
              </a:buClr>
              <a:buSzPct val="75000"/>
              <a:buFont typeface="Monotype Sorts" pitchFamily="2" charset="2"/>
              <a:buNone/>
              <a:defRPr/>
            </a:pP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for (int </a:t>
            </a:r>
            <a:r>
              <a:rPr lang="en-US" b="1" dirty="0" err="1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i</a:t>
            </a:r>
            <a:r>
              <a:rPr lang="en-US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 = 0, j = </a:t>
            </a:r>
            <a:r>
              <a:rPr lang="en-US" b="1" dirty="0" err="1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result.length</a:t>
            </a:r>
            <a:r>
              <a:rPr lang="en-US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 - 1; </a:t>
            </a:r>
            <a:r>
              <a:rPr lang="en-US" b="1" dirty="0" err="1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i</a:t>
            </a:r>
            <a:r>
              <a:rPr lang="en-US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 &lt; </a:t>
            </a:r>
            <a:r>
              <a:rPr lang="en-US" b="1" dirty="0" err="1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list.length</a:t>
            </a:r>
            <a:r>
              <a:rPr lang="en-US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; </a:t>
            </a:r>
            <a:r>
              <a:rPr lang="en-US" b="1" dirty="0" err="1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i</a:t>
            </a:r>
            <a:r>
              <a:rPr lang="en-US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++, j--) </a:t>
            </a:r>
          </a:p>
          <a:p>
            <a:pPr>
              <a:buClr>
                <a:schemeClr val="tx2"/>
              </a:buClr>
              <a:buSzPct val="75000"/>
              <a:buFont typeface="Monotype Sorts" pitchFamily="2" charset="2"/>
              <a:buNone/>
              <a:defRPr/>
            </a:pPr>
            <a:r>
              <a:rPr lang="en-US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  {</a:t>
            </a:r>
            <a:endParaRPr lang="en-US" b="1" dirty="0">
              <a:solidFill>
                <a:schemeClr val="accent4"/>
              </a:solidFill>
              <a:latin typeface="Courier"/>
              <a:cs typeface="Times New Roman" pitchFamily="18" charset="0"/>
            </a:endParaRPr>
          </a:p>
          <a:p>
            <a:pPr>
              <a:buClr>
                <a:schemeClr val="tx2"/>
              </a:buClr>
              <a:buSzPct val="75000"/>
              <a:buFont typeface="Monotype Sorts" pitchFamily="2" charset="2"/>
              <a:buNone/>
              <a:defRPr/>
            </a:pP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    result[j] = list[</a:t>
            </a:r>
            <a:r>
              <a:rPr lang="en-US" sz="1600" b="1" dirty="0" err="1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];</a:t>
            </a:r>
            <a:endParaRPr lang="en-US" sz="1600" b="1" dirty="0">
              <a:solidFill>
                <a:schemeClr val="accent4"/>
              </a:solidFill>
              <a:latin typeface="Courier"/>
              <a:cs typeface="Times New Roman" pitchFamily="18" charset="0"/>
            </a:endParaRPr>
          </a:p>
          <a:p>
            <a:pPr>
              <a:buClr>
                <a:schemeClr val="tx2"/>
              </a:buClr>
              <a:buSzPct val="75000"/>
              <a:buFont typeface="Monotype Sorts" pitchFamily="2" charset="2"/>
              <a:buNone/>
              <a:defRPr/>
            </a:pP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  }</a:t>
            </a:r>
            <a:endParaRPr lang="en-US" sz="1600" b="1" dirty="0">
              <a:solidFill>
                <a:schemeClr val="accent4"/>
              </a:solidFill>
              <a:latin typeface="Courier"/>
              <a:cs typeface="Times New Roman" pitchFamily="18" charset="0"/>
            </a:endParaRPr>
          </a:p>
          <a:p>
            <a:pPr>
              <a:buClr>
                <a:schemeClr val="tx2"/>
              </a:buClr>
              <a:buSzPct val="75000"/>
              <a:buFont typeface="Monotype Sorts" pitchFamily="2" charset="2"/>
              <a:buNone/>
              <a:defRPr/>
            </a:pP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 </a:t>
            </a:r>
            <a:endParaRPr lang="en-US" sz="1600" b="1" dirty="0">
              <a:solidFill>
                <a:schemeClr val="accent4"/>
              </a:solidFill>
              <a:latin typeface="Courier"/>
              <a:cs typeface="Times New Roman" pitchFamily="18" charset="0"/>
            </a:endParaRPr>
          </a:p>
          <a:p>
            <a:pPr>
              <a:buClr>
                <a:schemeClr val="tx2"/>
              </a:buClr>
              <a:buSzPct val="75000"/>
              <a:buFont typeface="Monotype Sorts" pitchFamily="2" charset="2"/>
              <a:buNone/>
              <a:defRPr/>
            </a:pP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  return result;</a:t>
            </a:r>
            <a:endParaRPr lang="en-US" sz="1600" b="1" dirty="0">
              <a:solidFill>
                <a:schemeClr val="accent4"/>
              </a:solidFill>
              <a:latin typeface="Courier"/>
              <a:cs typeface="Times New Roman" pitchFamily="18" charset="0"/>
            </a:endParaRPr>
          </a:p>
          <a:p>
            <a:pPr>
              <a:buClr>
                <a:schemeClr val="tx2"/>
              </a:buClr>
              <a:buSzPct val="75000"/>
              <a:buFont typeface="Monotype Sorts" pitchFamily="2" charset="2"/>
              <a:buNone/>
              <a:defRPr/>
            </a:pP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}</a:t>
            </a:r>
          </a:p>
        </p:txBody>
      </p:sp>
      <p:sp>
        <p:nvSpPr>
          <p:cNvPr id="72709" name="Rectangle 4"/>
          <p:cNvSpPr>
            <a:spLocks noChangeArrowheads="1"/>
          </p:cNvSpPr>
          <p:nvPr/>
        </p:nvSpPr>
        <p:spPr bwMode="auto">
          <a:xfrm>
            <a:off x="2314575" y="25431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75782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193675" y="971550"/>
            <a:ext cx="6705600" cy="685800"/>
          </a:xfrm>
        </p:spPr>
        <p:txBody>
          <a:bodyPr/>
          <a:lstStyle/>
          <a:p>
            <a:pPr>
              <a:lnSpc>
                <a:spcPct val="90000"/>
              </a:lnSpc>
              <a:buFont typeface="Monotype Sorts" pitchFamily="2" charset="2"/>
              <a:buNone/>
              <a:defRPr/>
            </a:pPr>
            <a:r>
              <a:rPr lang="en-US" sz="1800" b="1" dirty="0" err="1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8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[] list1 = {1, 2, 3, 4, 5, 6};</a:t>
            </a:r>
            <a:endParaRPr lang="en-US" sz="1800" b="1" dirty="0">
              <a:solidFill>
                <a:schemeClr val="accent4"/>
              </a:solidFill>
              <a:latin typeface="Courier"/>
              <a:cs typeface="Times New Roman" pitchFamily="18" charset="0"/>
            </a:endParaRPr>
          </a:p>
          <a:p>
            <a:pPr>
              <a:lnSpc>
                <a:spcPct val="90000"/>
              </a:lnSpc>
              <a:buFont typeface="Monotype Sorts" pitchFamily="2" charset="2"/>
              <a:buNone/>
              <a:defRPr/>
            </a:pPr>
            <a:r>
              <a:rPr lang="en-US" sz="1800" b="1" dirty="0" err="1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8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[] list2 = reverse(list1);</a:t>
            </a:r>
            <a:endParaRPr lang="en-US" sz="1800" b="1" dirty="0">
              <a:solidFill>
                <a:schemeClr val="accent4"/>
              </a:solidFill>
            </a:endParaRPr>
          </a:p>
        </p:txBody>
      </p:sp>
      <p:sp>
        <p:nvSpPr>
          <p:cNvPr id="72711" name="Text Box 6"/>
          <p:cNvSpPr txBox="1">
            <a:spLocks noChangeArrowheads="1"/>
          </p:cNvSpPr>
          <p:nvPr/>
        </p:nvSpPr>
        <p:spPr bwMode="auto">
          <a:xfrm>
            <a:off x="5105400" y="2971800"/>
            <a:ext cx="3657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</a:pPr>
            <a:endParaRPr lang="en-US" altLang="en-US"/>
          </a:p>
        </p:txBody>
      </p:sp>
      <p:sp>
        <p:nvSpPr>
          <p:cNvPr id="72712" name="Rectangle 7"/>
          <p:cNvSpPr>
            <a:spLocks noChangeArrowheads="1"/>
          </p:cNvSpPr>
          <p:nvPr/>
        </p:nvSpPr>
        <p:spPr bwMode="auto">
          <a:xfrm>
            <a:off x="3535363" y="4887913"/>
            <a:ext cx="2535237" cy="4572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72713" name="Line 8"/>
          <p:cNvSpPr>
            <a:spLocks noChangeShapeType="1"/>
          </p:cNvSpPr>
          <p:nvPr/>
        </p:nvSpPr>
        <p:spPr bwMode="auto">
          <a:xfrm>
            <a:off x="3916363" y="4887913"/>
            <a:ext cx="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2714" name="Text Box 9"/>
          <p:cNvSpPr txBox="1">
            <a:spLocks noChangeArrowheads="1"/>
          </p:cNvSpPr>
          <p:nvPr/>
        </p:nvSpPr>
        <p:spPr bwMode="auto">
          <a:xfrm>
            <a:off x="2468563" y="4964113"/>
            <a:ext cx="76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/>
              <a:t>list</a:t>
            </a:r>
          </a:p>
        </p:txBody>
      </p:sp>
      <p:sp>
        <p:nvSpPr>
          <p:cNvPr id="72715" name="Text Box 10"/>
          <p:cNvSpPr txBox="1">
            <a:spLocks noChangeArrowheads="1"/>
          </p:cNvSpPr>
          <p:nvPr/>
        </p:nvSpPr>
        <p:spPr bwMode="auto">
          <a:xfrm>
            <a:off x="2239963" y="5802313"/>
            <a:ext cx="1066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/>
              <a:t>result</a:t>
            </a:r>
          </a:p>
        </p:txBody>
      </p:sp>
      <p:sp>
        <p:nvSpPr>
          <p:cNvPr id="72716" name="Rectangle 11"/>
          <p:cNvSpPr>
            <a:spLocks noChangeArrowheads="1"/>
          </p:cNvSpPr>
          <p:nvPr/>
        </p:nvSpPr>
        <p:spPr bwMode="auto">
          <a:xfrm>
            <a:off x="3611563" y="4965700"/>
            <a:ext cx="2301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/>
              <a:t>1</a:t>
            </a:r>
          </a:p>
        </p:txBody>
      </p:sp>
      <p:sp>
        <p:nvSpPr>
          <p:cNvPr id="72717" name="Line 12"/>
          <p:cNvSpPr>
            <a:spLocks noChangeShapeType="1"/>
          </p:cNvSpPr>
          <p:nvPr/>
        </p:nvSpPr>
        <p:spPr bwMode="auto">
          <a:xfrm>
            <a:off x="4303713" y="4887913"/>
            <a:ext cx="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2718" name="Line 13"/>
          <p:cNvSpPr>
            <a:spLocks noChangeShapeType="1"/>
          </p:cNvSpPr>
          <p:nvPr/>
        </p:nvSpPr>
        <p:spPr bwMode="auto">
          <a:xfrm>
            <a:off x="4725988" y="4887913"/>
            <a:ext cx="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2719" name="Line 14"/>
          <p:cNvSpPr>
            <a:spLocks noChangeShapeType="1"/>
          </p:cNvSpPr>
          <p:nvPr/>
        </p:nvSpPr>
        <p:spPr bwMode="auto">
          <a:xfrm>
            <a:off x="5148263" y="4887913"/>
            <a:ext cx="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2720" name="Line 15"/>
          <p:cNvSpPr>
            <a:spLocks noChangeShapeType="1"/>
          </p:cNvSpPr>
          <p:nvPr/>
        </p:nvSpPr>
        <p:spPr bwMode="auto">
          <a:xfrm>
            <a:off x="5646738" y="4887913"/>
            <a:ext cx="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2721" name="Rectangle 16"/>
          <p:cNvSpPr>
            <a:spLocks noChangeArrowheads="1"/>
          </p:cNvSpPr>
          <p:nvPr/>
        </p:nvSpPr>
        <p:spPr bwMode="auto">
          <a:xfrm>
            <a:off x="3995738" y="4965700"/>
            <a:ext cx="2301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/>
              <a:t>2</a:t>
            </a:r>
          </a:p>
        </p:txBody>
      </p:sp>
      <p:sp>
        <p:nvSpPr>
          <p:cNvPr id="72722" name="Rectangle 17"/>
          <p:cNvSpPr>
            <a:spLocks noChangeArrowheads="1"/>
          </p:cNvSpPr>
          <p:nvPr/>
        </p:nvSpPr>
        <p:spPr bwMode="auto">
          <a:xfrm>
            <a:off x="4379913" y="4965700"/>
            <a:ext cx="2301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/>
              <a:t>3</a:t>
            </a:r>
          </a:p>
        </p:txBody>
      </p:sp>
      <p:sp>
        <p:nvSpPr>
          <p:cNvPr id="72723" name="Rectangle 18"/>
          <p:cNvSpPr>
            <a:spLocks noChangeArrowheads="1"/>
          </p:cNvSpPr>
          <p:nvPr/>
        </p:nvSpPr>
        <p:spPr bwMode="auto">
          <a:xfrm>
            <a:off x="4802188" y="4965700"/>
            <a:ext cx="2301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/>
              <a:t>4</a:t>
            </a:r>
          </a:p>
        </p:txBody>
      </p:sp>
      <p:sp>
        <p:nvSpPr>
          <p:cNvPr id="72724" name="Rectangle 19"/>
          <p:cNvSpPr>
            <a:spLocks noChangeArrowheads="1"/>
          </p:cNvSpPr>
          <p:nvPr/>
        </p:nvSpPr>
        <p:spPr bwMode="auto">
          <a:xfrm>
            <a:off x="5262563" y="4965700"/>
            <a:ext cx="2301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/>
              <a:t>5</a:t>
            </a:r>
          </a:p>
        </p:txBody>
      </p:sp>
      <p:sp>
        <p:nvSpPr>
          <p:cNvPr id="72725" name="Rectangle 20"/>
          <p:cNvSpPr>
            <a:spLocks noChangeArrowheads="1"/>
          </p:cNvSpPr>
          <p:nvPr/>
        </p:nvSpPr>
        <p:spPr bwMode="auto">
          <a:xfrm>
            <a:off x="5724525" y="4965700"/>
            <a:ext cx="23018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/>
              <a:t>6</a:t>
            </a:r>
          </a:p>
        </p:txBody>
      </p:sp>
      <p:sp>
        <p:nvSpPr>
          <p:cNvPr id="72726" name="Rectangle 21"/>
          <p:cNvSpPr>
            <a:spLocks noChangeArrowheads="1"/>
          </p:cNvSpPr>
          <p:nvPr/>
        </p:nvSpPr>
        <p:spPr bwMode="auto">
          <a:xfrm>
            <a:off x="3535363" y="5810250"/>
            <a:ext cx="2535237" cy="4572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72727" name="Line 22"/>
          <p:cNvSpPr>
            <a:spLocks noChangeShapeType="1"/>
          </p:cNvSpPr>
          <p:nvPr/>
        </p:nvSpPr>
        <p:spPr bwMode="auto">
          <a:xfrm>
            <a:off x="3916363" y="5810250"/>
            <a:ext cx="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2728" name="Rectangle 23"/>
          <p:cNvSpPr>
            <a:spLocks noChangeArrowheads="1"/>
          </p:cNvSpPr>
          <p:nvPr/>
        </p:nvSpPr>
        <p:spPr bwMode="auto">
          <a:xfrm>
            <a:off x="3611563" y="5888038"/>
            <a:ext cx="2301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/>
              <a:t>0</a:t>
            </a:r>
          </a:p>
        </p:txBody>
      </p:sp>
      <p:sp>
        <p:nvSpPr>
          <p:cNvPr id="72729" name="Line 24"/>
          <p:cNvSpPr>
            <a:spLocks noChangeShapeType="1"/>
          </p:cNvSpPr>
          <p:nvPr/>
        </p:nvSpPr>
        <p:spPr bwMode="auto">
          <a:xfrm>
            <a:off x="4303713" y="5810250"/>
            <a:ext cx="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2730" name="Line 25"/>
          <p:cNvSpPr>
            <a:spLocks noChangeShapeType="1"/>
          </p:cNvSpPr>
          <p:nvPr/>
        </p:nvSpPr>
        <p:spPr bwMode="auto">
          <a:xfrm>
            <a:off x="4725988" y="5810250"/>
            <a:ext cx="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2731" name="Line 26"/>
          <p:cNvSpPr>
            <a:spLocks noChangeShapeType="1"/>
          </p:cNvSpPr>
          <p:nvPr/>
        </p:nvSpPr>
        <p:spPr bwMode="auto">
          <a:xfrm>
            <a:off x="5148263" y="5810250"/>
            <a:ext cx="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2732" name="Line 27"/>
          <p:cNvSpPr>
            <a:spLocks noChangeShapeType="1"/>
          </p:cNvSpPr>
          <p:nvPr/>
        </p:nvSpPr>
        <p:spPr bwMode="auto">
          <a:xfrm>
            <a:off x="5646738" y="5810250"/>
            <a:ext cx="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2733" name="Rectangle 28"/>
          <p:cNvSpPr>
            <a:spLocks noChangeArrowheads="1"/>
          </p:cNvSpPr>
          <p:nvPr/>
        </p:nvSpPr>
        <p:spPr bwMode="auto">
          <a:xfrm>
            <a:off x="3995738" y="5888038"/>
            <a:ext cx="2301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/>
              <a:t>0</a:t>
            </a:r>
          </a:p>
        </p:txBody>
      </p:sp>
      <p:sp>
        <p:nvSpPr>
          <p:cNvPr id="72734" name="Rectangle 29"/>
          <p:cNvSpPr>
            <a:spLocks noChangeArrowheads="1"/>
          </p:cNvSpPr>
          <p:nvPr/>
        </p:nvSpPr>
        <p:spPr bwMode="auto">
          <a:xfrm>
            <a:off x="4379913" y="5888038"/>
            <a:ext cx="2301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/>
              <a:t>0</a:t>
            </a:r>
          </a:p>
        </p:txBody>
      </p:sp>
      <p:sp>
        <p:nvSpPr>
          <p:cNvPr id="72735" name="Rectangle 30"/>
          <p:cNvSpPr>
            <a:spLocks noChangeArrowheads="1"/>
          </p:cNvSpPr>
          <p:nvPr/>
        </p:nvSpPr>
        <p:spPr bwMode="auto">
          <a:xfrm>
            <a:off x="4802188" y="5888038"/>
            <a:ext cx="2301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/>
              <a:t>3</a:t>
            </a:r>
          </a:p>
        </p:txBody>
      </p:sp>
      <p:sp>
        <p:nvSpPr>
          <p:cNvPr id="72736" name="Rectangle 31"/>
          <p:cNvSpPr>
            <a:spLocks noChangeArrowheads="1"/>
          </p:cNvSpPr>
          <p:nvPr/>
        </p:nvSpPr>
        <p:spPr bwMode="auto">
          <a:xfrm>
            <a:off x="5262563" y="5888038"/>
            <a:ext cx="2301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/>
              <a:t>2</a:t>
            </a:r>
          </a:p>
        </p:txBody>
      </p:sp>
      <p:sp>
        <p:nvSpPr>
          <p:cNvPr id="72737" name="Rectangle 32"/>
          <p:cNvSpPr>
            <a:spLocks noChangeArrowheads="1"/>
          </p:cNvSpPr>
          <p:nvPr/>
        </p:nvSpPr>
        <p:spPr bwMode="auto">
          <a:xfrm>
            <a:off x="5724525" y="5888038"/>
            <a:ext cx="23018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/>
              <a:t>1</a:t>
            </a:r>
          </a:p>
        </p:txBody>
      </p:sp>
      <p:sp>
        <p:nvSpPr>
          <p:cNvPr id="72738" name="AutoShape 33"/>
          <p:cNvSpPr>
            <a:spLocks noChangeArrowheads="1"/>
          </p:cNvSpPr>
          <p:nvPr/>
        </p:nvSpPr>
        <p:spPr bwMode="auto">
          <a:xfrm>
            <a:off x="6110288" y="3226594"/>
            <a:ext cx="2843212" cy="806450"/>
          </a:xfrm>
          <a:prstGeom prst="wedgeRoundRectCallout">
            <a:avLst>
              <a:gd name="adj1" fmla="val -95395"/>
              <a:gd name="adj2" fmla="val -26188"/>
              <a:gd name="adj3" fmla="val 16667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n-US" altLang="en-US" sz="1800"/>
              <a:t>i = 2 and j = 3 </a:t>
            </a:r>
          </a:p>
          <a:p>
            <a:pPr algn="ctr"/>
            <a:r>
              <a:rPr lang="en-US" altLang="en-US" sz="1800"/>
              <a:t>Assign list[i] to result[j]</a:t>
            </a:r>
          </a:p>
        </p:txBody>
      </p:sp>
      <p:sp>
        <p:nvSpPr>
          <p:cNvPr id="72740" name="Line 35"/>
          <p:cNvSpPr>
            <a:spLocks noChangeShapeType="1"/>
          </p:cNvSpPr>
          <p:nvPr/>
        </p:nvSpPr>
        <p:spPr bwMode="auto">
          <a:xfrm>
            <a:off x="4495800" y="5272088"/>
            <a:ext cx="460375" cy="614362"/>
          </a:xfrm>
          <a:prstGeom prst="line">
            <a:avLst/>
          </a:prstGeom>
          <a:noFill/>
          <a:ln w="44450">
            <a:solidFill>
              <a:srgbClr val="FF0000"/>
            </a:solidFill>
            <a:round/>
            <a:headEnd type="none" w="sm" len="sm"/>
            <a:tailEnd type="stealth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2741" name="Rectangle 36"/>
          <p:cNvSpPr>
            <a:spLocks noChangeArrowheads="1"/>
          </p:cNvSpPr>
          <p:nvPr/>
        </p:nvSpPr>
        <p:spPr bwMode="auto">
          <a:xfrm>
            <a:off x="0" y="0"/>
            <a:ext cx="1524000" cy="381000"/>
          </a:xfrm>
          <a:prstGeom prst="rect">
            <a:avLst/>
          </a:prstGeom>
          <a:noFill/>
          <a:ln w="12700">
            <a:solidFill>
              <a:srgbClr val="FF0000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n-US" altLang="en-US" sz="1800">
                <a:solidFill>
                  <a:schemeClr val="bg2"/>
                </a:solidFill>
                <a:latin typeface="Forte" panose="03060902040502070203" pitchFamily="66" charset="0"/>
              </a:rPr>
              <a:t>animation</a:t>
            </a:r>
          </a:p>
        </p:txBody>
      </p:sp>
    </p:spTree>
    <p:extLst>
      <p:ext uri="{BB962C8B-B14F-4D97-AF65-F5344CB8AC3E}">
        <p14:creationId xmlns:p14="http://schemas.microsoft.com/office/powerpoint/2010/main" val="916825244"/>
      </p:ext>
    </p:extLst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63" name="Rectangle 34"/>
          <p:cNvSpPr>
            <a:spLocks noChangeArrowheads="1"/>
          </p:cNvSpPr>
          <p:nvPr/>
        </p:nvSpPr>
        <p:spPr bwMode="auto">
          <a:xfrm>
            <a:off x="7363352" y="2811462"/>
            <a:ext cx="1036637" cy="231775"/>
          </a:xfrm>
          <a:prstGeom prst="rect">
            <a:avLst/>
          </a:prstGeom>
          <a:solidFill>
            <a:schemeClr val="accent1">
              <a:alpha val="45097"/>
            </a:schemeClr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73730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553200" y="6399213"/>
            <a:ext cx="1905000" cy="457200"/>
          </a:xfrm>
          <a:prstGeom prst="rect">
            <a:avLst/>
          </a:prstGeom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A4E37416-4FB1-4701-A2E3-E4FB2888AF5B}" type="slidenum">
              <a:rPr lang="en-US" altLang="en-US" sz="1400"/>
              <a:pPr/>
              <a:t>94</a:t>
            </a:fld>
            <a:endParaRPr lang="en-US" altLang="en-US" sz="1400"/>
          </a:p>
        </p:txBody>
      </p:sp>
      <p:sp>
        <p:nvSpPr>
          <p:cNvPr id="73731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7772400" cy="533400"/>
          </a:xfrm>
        </p:spPr>
        <p:txBody>
          <a:bodyPr/>
          <a:lstStyle/>
          <a:p>
            <a:r>
              <a:rPr lang="en-US" altLang="en-US" sz="4000"/>
              <a:t>Trace the reverse Method, cont.</a:t>
            </a:r>
            <a:endParaRPr lang="en-US" altLang="en-US" sz="3700">
              <a:solidFill>
                <a:schemeClr val="tx1"/>
              </a:solidFill>
              <a:latin typeface="Book Antiqua" panose="02040602050305030304" pitchFamily="18" charset="0"/>
              <a:hlinkClick r:id="rId2" action="ppaction://program"/>
            </a:endParaRPr>
          </a:p>
        </p:txBody>
      </p:sp>
      <p:sp>
        <p:nvSpPr>
          <p:cNvPr id="76804" name="Rectangle 3"/>
          <p:cNvSpPr>
            <a:spLocks noChangeArrowheads="1"/>
          </p:cNvSpPr>
          <p:nvPr/>
        </p:nvSpPr>
        <p:spPr bwMode="auto">
          <a:xfrm>
            <a:off x="501650" y="2008188"/>
            <a:ext cx="8642350" cy="2554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>
              <a:buClr>
                <a:schemeClr val="tx2"/>
              </a:buClr>
              <a:buSzPct val="75000"/>
              <a:buFont typeface="Monotype Sorts" pitchFamily="2" charset="2"/>
              <a:buNone/>
              <a:defRPr/>
            </a:pP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public static </a:t>
            </a:r>
            <a:r>
              <a:rPr lang="en-US" sz="1600" b="1" dirty="0" err="1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[] reverse(</a:t>
            </a:r>
            <a:r>
              <a:rPr lang="en-US" sz="1600" b="1" dirty="0" err="1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[] list) {</a:t>
            </a:r>
            <a:endParaRPr lang="en-US" sz="1600" b="1" dirty="0">
              <a:solidFill>
                <a:schemeClr val="accent4"/>
              </a:solidFill>
              <a:latin typeface="Courier"/>
              <a:cs typeface="Times New Roman" pitchFamily="18" charset="0"/>
            </a:endParaRPr>
          </a:p>
          <a:p>
            <a:pPr>
              <a:buClr>
                <a:schemeClr val="tx2"/>
              </a:buClr>
              <a:buSzPct val="75000"/>
              <a:buFont typeface="Monotype Sorts" pitchFamily="2" charset="2"/>
              <a:buNone/>
              <a:defRPr/>
            </a:pP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600" b="1" dirty="0" err="1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[] result = new </a:t>
            </a:r>
            <a:r>
              <a:rPr lang="en-US" sz="1600" b="1" dirty="0" err="1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[</a:t>
            </a:r>
            <a:r>
              <a:rPr lang="en-US" sz="1600" b="1" dirty="0" err="1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list.length</a:t>
            </a: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];</a:t>
            </a:r>
            <a:endParaRPr lang="en-US" sz="1600" b="1" dirty="0">
              <a:solidFill>
                <a:schemeClr val="accent4"/>
              </a:solidFill>
              <a:latin typeface="Courier"/>
              <a:cs typeface="Times New Roman" pitchFamily="18" charset="0"/>
            </a:endParaRPr>
          </a:p>
          <a:p>
            <a:pPr>
              <a:buClr>
                <a:schemeClr val="tx2"/>
              </a:buClr>
              <a:buSzPct val="75000"/>
              <a:buFont typeface="Monotype Sorts" pitchFamily="2" charset="2"/>
              <a:buNone/>
              <a:defRPr/>
            </a:pP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 </a:t>
            </a:r>
            <a:endParaRPr lang="en-US" sz="1600" b="1" dirty="0">
              <a:solidFill>
                <a:schemeClr val="accent4"/>
              </a:solidFill>
              <a:latin typeface="Courier"/>
              <a:cs typeface="Times New Roman" pitchFamily="18" charset="0"/>
            </a:endParaRPr>
          </a:p>
          <a:p>
            <a:pPr>
              <a:buClr>
                <a:schemeClr val="tx2"/>
              </a:buClr>
              <a:buSzPct val="75000"/>
              <a:buFont typeface="Monotype Sorts" pitchFamily="2" charset="2"/>
              <a:buNone/>
              <a:defRPr/>
            </a:pPr>
            <a:r>
              <a:rPr lang="en-US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for (int </a:t>
            </a:r>
            <a:r>
              <a:rPr lang="en-US" b="1" dirty="0" err="1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i</a:t>
            </a:r>
            <a:r>
              <a:rPr lang="en-US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 = 0, j = </a:t>
            </a:r>
            <a:r>
              <a:rPr lang="en-US" b="1" dirty="0" err="1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result.length</a:t>
            </a:r>
            <a:r>
              <a:rPr lang="en-US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 - 1; </a:t>
            </a:r>
            <a:r>
              <a:rPr lang="en-US" b="1" dirty="0" err="1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i</a:t>
            </a:r>
            <a:r>
              <a:rPr lang="en-US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 &lt; </a:t>
            </a:r>
            <a:r>
              <a:rPr lang="en-US" b="1" dirty="0" err="1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list.length</a:t>
            </a:r>
            <a:r>
              <a:rPr lang="en-US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; </a:t>
            </a:r>
            <a:r>
              <a:rPr lang="en-US" b="1" dirty="0" err="1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i</a:t>
            </a:r>
            <a:r>
              <a:rPr lang="en-US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++, j--) </a:t>
            </a:r>
          </a:p>
          <a:p>
            <a:pPr>
              <a:buClr>
                <a:schemeClr val="tx2"/>
              </a:buClr>
              <a:buSzPct val="75000"/>
              <a:buFont typeface="Monotype Sorts" pitchFamily="2" charset="2"/>
              <a:buNone/>
              <a:defRPr/>
            </a:pPr>
            <a:r>
              <a:rPr lang="en-US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  {</a:t>
            </a:r>
            <a:endParaRPr lang="en-US" b="1" dirty="0">
              <a:solidFill>
                <a:schemeClr val="accent4"/>
              </a:solidFill>
              <a:latin typeface="Courier"/>
              <a:cs typeface="Times New Roman" pitchFamily="18" charset="0"/>
            </a:endParaRPr>
          </a:p>
          <a:p>
            <a:pPr>
              <a:buClr>
                <a:schemeClr val="tx2"/>
              </a:buClr>
              <a:buSzPct val="75000"/>
              <a:buFont typeface="Monotype Sorts" pitchFamily="2" charset="2"/>
              <a:buNone/>
              <a:defRPr/>
            </a:pP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    result[j] = list[</a:t>
            </a:r>
            <a:r>
              <a:rPr lang="en-US" sz="1600" b="1" dirty="0" err="1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];</a:t>
            </a:r>
            <a:endParaRPr lang="en-US" sz="1600" b="1" dirty="0">
              <a:solidFill>
                <a:schemeClr val="accent4"/>
              </a:solidFill>
              <a:latin typeface="Courier"/>
              <a:cs typeface="Times New Roman" pitchFamily="18" charset="0"/>
            </a:endParaRPr>
          </a:p>
          <a:p>
            <a:pPr>
              <a:buClr>
                <a:schemeClr val="tx2"/>
              </a:buClr>
              <a:buSzPct val="75000"/>
              <a:buFont typeface="Monotype Sorts" pitchFamily="2" charset="2"/>
              <a:buNone/>
              <a:defRPr/>
            </a:pP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  }</a:t>
            </a:r>
            <a:endParaRPr lang="en-US" sz="1600" b="1" dirty="0">
              <a:solidFill>
                <a:schemeClr val="accent4"/>
              </a:solidFill>
              <a:latin typeface="Courier"/>
              <a:cs typeface="Times New Roman" pitchFamily="18" charset="0"/>
            </a:endParaRPr>
          </a:p>
          <a:p>
            <a:pPr>
              <a:buClr>
                <a:schemeClr val="tx2"/>
              </a:buClr>
              <a:buSzPct val="75000"/>
              <a:buFont typeface="Monotype Sorts" pitchFamily="2" charset="2"/>
              <a:buNone/>
              <a:defRPr/>
            </a:pP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 </a:t>
            </a:r>
            <a:endParaRPr lang="en-US" sz="1600" b="1" dirty="0">
              <a:solidFill>
                <a:schemeClr val="accent4"/>
              </a:solidFill>
              <a:latin typeface="Courier"/>
              <a:cs typeface="Times New Roman" pitchFamily="18" charset="0"/>
            </a:endParaRPr>
          </a:p>
          <a:p>
            <a:pPr>
              <a:buClr>
                <a:schemeClr val="tx2"/>
              </a:buClr>
              <a:buSzPct val="75000"/>
              <a:buFont typeface="Monotype Sorts" pitchFamily="2" charset="2"/>
              <a:buNone/>
              <a:defRPr/>
            </a:pP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  return result;</a:t>
            </a:r>
            <a:endParaRPr lang="en-US" sz="1600" b="1" dirty="0">
              <a:solidFill>
                <a:schemeClr val="accent4"/>
              </a:solidFill>
              <a:latin typeface="Courier"/>
              <a:cs typeface="Times New Roman" pitchFamily="18" charset="0"/>
            </a:endParaRPr>
          </a:p>
          <a:p>
            <a:pPr>
              <a:buClr>
                <a:schemeClr val="tx2"/>
              </a:buClr>
              <a:buSzPct val="75000"/>
              <a:buFont typeface="Monotype Sorts" pitchFamily="2" charset="2"/>
              <a:buNone/>
              <a:defRPr/>
            </a:pP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}</a:t>
            </a:r>
          </a:p>
        </p:txBody>
      </p:sp>
      <p:sp>
        <p:nvSpPr>
          <p:cNvPr id="73733" name="Rectangle 4"/>
          <p:cNvSpPr>
            <a:spLocks noChangeArrowheads="1"/>
          </p:cNvSpPr>
          <p:nvPr/>
        </p:nvSpPr>
        <p:spPr bwMode="auto">
          <a:xfrm>
            <a:off x="2314575" y="25431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76806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193675" y="971550"/>
            <a:ext cx="6705600" cy="685800"/>
          </a:xfrm>
        </p:spPr>
        <p:txBody>
          <a:bodyPr/>
          <a:lstStyle/>
          <a:p>
            <a:pPr>
              <a:lnSpc>
                <a:spcPct val="90000"/>
              </a:lnSpc>
              <a:buFont typeface="Monotype Sorts" pitchFamily="2" charset="2"/>
              <a:buNone/>
              <a:defRPr/>
            </a:pPr>
            <a:r>
              <a:rPr lang="en-US" sz="1800" b="1" dirty="0" err="1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8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[] list1 = {1, 2, 3, 4, 5, 6};</a:t>
            </a:r>
            <a:endParaRPr lang="en-US" sz="1800" b="1" dirty="0">
              <a:solidFill>
                <a:schemeClr val="accent4"/>
              </a:solidFill>
              <a:latin typeface="Courier"/>
              <a:cs typeface="Times New Roman" pitchFamily="18" charset="0"/>
            </a:endParaRPr>
          </a:p>
          <a:p>
            <a:pPr>
              <a:lnSpc>
                <a:spcPct val="90000"/>
              </a:lnSpc>
              <a:buFont typeface="Monotype Sorts" pitchFamily="2" charset="2"/>
              <a:buNone/>
              <a:defRPr/>
            </a:pPr>
            <a:r>
              <a:rPr lang="en-US" sz="1800" b="1" dirty="0" err="1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8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[] list2 = reverse(list1);</a:t>
            </a:r>
            <a:endParaRPr lang="en-US" sz="1800" b="1" dirty="0">
              <a:solidFill>
                <a:schemeClr val="accent4"/>
              </a:solidFill>
            </a:endParaRPr>
          </a:p>
        </p:txBody>
      </p:sp>
      <p:sp>
        <p:nvSpPr>
          <p:cNvPr id="73735" name="Text Box 6"/>
          <p:cNvSpPr txBox="1">
            <a:spLocks noChangeArrowheads="1"/>
          </p:cNvSpPr>
          <p:nvPr/>
        </p:nvSpPr>
        <p:spPr bwMode="auto">
          <a:xfrm>
            <a:off x="5105400" y="2971800"/>
            <a:ext cx="3657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</a:pPr>
            <a:endParaRPr lang="en-US" altLang="en-US"/>
          </a:p>
        </p:txBody>
      </p:sp>
      <p:sp>
        <p:nvSpPr>
          <p:cNvPr id="73736" name="Rectangle 7"/>
          <p:cNvSpPr>
            <a:spLocks noChangeArrowheads="1"/>
          </p:cNvSpPr>
          <p:nvPr/>
        </p:nvSpPr>
        <p:spPr bwMode="auto">
          <a:xfrm>
            <a:off x="3535363" y="4887913"/>
            <a:ext cx="2535237" cy="4572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73737" name="Line 8"/>
          <p:cNvSpPr>
            <a:spLocks noChangeShapeType="1"/>
          </p:cNvSpPr>
          <p:nvPr/>
        </p:nvSpPr>
        <p:spPr bwMode="auto">
          <a:xfrm>
            <a:off x="3916363" y="4887913"/>
            <a:ext cx="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3738" name="Text Box 9"/>
          <p:cNvSpPr txBox="1">
            <a:spLocks noChangeArrowheads="1"/>
          </p:cNvSpPr>
          <p:nvPr/>
        </p:nvSpPr>
        <p:spPr bwMode="auto">
          <a:xfrm>
            <a:off x="2468563" y="4964113"/>
            <a:ext cx="76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/>
              <a:t>list</a:t>
            </a:r>
          </a:p>
        </p:txBody>
      </p:sp>
      <p:sp>
        <p:nvSpPr>
          <p:cNvPr id="73739" name="Text Box 10"/>
          <p:cNvSpPr txBox="1">
            <a:spLocks noChangeArrowheads="1"/>
          </p:cNvSpPr>
          <p:nvPr/>
        </p:nvSpPr>
        <p:spPr bwMode="auto">
          <a:xfrm>
            <a:off x="2239963" y="5802313"/>
            <a:ext cx="1066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/>
              <a:t>result</a:t>
            </a:r>
          </a:p>
        </p:txBody>
      </p:sp>
      <p:sp>
        <p:nvSpPr>
          <p:cNvPr id="73740" name="Rectangle 11"/>
          <p:cNvSpPr>
            <a:spLocks noChangeArrowheads="1"/>
          </p:cNvSpPr>
          <p:nvPr/>
        </p:nvSpPr>
        <p:spPr bwMode="auto">
          <a:xfrm>
            <a:off x="3611563" y="4965700"/>
            <a:ext cx="2301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/>
              <a:t>1</a:t>
            </a:r>
          </a:p>
        </p:txBody>
      </p:sp>
      <p:sp>
        <p:nvSpPr>
          <p:cNvPr id="73741" name="Line 12"/>
          <p:cNvSpPr>
            <a:spLocks noChangeShapeType="1"/>
          </p:cNvSpPr>
          <p:nvPr/>
        </p:nvSpPr>
        <p:spPr bwMode="auto">
          <a:xfrm>
            <a:off x="4303713" y="4887913"/>
            <a:ext cx="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3742" name="Line 13"/>
          <p:cNvSpPr>
            <a:spLocks noChangeShapeType="1"/>
          </p:cNvSpPr>
          <p:nvPr/>
        </p:nvSpPr>
        <p:spPr bwMode="auto">
          <a:xfrm>
            <a:off x="4725988" y="4887913"/>
            <a:ext cx="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3743" name="Line 14"/>
          <p:cNvSpPr>
            <a:spLocks noChangeShapeType="1"/>
          </p:cNvSpPr>
          <p:nvPr/>
        </p:nvSpPr>
        <p:spPr bwMode="auto">
          <a:xfrm>
            <a:off x="5148263" y="4887913"/>
            <a:ext cx="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3744" name="Line 15"/>
          <p:cNvSpPr>
            <a:spLocks noChangeShapeType="1"/>
          </p:cNvSpPr>
          <p:nvPr/>
        </p:nvSpPr>
        <p:spPr bwMode="auto">
          <a:xfrm>
            <a:off x="5646738" y="4887913"/>
            <a:ext cx="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3745" name="Rectangle 16"/>
          <p:cNvSpPr>
            <a:spLocks noChangeArrowheads="1"/>
          </p:cNvSpPr>
          <p:nvPr/>
        </p:nvSpPr>
        <p:spPr bwMode="auto">
          <a:xfrm>
            <a:off x="3995738" y="4965700"/>
            <a:ext cx="2301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/>
              <a:t>2</a:t>
            </a:r>
          </a:p>
        </p:txBody>
      </p:sp>
      <p:sp>
        <p:nvSpPr>
          <p:cNvPr id="73746" name="Rectangle 17"/>
          <p:cNvSpPr>
            <a:spLocks noChangeArrowheads="1"/>
          </p:cNvSpPr>
          <p:nvPr/>
        </p:nvSpPr>
        <p:spPr bwMode="auto">
          <a:xfrm>
            <a:off x="4379913" y="4965700"/>
            <a:ext cx="2301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/>
              <a:t>3</a:t>
            </a:r>
          </a:p>
        </p:txBody>
      </p:sp>
      <p:sp>
        <p:nvSpPr>
          <p:cNvPr id="73747" name="Rectangle 18"/>
          <p:cNvSpPr>
            <a:spLocks noChangeArrowheads="1"/>
          </p:cNvSpPr>
          <p:nvPr/>
        </p:nvSpPr>
        <p:spPr bwMode="auto">
          <a:xfrm>
            <a:off x="4802188" y="4965700"/>
            <a:ext cx="2301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/>
              <a:t>4</a:t>
            </a:r>
          </a:p>
        </p:txBody>
      </p:sp>
      <p:sp>
        <p:nvSpPr>
          <p:cNvPr id="73748" name="Rectangle 19"/>
          <p:cNvSpPr>
            <a:spLocks noChangeArrowheads="1"/>
          </p:cNvSpPr>
          <p:nvPr/>
        </p:nvSpPr>
        <p:spPr bwMode="auto">
          <a:xfrm>
            <a:off x="5262563" y="4965700"/>
            <a:ext cx="2301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/>
              <a:t>5</a:t>
            </a:r>
          </a:p>
        </p:txBody>
      </p:sp>
      <p:sp>
        <p:nvSpPr>
          <p:cNvPr id="73749" name="Rectangle 20"/>
          <p:cNvSpPr>
            <a:spLocks noChangeArrowheads="1"/>
          </p:cNvSpPr>
          <p:nvPr/>
        </p:nvSpPr>
        <p:spPr bwMode="auto">
          <a:xfrm>
            <a:off x="5724525" y="4965700"/>
            <a:ext cx="23018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/>
              <a:t>6</a:t>
            </a:r>
          </a:p>
        </p:txBody>
      </p:sp>
      <p:sp>
        <p:nvSpPr>
          <p:cNvPr id="73750" name="Rectangle 21"/>
          <p:cNvSpPr>
            <a:spLocks noChangeArrowheads="1"/>
          </p:cNvSpPr>
          <p:nvPr/>
        </p:nvSpPr>
        <p:spPr bwMode="auto">
          <a:xfrm>
            <a:off x="3535363" y="5810250"/>
            <a:ext cx="2535237" cy="4572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73751" name="Line 22"/>
          <p:cNvSpPr>
            <a:spLocks noChangeShapeType="1"/>
          </p:cNvSpPr>
          <p:nvPr/>
        </p:nvSpPr>
        <p:spPr bwMode="auto">
          <a:xfrm>
            <a:off x="3916363" y="5810250"/>
            <a:ext cx="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3752" name="Rectangle 23"/>
          <p:cNvSpPr>
            <a:spLocks noChangeArrowheads="1"/>
          </p:cNvSpPr>
          <p:nvPr/>
        </p:nvSpPr>
        <p:spPr bwMode="auto">
          <a:xfrm>
            <a:off x="3611563" y="5888038"/>
            <a:ext cx="2301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/>
              <a:t>0</a:t>
            </a:r>
          </a:p>
        </p:txBody>
      </p:sp>
      <p:sp>
        <p:nvSpPr>
          <p:cNvPr id="73753" name="Line 24"/>
          <p:cNvSpPr>
            <a:spLocks noChangeShapeType="1"/>
          </p:cNvSpPr>
          <p:nvPr/>
        </p:nvSpPr>
        <p:spPr bwMode="auto">
          <a:xfrm>
            <a:off x="4303713" y="5810250"/>
            <a:ext cx="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3754" name="Line 25"/>
          <p:cNvSpPr>
            <a:spLocks noChangeShapeType="1"/>
          </p:cNvSpPr>
          <p:nvPr/>
        </p:nvSpPr>
        <p:spPr bwMode="auto">
          <a:xfrm>
            <a:off x="4725988" y="5810250"/>
            <a:ext cx="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3755" name="Line 26"/>
          <p:cNvSpPr>
            <a:spLocks noChangeShapeType="1"/>
          </p:cNvSpPr>
          <p:nvPr/>
        </p:nvSpPr>
        <p:spPr bwMode="auto">
          <a:xfrm>
            <a:off x="5148263" y="5810250"/>
            <a:ext cx="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3756" name="Line 27"/>
          <p:cNvSpPr>
            <a:spLocks noChangeShapeType="1"/>
          </p:cNvSpPr>
          <p:nvPr/>
        </p:nvSpPr>
        <p:spPr bwMode="auto">
          <a:xfrm>
            <a:off x="5646738" y="5810250"/>
            <a:ext cx="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3757" name="Rectangle 28"/>
          <p:cNvSpPr>
            <a:spLocks noChangeArrowheads="1"/>
          </p:cNvSpPr>
          <p:nvPr/>
        </p:nvSpPr>
        <p:spPr bwMode="auto">
          <a:xfrm>
            <a:off x="3995738" y="5888038"/>
            <a:ext cx="2301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/>
              <a:t>0</a:t>
            </a:r>
          </a:p>
        </p:txBody>
      </p:sp>
      <p:sp>
        <p:nvSpPr>
          <p:cNvPr id="73758" name="Rectangle 29"/>
          <p:cNvSpPr>
            <a:spLocks noChangeArrowheads="1"/>
          </p:cNvSpPr>
          <p:nvPr/>
        </p:nvSpPr>
        <p:spPr bwMode="auto">
          <a:xfrm>
            <a:off x="4379913" y="5888038"/>
            <a:ext cx="2301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/>
              <a:t>0</a:t>
            </a:r>
          </a:p>
        </p:txBody>
      </p:sp>
      <p:sp>
        <p:nvSpPr>
          <p:cNvPr id="73759" name="Rectangle 30"/>
          <p:cNvSpPr>
            <a:spLocks noChangeArrowheads="1"/>
          </p:cNvSpPr>
          <p:nvPr/>
        </p:nvSpPr>
        <p:spPr bwMode="auto">
          <a:xfrm>
            <a:off x="4802188" y="5888038"/>
            <a:ext cx="2301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/>
              <a:t>3</a:t>
            </a:r>
          </a:p>
        </p:txBody>
      </p:sp>
      <p:sp>
        <p:nvSpPr>
          <p:cNvPr id="73760" name="Rectangle 31"/>
          <p:cNvSpPr>
            <a:spLocks noChangeArrowheads="1"/>
          </p:cNvSpPr>
          <p:nvPr/>
        </p:nvSpPr>
        <p:spPr bwMode="auto">
          <a:xfrm>
            <a:off x="5262563" y="5888038"/>
            <a:ext cx="2301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/>
              <a:t>2</a:t>
            </a:r>
          </a:p>
        </p:txBody>
      </p:sp>
      <p:sp>
        <p:nvSpPr>
          <p:cNvPr id="73761" name="Rectangle 32"/>
          <p:cNvSpPr>
            <a:spLocks noChangeArrowheads="1"/>
          </p:cNvSpPr>
          <p:nvPr/>
        </p:nvSpPr>
        <p:spPr bwMode="auto">
          <a:xfrm>
            <a:off x="5724525" y="5888038"/>
            <a:ext cx="23018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/>
              <a:t>1</a:t>
            </a:r>
          </a:p>
        </p:txBody>
      </p:sp>
      <p:sp>
        <p:nvSpPr>
          <p:cNvPr id="73762" name="AutoShape 33"/>
          <p:cNvSpPr>
            <a:spLocks noChangeArrowheads="1"/>
          </p:cNvSpPr>
          <p:nvPr/>
        </p:nvSpPr>
        <p:spPr bwMode="auto">
          <a:xfrm>
            <a:off x="6300788" y="1563687"/>
            <a:ext cx="2843212" cy="806450"/>
          </a:xfrm>
          <a:prstGeom prst="wedgeRoundRectCallout">
            <a:avLst>
              <a:gd name="adj1" fmla="val 83"/>
              <a:gd name="adj2" fmla="val 103296"/>
              <a:gd name="adj3" fmla="val 16667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n-US" altLang="en-US" sz="1800"/>
              <a:t>After this, i becomes 3 and j becomes 2</a:t>
            </a:r>
          </a:p>
        </p:txBody>
      </p:sp>
      <p:sp>
        <p:nvSpPr>
          <p:cNvPr id="73764" name="Rectangle 36"/>
          <p:cNvSpPr>
            <a:spLocks noChangeArrowheads="1"/>
          </p:cNvSpPr>
          <p:nvPr/>
        </p:nvSpPr>
        <p:spPr bwMode="auto">
          <a:xfrm>
            <a:off x="0" y="0"/>
            <a:ext cx="1524000" cy="381000"/>
          </a:xfrm>
          <a:prstGeom prst="rect">
            <a:avLst/>
          </a:prstGeom>
          <a:noFill/>
          <a:ln w="12700">
            <a:solidFill>
              <a:srgbClr val="FF0000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n-US" altLang="en-US" sz="1800">
                <a:solidFill>
                  <a:schemeClr val="bg2"/>
                </a:solidFill>
                <a:latin typeface="Forte" panose="03060902040502070203" pitchFamily="66" charset="0"/>
              </a:rPr>
              <a:t>animation</a:t>
            </a:r>
          </a:p>
        </p:txBody>
      </p:sp>
    </p:spTree>
    <p:extLst>
      <p:ext uri="{BB962C8B-B14F-4D97-AF65-F5344CB8AC3E}">
        <p14:creationId xmlns:p14="http://schemas.microsoft.com/office/powerpoint/2010/main" val="1408564517"/>
      </p:ext>
    </p:extLst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87" name="Rectangle 34"/>
          <p:cNvSpPr>
            <a:spLocks noChangeArrowheads="1"/>
          </p:cNvSpPr>
          <p:nvPr/>
        </p:nvSpPr>
        <p:spPr bwMode="auto">
          <a:xfrm>
            <a:off x="5569744" y="2816847"/>
            <a:ext cx="1882775" cy="231775"/>
          </a:xfrm>
          <a:prstGeom prst="rect">
            <a:avLst/>
          </a:prstGeom>
          <a:solidFill>
            <a:schemeClr val="accent1">
              <a:alpha val="45097"/>
            </a:schemeClr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74754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553200" y="6399213"/>
            <a:ext cx="1905000" cy="457200"/>
          </a:xfrm>
          <a:prstGeom prst="rect">
            <a:avLst/>
          </a:prstGeom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90F96A4C-73EA-427C-9367-9F2153FE5CCD}" type="slidenum">
              <a:rPr lang="en-US" altLang="en-US" sz="1400"/>
              <a:pPr/>
              <a:t>95</a:t>
            </a:fld>
            <a:endParaRPr lang="en-US" altLang="en-US" sz="1400"/>
          </a:p>
        </p:txBody>
      </p:sp>
      <p:sp>
        <p:nvSpPr>
          <p:cNvPr id="74755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7772400" cy="533400"/>
          </a:xfrm>
        </p:spPr>
        <p:txBody>
          <a:bodyPr/>
          <a:lstStyle/>
          <a:p>
            <a:r>
              <a:rPr lang="en-US" altLang="en-US" sz="4000"/>
              <a:t>Trace the reverse Method, cont.</a:t>
            </a:r>
            <a:endParaRPr lang="en-US" altLang="en-US" sz="3700">
              <a:solidFill>
                <a:schemeClr val="tx1"/>
              </a:solidFill>
              <a:latin typeface="Book Antiqua" panose="02040602050305030304" pitchFamily="18" charset="0"/>
              <a:hlinkClick r:id="rId2" action="ppaction://program"/>
            </a:endParaRPr>
          </a:p>
        </p:txBody>
      </p:sp>
      <p:sp>
        <p:nvSpPr>
          <p:cNvPr id="77828" name="Rectangle 3"/>
          <p:cNvSpPr>
            <a:spLocks noChangeArrowheads="1"/>
          </p:cNvSpPr>
          <p:nvPr/>
        </p:nvSpPr>
        <p:spPr bwMode="auto">
          <a:xfrm>
            <a:off x="501650" y="2008188"/>
            <a:ext cx="8642350" cy="2554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>
              <a:buClr>
                <a:schemeClr val="tx2"/>
              </a:buClr>
              <a:buSzPct val="75000"/>
              <a:buFont typeface="Monotype Sorts" pitchFamily="2" charset="2"/>
              <a:buNone/>
              <a:defRPr/>
            </a:pP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public static </a:t>
            </a:r>
            <a:r>
              <a:rPr lang="en-US" sz="1600" b="1" dirty="0" err="1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[] reverse(</a:t>
            </a:r>
            <a:r>
              <a:rPr lang="en-US" sz="1600" b="1" dirty="0" err="1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[] list) {</a:t>
            </a:r>
            <a:endParaRPr lang="en-US" sz="1600" b="1" dirty="0">
              <a:solidFill>
                <a:schemeClr val="accent4"/>
              </a:solidFill>
              <a:latin typeface="Courier"/>
              <a:cs typeface="Times New Roman" pitchFamily="18" charset="0"/>
            </a:endParaRPr>
          </a:p>
          <a:p>
            <a:pPr>
              <a:buClr>
                <a:schemeClr val="tx2"/>
              </a:buClr>
              <a:buSzPct val="75000"/>
              <a:buFont typeface="Monotype Sorts" pitchFamily="2" charset="2"/>
              <a:buNone/>
              <a:defRPr/>
            </a:pP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600" b="1" dirty="0" err="1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[] result = new </a:t>
            </a:r>
            <a:r>
              <a:rPr lang="en-US" sz="1600" b="1" dirty="0" err="1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[</a:t>
            </a:r>
            <a:r>
              <a:rPr lang="en-US" sz="1600" b="1" dirty="0" err="1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list.length</a:t>
            </a: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];</a:t>
            </a:r>
            <a:endParaRPr lang="en-US" sz="1600" b="1" dirty="0">
              <a:solidFill>
                <a:schemeClr val="accent4"/>
              </a:solidFill>
              <a:latin typeface="Courier"/>
              <a:cs typeface="Times New Roman" pitchFamily="18" charset="0"/>
            </a:endParaRPr>
          </a:p>
          <a:p>
            <a:pPr>
              <a:buClr>
                <a:schemeClr val="tx2"/>
              </a:buClr>
              <a:buSzPct val="75000"/>
              <a:buFont typeface="Monotype Sorts" pitchFamily="2" charset="2"/>
              <a:buNone/>
              <a:defRPr/>
            </a:pP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 </a:t>
            </a:r>
            <a:endParaRPr lang="en-US" sz="1600" b="1" dirty="0">
              <a:solidFill>
                <a:schemeClr val="accent4"/>
              </a:solidFill>
              <a:latin typeface="Courier"/>
              <a:cs typeface="Times New Roman" pitchFamily="18" charset="0"/>
            </a:endParaRPr>
          </a:p>
          <a:p>
            <a:pPr>
              <a:buClr>
                <a:schemeClr val="tx2"/>
              </a:buClr>
              <a:buSzPct val="75000"/>
              <a:buFont typeface="Monotype Sorts" pitchFamily="2" charset="2"/>
              <a:buNone/>
              <a:defRPr/>
            </a:pP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for (int </a:t>
            </a:r>
            <a:r>
              <a:rPr lang="en-US" b="1" dirty="0" err="1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i</a:t>
            </a:r>
            <a:r>
              <a:rPr lang="en-US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 = 0, j = </a:t>
            </a:r>
            <a:r>
              <a:rPr lang="en-US" b="1" dirty="0" err="1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result.length</a:t>
            </a:r>
            <a:r>
              <a:rPr lang="en-US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 - 1; </a:t>
            </a:r>
            <a:r>
              <a:rPr lang="en-US" b="1" dirty="0" err="1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i</a:t>
            </a:r>
            <a:r>
              <a:rPr lang="en-US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 &lt; </a:t>
            </a:r>
            <a:r>
              <a:rPr lang="en-US" b="1" dirty="0" err="1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list.length</a:t>
            </a:r>
            <a:r>
              <a:rPr lang="en-US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; </a:t>
            </a:r>
            <a:r>
              <a:rPr lang="en-US" b="1" dirty="0" err="1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i</a:t>
            </a:r>
            <a:r>
              <a:rPr lang="en-US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++, j--) </a:t>
            </a:r>
          </a:p>
          <a:p>
            <a:pPr>
              <a:buClr>
                <a:schemeClr val="tx2"/>
              </a:buClr>
              <a:buSzPct val="75000"/>
              <a:buFont typeface="Monotype Sorts" pitchFamily="2" charset="2"/>
              <a:buNone/>
              <a:defRPr/>
            </a:pPr>
            <a:r>
              <a:rPr lang="en-US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  {</a:t>
            </a:r>
            <a:endParaRPr lang="en-US" b="1" dirty="0">
              <a:solidFill>
                <a:schemeClr val="accent4"/>
              </a:solidFill>
              <a:latin typeface="Courier"/>
              <a:cs typeface="Times New Roman" pitchFamily="18" charset="0"/>
            </a:endParaRPr>
          </a:p>
          <a:p>
            <a:pPr>
              <a:buClr>
                <a:schemeClr val="tx2"/>
              </a:buClr>
              <a:buSzPct val="75000"/>
              <a:buFont typeface="Monotype Sorts" pitchFamily="2" charset="2"/>
              <a:buNone/>
              <a:defRPr/>
            </a:pP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    result[j] = list[</a:t>
            </a:r>
            <a:r>
              <a:rPr lang="en-US" sz="1600" b="1" dirty="0" err="1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];</a:t>
            </a:r>
            <a:endParaRPr lang="en-US" sz="1600" b="1" dirty="0">
              <a:solidFill>
                <a:schemeClr val="accent4"/>
              </a:solidFill>
              <a:latin typeface="Courier"/>
              <a:cs typeface="Times New Roman" pitchFamily="18" charset="0"/>
            </a:endParaRPr>
          </a:p>
          <a:p>
            <a:pPr>
              <a:buClr>
                <a:schemeClr val="tx2"/>
              </a:buClr>
              <a:buSzPct val="75000"/>
              <a:buFont typeface="Monotype Sorts" pitchFamily="2" charset="2"/>
              <a:buNone/>
              <a:defRPr/>
            </a:pP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  }</a:t>
            </a:r>
            <a:endParaRPr lang="en-US" sz="1600" b="1" dirty="0">
              <a:solidFill>
                <a:schemeClr val="accent4"/>
              </a:solidFill>
              <a:latin typeface="Courier"/>
              <a:cs typeface="Times New Roman" pitchFamily="18" charset="0"/>
            </a:endParaRPr>
          </a:p>
          <a:p>
            <a:pPr>
              <a:buClr>
                <a:schemeClr val="tx2"/>
              </a:buClr>
              <a:buSzPct val="75000"/>
              <a:buFont typeface="Monotype Sorts" pitchFamily="2" charset="2"/>
              <a:buNone/>
              <a:defRPr/>
            </a:pP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 </a:t>
            </a:r>
            <a:endParaRPr lang="en-US" sz="1600" b="1" dirty="0">
              <a:solidFill>
                <a:schemeClr val="accent4"/>
              </a:solidFill>
              <a:latin typeface="Courier"/>
              <a:cs typeface="Times New Roman" pitchFamily="18" charset="0"/>
            </a:endParaRPr>
          </a:p>
          <a:p>
            <a:pPr>
              <a:buClr>
                <a:schemeClr val="tx2"/>
              </a:buClr>
              <a:buSzPct val="75000"/>
              <a:buFont typeface="Monotype Sorts" pitchFamily="2" charset="2"/>
              <a:buNone/>
              <a:defRPr/>
            </a:pP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  return result;</a:t>
            </a:r>
            <a:endParaRPr lang="en-US" sz="1600" b="1" dirty="0">
              <a:solidFill>
                <a:schemeClr val="accent4"/>
              </a:solidFill>
              <a:latin typeface="Courier"/>
              <a:cs typeface="Times New Roman" pitchFamily="18" charset="0"/>
            </a:endParaRPr>
          </a:p>
          <a:p>
            <a:pPr>
              <a:buClr>
                <a:schemeClr val="tx2"/>
              </a:buClr>
              <a:buSzPct val="75000"/>
              <a:buFont typeface="Monotype Sorts" pitchFamily="2" charset="2"/>
              <a:buNone/>
              <a:defRPr/>
            </a:pP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}</a:t>
            </a:r>
          </a:p>
        </p:txBody>
      </p:sp>
      <p:sp>
        <p:nvSpPr>
          <p:cNvPr id="74757" name="Rectangle 4"/>
          <p:cNvSpPr>
            <a:spLocks noChangeArrowheads="1"/>
          </p:cNvSpPr>
          <p:nvPr/>
        </p:nvSpPr>
        <p:spPr bwMode="auto">
          <a:xfrm>
            <a:off x="2314575" y="25431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77830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193675" y="971550"/>
            <a:ext cx="6705600" cy="685800"/>
          </a:xfrm>
        </p:spPr>
        <p:txBody>
          <a:bodyPr/>
          <a:lstStyle/>
          <a:p>
            <a:pPr>
              <a:lnSpc>
                <a:spcPct val="90000"/>
              </a:lnSpc>
              <a:buFont typeface="Monotype Sorts" pitchFamily="2" charset="2"/>
              <a:buNone/>
              <a:defRPr/>
            </a:pPr>
            <a:r>
              <a:rPr lang="en-US" sz="1800" b="1" dirty="0" err="1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8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[] list1 = {1, 2, 3, 4, 5, 6};</a:t>
            </a:r>
            <a:endParaRPr lang="en-US" sz="1800" b="1" dirty="0">
              <a:solidFill>
                <a:schemeClr val="accent4"/>
              </a:solidFill>
              <a:latin typeface="Courier"/>
              <a:cs typeface="Times New Roman" pitchFamily="18" charset="0"/>
            </a:endParaRPr>
          </a:p>
          <a:p>
            <a:pPr>
              <a:lnSpc>
                <a:spcPct val="90000"/>
              </a:lnSpc>
              <a:buFont typeface="Monotype Sorts" pitchFamily="2" charset="2"/>
              <a:buNone/>
              <a:defRPr/>
            </a:pPr>
            <a:r>
              <a:rPr lang="en-US" sz="1800" b="1" dirty="0" err="1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8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[] list2 = reverse(list1);</a:t>
            </a:r>
            <a:endParaRPr lang="en-US" sz="1800" b="1" dirty="0">
              <a:solidFill>
                <a:schemeClr val="accent4"/>
              </a:solidFill>
            </a:endParaRPr>
          </a:p>
        </p:txBody>
      </p:sp>
      <p:sp>
        <p:nvSpPr>
          <p:cNvPr id="74759" name="Text Box 6"/>
          <p:cNvSpPr txBox="1">
            <a:spLocks noChangeArrowheads="1"/>
          </p:cNvSpPr>
          <p:nvPr/>
        </p:nvSpPr>
        <p:spPr bwMode="auto">
          <a:xfrm>
            <a:off x="5105400" y="2971800"/>
            <a:ext cx="3657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</a:pPr>
            <a:endParaRPr lang="en-US" altLang="en-US"/>
          </a:p>
        </p:txBody>
      </p:sp>
      <p:sp>
        <p:nvSpPr>
          <p:cNvPr id="74760" name="Rectangle 7"/>
          <p:cNvSpPr>
            <a:spLocks noChangeArrowheads="1"/>
          </p:cNvSpPr>
          <p:nvPr/>
        </p:nvSpPr>
        <p:spPr bwMode="auto">
          <a:xfrm>
            <a:off x="3535363" y="4887913"/>
            <a:ext cx="2535237" cy="4572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74761" name="Line 8"/>
          <p:cNvSpPr>
            <a:spLocks noChangeShapeType="1"/>
          </p:cNvSpPr>
          <p:nvPr/>
        </p:nvSpPr>
        <p:spPr bwMode="auto">
          <a:xfrm>
            <a:off x="3916363" y="4887913"/>
            <a:ext cx="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4762" name="Text Box 9"/>
          <p:cNvSpPr txBox="1">
            <a:spLocks noChangeArrowheads="1"/>
          </p:cNvSpPr>
          <p:nvPr/>
        </p:nvSpPr>
        <p:spPr bwMode="auto">
          <a:xfrm>
            <a:off x="2468563" y="4964113"/>
            <a:ext cx="76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/>
              <a:t>list</a:t>
            </a:r>
          </a:p>
        </p:txBody>
      </p:sp>
      <p:sp>
        <p:nvSpPr>
          <p:cNvPr id="74763" name="Text Box 10"/>
          <p:cNvSpPr txBox="1">
            <a:spLocks noChangeArrowheads="1"/>
          </p:cNvSpPr>
          <p:nvPr/>
        </p:nvSpPr>
        <p:spPr bwMode="auto">
          <a:xfrm>
            <a:off x="2239963" y="5802313"/>
            <a:ext cx="1066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/>
              <a:t>result</a:t>
            </a:r>
          </a:p>
        </p:txBody>
      </p:sp>
      <p:sp>
        <p:nvSpPr>
          <p:cNvPr id="74764" name="Rectangle 11"/>
          <p:cNvSpPr>
            <a:spLocks noChangeArrowheads="1"/>
          </p:cNvSpPr>
          <p:nvPr/>
        </p:nvSpPr>
        <p:spPr bwMode="auto">
          <a:xfrm>
            <a:off x="3611563" y="4965700"/>
            <a:ext cx="2301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/>
              <a:t>1</a:t>
            </a:r>
          </a:p>
        </p:txBody>
      </p:sp>
      <p:sp>
        <p:nvSpPr>
          <p:cNvPr id="74765" name="Line 12"/>
          <p:cNvSpPr>
            <a:spLocks noChangeShapeType="1"/>
          </p:cNvSpPr>
          <p:nvPr/>
        </p:nvSpPr>
        <p:spPr bwMode="auto">
          <a:xfrm>
            <a:off x="4303713" y="4887913"/>
            <a:ext cx="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4766" name="Line 13"/>
          <p:cNvSpPr>
            <a:spLocks noChangeShapeType="1"/>
          </p:cNvSpPr>
          <p:nvPr/>
        </p:nvSpPr>
        <p:spPr bwMode="auto">
          <a:xfrm>
            <a:off x="4725988" y="4887913"/>
            <a:ext cx="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4767" name="Line 14"/>
          <p:cNvSpPr>
            <a:spLocks noChangeShapeType="1"/>
          </p:cNvSpPr>
          <p:nvPr/>
        </p:nvSpPr>
        <p:spPr bwMode="auto">
          <a:xfrm>
            <a:off x="5148263" y="4887913"/>
            <a:ext cx="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4768" name="Line 15"/>
          <p:cNvSpPr>
            <a:spLocks noChangeShapeType="1"/>
          </p:cNvSpPr>
          <p:nvPr/>
        </p:nvSpPr>
        <p:spPr bwMode="auto">
          <a:xfrm>
            <a:off x="5646738" y="4887913"/>
            <a:ext cx="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4769" name="Rectangle 16"/>
          <p:cNvSpPr>
            <a:spLocks noChangeArrowheads="1"/>
          </p:cNvSpPr>
          <p:nvPr/>
        </p:nvSpPr>
        <p:spPr bwMode="auto">
          <a:xfrm>
            <a:off x="3995738" y="4965700"/>
            <a:ext cx="2301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/>
              <a:t>2</a:t>
            </a:r>
          </a:p>
        </p:txBody>
      </p:sp>
      <p:sp>
        <p:nvSpPr>
          <p:cNvPr id="74770" name="Rectangle 17"/>
          <p:cNvSpPr>
            <a:spLocks noChangeArrowheads="1"/>
          </p:cNvSpPr>
          <p:nvPr/>
        </p:nvSpPr>
        <p:spPr bwMode="auto">
          <a:xfrm>
            <a:off x="4379913" y="4965700"/>
            <a:ext cx="2301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/>
              <a:t>3</a:t>
            </a:r>
          </a:p>
        </p:txBody>
      </p:sp>
      <p:sp>
        <p:nvSpPr>
          <p:cNvPr id="74771" name="Rectangle 18"/>
          <p:cNvSpPr>
            <a:spLocks noChangeArrowheads="1"/>
          </p:cNvSpPr>
          <p:nvPr/>
        </p:nvSpPr>
        <p:spPr bwMode="auto">
          <a:xfrm>
            <a:off x="4802188" y="4965700"/>
            <a:ext cx="2301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/>
              <a:t>4</a:t>
            </a:r>
          </a:p>
        </p:txBody>
      </p:sp>
      <p:sp>
        <p:nvSpPr>
          <p:cNvPr id="74772" name="Rectangle 19"/>
          <p:cNvSpPr>
            <a:spLocks noChangeArrowheads="1"/>
          </p:cNvSpPr>
          <p:nvPr/>
        </p:nvSpPr>
        <p:spPr bwMode="auto">
          <a:xfrm>
            <a:off x="5262563" y="4965700"/>
            <a:ext cx="2301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/>
              <a:t>5</a:t>
            </a:r>
          </a:p>
        </p:txBody>
      </p:sp>
      <p:sp>
        <p:nvSpPr>
          <p:cNvPr id="74773" name="Rectangle 20"/>
          <p:cNvSpPr>
            <a:spLocks noChangeArrowheads="1"/>
          </p:cNvSpPr>
          <p:nvPr/>
        </p:nvSpPr>
        <p:spPr bwMode="auto">
          <a:xfrm>
            <a:off x="5724525" y="4965700"/>
            <a:ext cx="23018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/>
              <a:t>6</a:t>
            </a:r>
          </a:p>
        </p:txBody>
      </p:sp>
      <p:sp>
        <p:nvSpPr>
          <p:cNvPr id="74774" name="Rectangle 21"/>
          <p:cNvSpPr>
            <a:spLocks noChangeArrowheads="1"/>
          </p:cNvSpPr>
          <p:nvPr/>
        </p:nvSpPr>
        <p:spPr bwMode="auto">
          <a:xfrm>
            <a:off x="3535363" y="5810250"/>
            <a:ext cx="2535237" cy="4572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74775" name="Line 22"/>
          <p:cNvSpPr>
            <a:spLocks noChangeShapeType="1"/>
          </p:cNvSpPr>
          <p:nvPr/>
        </p:nvSpPr>
        <p:spPr bwMode="auto">
          <a:xfrm>
            <a:off x="3916363" y="5810250"/>
            <a:ext cx="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4776" name="Rectangle 23"/>
          <p:cNvSpPr>
            <a:spLocks noChangeArrowheads="1"/>
          </p:cNvSpPr>
          <p:nvPr/>
        </p:nvSpPr>
        <p:spPr bwMode="auto">
          <a:xfrm>
            <a:off x="3611563" y="5888038"/>
            <a:ext cx="2301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/>
              <a:t>0</a:t>
            </a:r>
          </a:p>
        </p:txBody>
      </p:sp>
      <p:sp>
        <p:nvSpPr>
          <p:cNvPr id="74777" name="Line 24"/>
          <p:cNvSpPr>
            <a:spLocks noChangeShapeType="1"/>
          </p:cNvSpPr>
          <p:nvPr/>
        </p:nvSpPr>
        <p:spPr bwMode="auto">
          <a:xfrm>
            <a:off x="4303713" y="5810250"/>
            <a:ext cx="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4778" name="Line 25"/>
          <p:cNvSpPr>
            <a:spLocks noChangeShapeType="1"/>
          </p:cNvSpPr>
          <p:nvPr/>
        </p:nvSpPr>
        <p:spPr bwMode="auto">
          <a:xfrm>
            <a:off x="4725988" y="5810250"/>
            <a:ext cx="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4779" name="Line 26"/>
          <p:cNvSpPr>
            <a:spLocks noChangeShapeType="1"/>
          </p:cNvSpPr>
          <p:nvPr/>
        </p:nvSpPr>
        <p:spPr bwMode="auto">
          <a:xfrm>
            <a:off x="5148263" y="5810250"/>
            <a:ext cx="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4780" name="Line 27"/>
          <p:cNvSpPr>
            <a:spLocks noChangeShapeType="1"/>
          </p:cNvSpPr>
          <p:nvPr/>
        </p:nvSpPr>
        <p:spPr bwMode="auto">
          <a:xfrm>
            <a:off x="5646738" y="5810250"/>
            <a:ext cx="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4781" name="Rectangle 28"/>
          <p:cNvSpPr>
            <a:spLocks noChangeArrowheads="1"/>
          </p:cNvSpPr>
          <p:nvPr/>
        </p:nvSpPr>
        <p:spPr bwMode="auto">
          <a:xfrm>
            <a:off x="3995738" y="5888038"/>
            <a:ext cx="2301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/>
              <a:t>0</a:t>
            </a:r>
          </a:p>
        </p:txBody>
      </p:sp>
      <p:sp>
        <p:nvSpPr>
          <p:cNvPr id="74782" name="Rectangle 29"/>
          <p:cNvSpPr>
            <a:spLocks noChangeArrowheads="1"/>
          </p:cNvSpPr>
          <p:nvPr/>
        </p:nvSpPr>
        <p:spPr bwMode="auto">
          <a:xfrm>
            <a:off x="4379913" y="5888038"/>
            <a:ext cx="2301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/>
              <a:t>0</a:t>
            </a:r>
          </a:p>
        </p:txBody>
      </p:sp>
      <p:sp>
        <p:nvSpPr>
          <p:cNvPr id="74783" name="Rectangle 30"/>
          <p:cNvSpPr>
            <a:spLocks noChangeArrowheads="1"/>
          </p:cNvSpPr>
          <p:nvPr/>
        </p:nvSpPr>
        <p:spPr bwMode="auto">
          <a:xfrm>
            <a:off x="4802188" y="5888038"/>
            <a:ext cx="2301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/>
              <a:t>3</a:t>
            </a:r>
          </a:p>
        </p:txBody>
      </p:sp>
      <p:sp>
        <p:nvSpPr>
          <p:cNvPr id="74784" name="Rectangle 31"/>
          <p:cNvSpPr>
            <a:spLocks noChangeArrowheads="1"/>
          </p:cNvSpPr>
          <p:nvPr/>
        </p:nvSpPr>
        <p:spPr bwMode="auto">
          <a:xfrm>
            <a:off x="5262563" y="5888038"/>
            <a:ext cx="2301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/>
              <a:t>2</a:t>
            </a:r>
          </a:p>
        </p:txBody>
      </p:sp>
      <p:sp>
        <p:nvSpPr>
          <p:cNvPr id="74785" name="Rectangle 32"/>
          <p:cNvSpPr>
            <a:spLocks noChangeArrowheads="1"/>
          </p:cNvSpPr>
          <p:nvPr/>
        </p:nvSpPr>
        <p:spPr bwMode="auto">
          <a:xfrm>
            <a:off x="5724525" y="5888038"/>
            <a:ext cx="23018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/>
              <a:t>1</a:t>
            </a:r>
          </a:p>
        </p:txBody>
      </p:sp>
      <p:sp>
        <p:nvSpPr>
          <p:cNvPr id="74786" name="AutoShape 33"/>
          <p:cNvSpPr>
            <a:spLocks noChangeArrowheads="1"/>
          </p:cNvSpPr>
          <p:nvPr/>
        </p:nvSpPr>
        <p:spPr bwMode="auto">
          <a:xfrm>
            <a:off x="6300788" y="1586706"/>
            <a:ext cx="2843212" cy="806450"/>
          </a:xfrm>
          <a:prstGeom prst="wedgeRoundRectCallout">
            <a:avLst>
              <a:gd name="adj1" fmla="val -56175"/>
              <a:gd name="adj2" fmla="val 100883"/>
              <a:gd name="adj3" fmla="val 16667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n-US" altLang="en-US" sz="1800"/>
              <a:t>i (=3) is still less than 6</a:t>
            </a:r>
          </a:p>
        </p:txBody>
      </p:sp>
      <p:sp>
        <p:nvSpPr>
          <p:cNvPr id="74788" name="Rectangle 36"/>
          <p:cNvSpPr>
            <a:spLocks noChangeArrowheads="1"/>
          </p:cNvSpPr>
          <p:nvPr/>
        </p:nvSpPr>
        <p:spPr bwMode="auto">
          <a:xfrm>
            <a:off x="0" y="0"/>
            <a:ext cx="1524000" cy="381000"/>
          </a:xfrm>
          <a:prstGeom prst="rect">
            <a:avLst/>
          </a:prstGeom>
          <a:noFill/>
          <a:ln w="12700">
            <a:solidFill>
              <a:srgbClr val="FF0000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n-US" altLang="en-US" sz="1800">
                <a:solidFill>
                  <a:schemeClr val="bg2"/>
                </a:solidFill>
                <a:latin typeface="Forte" panose="03060902040502070203" pitchFamily="66" charset="0"/>
              </a:rPr>
              <a:t>animation</a:t>
            </a:r>
          </a:p>
        </p:txBody>
      </p:sp>
    </p:spTree>
    <p:extLst>
      <p:ext uri="{BB962C8B-B14F-4D97-AF65-F5344CB8AC3E}">
        <p14:creationId xmlns:p14="http://schemas.microsoft.com/office/powerpoint/2010/main" val="942240243"/>
      </p:ext>
    </p:extLst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811" name="Rectangle 34"/>
          <p:cNvSpPr>
            <a:spLocks noChangeArrowheads="1"/>
          </p:cNvSpPr>
          <p:nvPr/>
        </p:nvSpPr>
        <p:spPr bwMode="auto">
          <a:xfrm>
            <a:off x="1038225" y="3275013"/>
            <a:ext cx="3802063" cy="231775"/>
          </a:xfrm>
          <a:prstGeom prst="rect">
            <a:avLst/>
          </a:prstGeom>
          <a:solidFill>
            <a:schemeClr val="accent1">
              <a:alpha val="45097"/>
            </a:schemeClr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75778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553200" y="6399213"/>
            <a:ext cx="1905000" cy="457200"/>
          </a:xfrm>
          <a:prstGeom prst="rect">
            <a:avLst/>
          </a:prstGeom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339B8D5B-F476-44C5-B3BB-D81F0B2BE36E}" type="slidenum">
              <a:rPr lang="en-US" altLang="en-US" sz="1400"/>
              <a:pPr/>
              <a:t>96</a:t>
            </a:fld>
            <a:endParaRPr lang="en-US" altLang="en-US" sz="1400"/>
          </a:p>
        </p:txBody>
      </p:sp>
      <p:sp>
        <p:nvSpPr>
          <p:cNvPr id="75779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7772400" cy="533400"/>
          </a:xfrm>
        </p:spPr>
        <p:txBody>
          <a:bodyPr/>
          <a:lstStyle/>
          <a:p>
            <a:r>
              <a:rPr lang="en-US" altLang="en-US" sz="4000"/>
              <a:t>Trace the reverse Method, cont.</a:t>
            </a:r>
            <a:endParaRPr lang="en-US" altLang="en-US" sz="3700">
              <a:solidFill>
                <a:schemeClr val="tx1"/>
              </a:solidFill>
              <a:latin typeface="Book Antiqua" panose="02040602050305030304" pitchFamily="18" charset="0"/>
              <a:hlinkClick r:id="rId2" action="ppaction://program"/>
            </a:endParaRPr>
          </a:p>
        </p:txBody>
      </p:sp>
      <p:sp>
        <p:nvSpPr>
          <p:cNvPr id="78852" name="Rectangle 3"/>
          <p:cNvSpPr>
            <a:spLocks noChangeArrowheads="1"/>
          </p:cNvSpPr>
          <p:nvPr/>
        </p:nvSpPr>
        <p:spPr bwMode="auto">
          <a:xfrm>
            <a:off x="501650" y="2008188"/>
            <a:ext cx="8642350" cy="2554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>
              <a:buClr>
                <a:schemeClr val="tx2"/>
              </a:buClr>
              <a:buSzPct val="75000"/>
              <a:buFont typeface="Monotype Sorts" pitchFamily="2" charset="2"/>
              <a:buNone/>
              <a:defRPr/>
            </a:pP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public static </a:t>
            </a:r>
            <a:r>
              <a:rPr lang="en-US" sz="1600" b="1" dirty="0" err="1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[] reverse(</a:t>
            </a:r>
            <a:r>
              <a:rPr lang="en-US" sz="1600" b="1" dirty="0" err="1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[] list) {</a:t>
            </a:r>
            <a:endParaRPr lang="en-US" sz="1600" b="1" dirty="0">
              <a:solidFill>
                <a:schemeClr val="accent4"/>
              </a:solidFill>
              <a:latin typeface="Courier"/>
              <a:cs typeface="Times New Roman" pitchFamily="18" charset="0"/>
            </a:endParaRPr>
          </a:p>
          <a:p>
            <a:pPr>
              <a:buClr>
                <a:schemeClr val="tx2"/>
              </a:buClr>
              <a:buSzPct val="75000"/>
              <a:buFont typeface="Monotype Sorts" pitchFamily="2" charset="2"/>
              <a:buNone/>
              <a:defRPr/>
            </a:pP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600" b="1" dirty="0" err="1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[] result = new </a:t>
            </a:r>
            <a:r>
              <a:rPr lang="en-US" sz="1600" b="1" dirty="0" err="1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[</a:t>
            </a:r>
            <a:r>
              <a:rPr lang="en-US" sz="1600" b="1" dirty="0" err="1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list.length</a:t>
            </a: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];</a:t>
            </a:r>
            <a:endParaRPr lang="en-US" sz="1600" b="1" dirty="0">
              <a:solidFill>
                <a:schemeClr val="accent4"/>
              </a:solidFill>
              <a:latin typeface="Courier"/>
              <a:cs typeface="Times New Roman" pitchFamily="18" charset="0"/>
            </a:endParaRPr>
          </a:p>
          <a:p>
            <a:pPr>
              <a:buClr>
                <a:schemeClr val="tx2"/>
              </a:buClr>
              <a:buSzPct val="75000"/>
              <a:buFont typeface="Monotype Sorts" pitchFamily="2" charset="2"/>
              <a:buNone/>
              <a:defRPr/>
            </a:pP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 </a:t>
            </a:r>
            <a:endParaRPr lang="en-US" sz="1600" b="1" dirty="0">
              <a:solidFill>
                <a:schemeClr val="accent4"/>
              </a:solidFill>
              <a:latin typeface="Courier"/>
              <a:cs typeface="Times New Roman" pitchFamily="18" charset="0"/>
            </a:endParaRPr>
          </a:p>
          <a:p>
            <a:pPr>
              <a:buClr>
                <a:schemeClr val="tx2"/>
              </a:buClr>
              <a:buSzPct val="75000"/>
              <a:buFont typeface="Monotype Sorts" pitchFamily="2" charset="2"/>
              <a:buNone/>
              <a:defRPr/>
            </a:pP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for (int </a:t>
            </a:r>
            <a:r>
              <a:rPr lang="en-US" b="1" dirty="0" err="1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i</a:t>
            </a:r>
            <a:r>
              <a:rPr lang="en-US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 = 0, j = </a:t>
            </a:r>
            <a:r>
              <a:rPr lang="en-US" b="1" dirty="0" err="1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result.length</a:t>
            </a:r>
            <a:r>
              <a:rPr lang="en-US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 - 1; </a:t>
            </a:r>
            <a:r>
              <a:rPr lang="en-US" b="1" dirty="0" err="1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i</a:t>
            </a:r>
            <a:r>
              <a:rPr lang="en-US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 &lt; </a:t>
            </a:r>
            <a:r>
              <a:rPr lang="en-US" b="1" dirty="0" err="1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list.length</a:t>
            </a:r>
            <a:r>
              <a:rPr lang="en-US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; </a:t>
            </a:r>
            <a:r>
              <a:rPr lang="en-US" b="1" dirty="0" err="1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i</a:t>
            </a:r>
            <a:r>
              <a:rPr lang="en-US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++, j--) </a:t>
            </a:r>
          </a:p>
          <a:p>
            <a:pPr>
              <a:buClr>
                <a:schemeClr val="tx2"/>
              </a:buClr>
              <a:buSzPct val="75000"/>
              <a:buFont typeface="Monotype Sorts" pitchFamily="2" charset="2"/>
              <a:buNone/>
              <a:defRPr/>
            </a:pPr>
            <a:r>
              <a:rPr lang="en-US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  {</a:t>
            </a:r>
            <a:endParaRPr lang="en-US" b="1" dirty="0">
              <a:solidFill>
                <a:schemeClr val="accent4"/>
              </a:solidFill>
              <a:latin typeface="Courier"/>
              <a:cs typeface="Times New Roman" pitchFamily="18" charset="0"/>
            </a:endParaRPr>
          </a:p>
          <a:p>
            <a:pPr>
              <a:buClr>
                <a:schemeClr val="tx2"/>
              </a:buClr>
              <a:buSzPct val="75000"/>
              <a:buFont typeface="Monotype Sorts" pitchFamily="2" charset="2"/>
              <a:buNone/>
              <a:defRPr/>
            </a:pP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    result[j] = list[</a:t>
            </a:r>
            <a:r>
              <a:rPr lang="en-US" sz="1600" b="1" dirty="0" err="1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];</a:t>
            </a:r>
            <a:endParaRPr lang="en-US" sz="1600" b="1" dirty="0">
              <a:solidFill>
                <a:schemeClr val="accent4"/>
              </a:solidFill>
              <a:latin typeface="Courier"/>
              <a:cs typeface="Times New Roman" pitchFamily="18" charset="0"/>
            </a:endParaRPr>
          </a:p>
          <a:p>
            <a:pPr>
              <a:buClr>
                <a:schemeClr val="tx2"/>
              </a:buClr>
              <a:buSzPct val="75000"/>
              <a:buFont typeface="Monotype Sorts" pitchFamily="2" charset="2"/>
              <a:buNone/>
              <a:defRPr/>
            </a:pP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  }</a:t>
            </a:r>
            <a:endParaRPr lang="en-US" sz="1600" b="1" dirty="0">
              <a:solidFill>
                <a:schemeClr val="accent4"/>
              </a:solidFill>
              <a:latin typeface="Courier"/>
              <a:cs typeface="Times New Roman" pitchFamily="18" charset="0"/>
            </a:endParaRPr>
          </a:p>
          <a:p>
            <a:pPr>
              <a:buClr>
                <a:schemeClr val="tx2"/>
              </a:buClr>
              <a:buSzPct val="75000"/>
              <a:buFont typeface="Monotype Sorts" pitchFamily="2" charset="2"/>
              <a:buNone/>
              <a:defRPr/>
            </a:pP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 </a:t>
            </a:r>
            <a:endParaRPr lang="en-US" sz="1600" b="1" dirty="0">
              <a:solidFill>
                <a:schemeClr val="accent4"/>
              </a:solidFill>
              <a:latin typeface="Courier"/>
              <a:cs typeface="Times New Roman" pitchFamily="18" charset="0"/>
            </a:endParaRPr>
          </a:p>
          <a:p>
            <a:pPr>
              <a:buClr>
                <a:schemeClr val="tx2"/>
              </a:buClr>
              <a:buSzPct val="75000"/>
              <a:buFont typeface="Monotype Sorts" pitchFamily="2" charset="2"/>
              <a:buNone/>
              <a:defRPr/>
            </a:pP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  return result;</a:t>
            </a:r>
            <a:endParaRPr lang="en-US" sz="1600" b="1" dirty="0">
              <a:solidFill>
                <a:schemeClr val="accent4"/>
              </a:solidFill>
              <a:latin typeface="Courier"/>
              <a:cs typeface="Times New Roman" pitchFamily="18" charset="0"/>
            </a:endParaRPr>
          </a:p>
          <a:p>
            <a:pPr>
              <a:buClr>
                <a:schemeClr val="tx2"/>
              </a:buClr>
              <a:buSzPct val="75000"/>
              <a:buFont typeface="Monotype Sorts" pitchFamily="2" charset="2"/>
              <a:buNone/>
              <a:defRPr/>
            </a:pP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}</a:t>
            </a:r>
          </a:p>
        </p:txBody>
      </p:sp>
      <p:sp>
        <p:nvSpPr>
          <p:cNvPr id="75781" name="Rectangle 4"/>
          <p:cNvSpPr>
            <a:spLocks noChangeArrowheads="1"/>
          </p:cNvSpPr>
          <p:nvPr/>
        </p:nvSpPr>
        <p:spPr bwMode="auto">
          <a:xfrm>
            <a:off x="2314575" y="25431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78854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193675" y="971550"/>
            <a:ext cx="6705600" cy="685800"/>
          </a:xfrm>
        </p:spPr>
        <p:txBody>
          <a:bodyPr/>
          <a:lstStyle/>
          <a:p>
            <a:pPr>
              <a:lnSpc>
                <a:spcPct val="90000"/>
              </a:lnSpc>
              <a:buFont typeface="Monotype Sorts" pitchFamily="2" charset="2"/>
              <a:buNone/>
              <a:defRPr/>
            </a:pPr>
            <a:r>
              <a:rPr lang="en-US" sz="1800" b="1" dirty="0" err="1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8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[] list1 = {1, 2, 3, 4, 5, 6};</a:t>
            </a:r>
            <a:endParaRPr lang="en-US" sz="1800" b="1" dirty="0">
              <a:solidFill>
                <a:schemeClr val="accent4"/>
              </a:solidFill>
              <a:latin typeface="Courier"/>
              <a:cs typeface="Times New Roman" pitchFamily="18" charset="0"/>
            </a:endParaRPr>
          </a:p>
          <a:p>
            <a:pPr>
              <a:lnSpc>
                <a:spcPct val="90000"/>
              </a:lnSpc>
              <a:buFont typeface="Monotype Sorts" pitchFamily="2" charset="2"/>
              <a:buNone/>
              <a:defRPr/>
            </a:pPr>
            <a:r>
              <a:rPr lang="en-US" sz="1800" b="1" dirty="0" err="1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8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[] list2 = reverse(list1);</a:t>
            </a:r>
            <a:endParaRPr lang="en-US" sz="1800" b="1" dirty="0">
              <a:solidFill>
                <a:schemeClr val="accent4"/>
              </a:solidFill>
            </a:endParaRPr>
          </a:p>
        </p:txBody>
      </p:sp>
      <p:sp>
        <p:nvSpPr>
          <p:cNvPr id="75783" name="Text Box 6"/>
          <p:cNvSpPr txBox="1">
            <a:spLocks noChangeArrowheads="1"/>
          </p:cNvSpPr>
          <p:nvPr/>
        </p:nvSpPr>
        <p:spPr bwMode="auto">
          <a:xfrm>
            <a:off x="5105400" y="2971800"/>
            <a:ext cx="3657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</a:pPr>
            <a:endParaRPr lang="en-US" altLang="en-US"/>
          </a:p>
        </p:txBody>
      </p:sp>
      <p:sp>
        <p:nvSpPr>
          <p:cNvPr id="75784" name="Rectangle 7"/>
          <p:cNvSpPr>
            <a:spLocks noChangeArrowheads="1"/>
          </p:cNvSpPr>
          <p:nvPr/>
        </p:nvSpPr>
        <p:spPr bwMode="auto">
          <a:xfrm>
            <a:off x="3535363" y="4887913"/>
            <a:ext cx="2535237" cy="4572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75785" name="Line 8"/>
          <p:cNvSpPr>
            <a:spLocks noChangeShapeType="1"/>
          </p:cNvSpPr>
          <p:nvPr/>
        </p:nvSpPr>
        <p:spPr bwMode="auto">
          <a:xfrm>
            <a:off x="3916363" y="4887913"/>
            <a:ext cx="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5786" name="Text Box 9"/>
          <p:cNvSpPr txBox="1">
            <a:spLocks noChangeArrowheads="1"/>
          </p:cNvSpPr>
          <p:nvPr/>
        </p:nvSpPr>
        <p:spPr bwMode="auto">
          <a:xfrm>
            <a:off x="2468563" y="4964113"/>
            <a:ext cx="76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/>
              <a:t>list</a:t>
            </a:r>
          </a:p>
        </p:txBody>
      </p:sp>
      <p:sp>
        <p:nvSpPr>
          <p:cNvPr id="75787" name="Text Box 10"/>
          <p:cNvSpPr txBox="1">
            <a:spLocks noChangeArrowheads="1"/>
          </p:cNvSpPr>
          <p:nvPr/>
        </p:nvSpPr>
        <p:spPr bwMode="auto">
          <a:xfrm>
            <a:off x="2239963" y="5802313"/>
            <a:ext cx="1066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/>
              <a:t>result</a:t>
            </a:r>
          </a:p>
        </p:txBody>
      </p:sp>
      <p:sp>
        <p:nvSpPr>
          <p:cNvPr id="75788" name="Rectangle 11"/>
          <p:cNvSpPr>
            <a:spLocks noChangeArrowheads="1"/>
          </p:cNvSpPr>
          <p:nvPr/>
        </p:nvSpPr>
        <p:spPr bwMode="auto">
          <a:xfrm>
            <a:off x="3611563" y="4965700"/>
            <a:ext cx="2301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/>
              <a:t>1</a:t>
            </a:r>
          </a:p>
        </p:txBody>
      </p:sp>
      <p:sp>
        <p:nvSpPr>
          <p:cNvPr id="75789" name="Line 12"/>
          <p:cNvSpPr>
            <a:spLocks noChangeShapeType="1"/>
          </p:cNvSpPr>
          <p:nvPr/>
        </p:nvSpPr>
        <p:spPr bwMode="auto">
          <a:xfrm>
            <a:off x="4303713" y="4887913"/>
            <a:ext cx="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5790" name="Line 13"/>
          <p:cNvSpPr>
            <a:spLocks noChangeShapeType="1"/>
          </p:cNvSpPr>
          <p:nvPr/>
        </p:nvSpPr>
        <p:spPr bwMode="auto">
          <a:xfrm>
            <a:off x="4725988" y="4887913"/>
            <a:ext cx="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5791" name="Line 14"/>
          <p:cNvSpPr>
            <a:spLocks noChangeShapeType="1"/>
          </p:cNvSpPr>
          <p:nvPr/>
        </p:nvSpPr>
        <p:spPr bwMode="auto">
          <a:xfrm>
            <a:off x="5148263" y="4887913"/>
            <a:ext cx="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5792" name="Line 15"/>
          <p:cNvSpPr>
            <a:spLocks noChangeShapeType="1"/>
          </p:cNvSpPr>
          <p:nvPr/>
        </p:nvSpPr>
        <p:spPr bwMode="auto">
          <a:xfrm>
            <a:off x="5646738" y="4887913"/>
            <a:ext cx="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5793" name="Rectangle 16"/>
          <p:cNvSpPr>
            <a:spLocks noChangeArrowheads="1"/>
          </p:cNvSpPr>
          <p:nvPr/>
        </p:nvSpPr>
        <p:spPr bwMode="auto">
          <a:xfrm>
            <a:off x="3995738" y="4965700"/>
            <a:ext cx="2301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/>
              <a:t>2</a:t>
            </a:r>
          </a:p>
        </p:txBody>
      </p:sp>
      <p:sp>
        <p:nvSpPr>
          <p:cNvPr id="75794" name="Rectangle 17"/>
          <p:cNvSpPr>
            <a:spLocks noChangeArrowheads="1"/>
          </p:cNvSpPr>
          <p:nvPr/>
        </p:nvSpPr>
        <p:spPr bwMode="auto">
          <a:xfrm>
            <a:off x="4379913" y="4965700"/>
            <a:ext cx="2301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/>
              <a:t>3</a:t>
            </a:r>
          </a:p>
        </p:txBody>
      </p:sp>
      <p:sp>
        <p:nvSpPr>
          <p:cNvPr id="75795" name="Rectangle 18"/>
          <p:cNvSpPr>
            <a:spLocks noChangeArrowheads="1"/>
          </p:cNvSpPr>
          <p:nvPr/>
        </p:nvSpPr>
        <p:spPr bwMode="auto">
          <a:xfrm>
            <a:off x="4802188" y="4965700"/>
            <a:ext cx="2301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/>
              <a:t>4</a:t>
            </a:r>
          </a:p>
        </p:txBody>
      </p:sp>
      <p:sp>
        <p:nvSpPr>
          <p:cNvPr id="75796" name="Rectangle 19"/>
          <p:cNvSpPr>
            <a:spLocks noChangeArrowheads="1"/>
          </p:cNvSpPr>
          <p:nvPr/>
        </p:nvSpPr>
        <p:spPr bwMode="auto">
          <a:xfrm>
            <a:off x="5262563" y="4965700"/>
            <a:ext cx="2301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/>
              <a:t>5</a:t>
            </a:r>
          </a:p>
        </p:txBody>
      </p:sp>
      <p:sp>
        <p:nvSpPr>
          <p:cNvPr id="75797" name="Rectangle 20"/>
          <p:cNvSpPr>
            <a:spLocks noChangeArrowheads="1"/>
          </p:cNvSpPr>
          <p:nvPr/>
        </p:nvSpPr>
        <p:spPr bwMode="auto">
          <a:xfrm>
            <a:off x="5724525" y="4965700"/>
            <a:ext cx="23018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/>
              <a:t>6</a:t>
            </a:r>
          </a:p>
        </p:txBody>
      </p:sp>
      <p:sp>
        <p:nvSpPr>
          <p:cNvPr id="75798" name="Rectangle 21"/>
          <p:cNvSpPr>
            <a:spLocks noChangeArrowheads="1"/>
          </p:cNvSpPr>
          <p:nvPr/>
        </p:nvSpPr>
        <p:spPr bwMode="auto">
          <a:xfrm>
            <a:off x="3535363" y="5810250"/>
            <a:ext cx="2535237" cy="4572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75799" name="Line 22"/>
          <p:cNvSpPr>
            <a:spLocks noChangeShapeType="1"/>
          </p:cNvSpPr>
          <p:nvPr/>
        </p:nvSpPr>
        <p:spPr bwMode="auto">
          <a:xfrm>
            <a:off x="3916363" y="5810250"/>
            <a:ext cx="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5800" name="Rectangle 23"/>
          <p:cNvSpPr>
            <a:spLocks noChangeArrowheads="1"/>
          </p:cNvSpPr>
          <p:nvPr/>
        </p:nvSpPr>
        <p:spPr bwMode="auto">
          <a:xfrm>
            <a:off x="3611563" y="5888038"/>
            <a:ext cx="2301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/>
              <a:t>0</a:t>
            </a:r>
          </a:p>
        </p:txBody>
      </p:sp>
      <p:sp>
        <p:nvSpPr>
          <p:cNvPr id="75801" name="Line 24"/>
          <p:cNvSpPr>
            <a:spLocks noChangeShapeType="1"/>
          </p:cNvSpPr>
          <p:nvPr/>
        </p:nvSpPr>
        <p:spPr bwMode="auto">
          <a:xfrm>
            <a:off x="4303713" y="5810250"/>
            <a:ext cx="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5802" name="Line 25"/>
          <p:cNvSpPr>
            <a:spLocks noChangeShapeType="1"/>
          </p:cNvSpPr>
          <p:nvPr/>
        </p:nvSpPr>
        <p:spPr bwMode="auto">
          <a:xfrm>
            <a:off x="4725988" y="5810250"/>
            <a:ext cx="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5803" name="Line 26"/>
          <p:cNvSpPr>
            <a:spLocks noChangeShapeType="1"/>
          </p:cNvSpPr>
          <p:nvPr/>
        </p:nvSpPr>
        <p:spPr bwMode="auto">
          <a:xfrm>
            <a:off x="5148263" y="5810250"/>
            <a:ext cx="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5804" name="Line 27"/>
          <p:cNvSpPr>
            <a:spLocks noChangeShapeType="1"/>
          </p:cNvSpPr>
          <p:nvPr/>
        </p:nvSpPr>
        <p:spPr bwMode="auto">
          <a:xfrm>
            <a:off x="5646738" y="5810250"/>
            <a:ext cx="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5805" name="Rectangle 28"/>
          <p:cNvSpPr>
            <a:spLocks noChangeArrowheads="1"/>
          </p:cNvSpPr>
          <p:nvPr/>
        </p:nvSpPr>
        <p:spPr bwMode="auto">
          <a:xfrm>
            <a:off x="3995738" y="5888038"/>
            <a:ext cx="2301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/>
              <a:t>0</a:t>
            </a:r>
          </a:p>
        </p:txBody>
      </p:sp>
      <p:sp>
        <p:nvSpPr>
          <p:cNvPr id="75806" name="Rectangle 29"/>
          <p:cNvSpPr>
            <a:spLocks noChangeArrowheads="1"/>
          </p:cNvSpPr>
          <p:nvPr/>
        </p:nvSpPr>
        <p:spPr bwMode="auto">
          <a:xfrm>
            <a:off x="4379913" y="5888038"/>
            <a:ext cx="2301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/>
              <a:t>4</a:t>
            </a:r>
          </a:p>
        </p:txBody>
      </p:sp>
      <p:sp>
        <p:nvSpPr>
          <p:cNvPr id="75807" name="Rectangle 30"/>
          <p:cNvSpPr>
            <a:spLocks noChangeArrowheads="1"/>
          </p:cNvSpPr>
          <p:nvPr/>
        </p:nvSpPr>
        <p:spPr bwMode="auto">
          <a:xfrm>
            <a:off x="4802188" y="5888038"/>
            <a:ext cx="2301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/>
              <a:t>3</a:t>
            </a:r>
          </a:p>
        </p:txBody>
      </p:sp>
      <p:sp>
        <p:nvSpPr>
          <p:cNvPr id="75808" name="Rectangle 31"/>
          <p:cNvSpPr>
            <a:spLocks noChangeArrowheads="1"/>
          </p:cNvSpPr>
          <p:nvPr/>
        </p:nvSpPr>
        <p:spPr bwMode="auto">
          <a:xfrm>
            <a:off x="5262563" y="5888038"/>
            <a:ext cx="2301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/>
              <a:t>2</a:t>
            </a:r>
          </a:p>
        </p:txBody>
      </p:sp>
      <p:sp>
        <p:nvSpPr>
          <p:cNvPr id="75809" name="Rectangle 32"/>
          <p:cNvSpPr>
            <a:spLocks noChangeArrowheads="1"/>
          </p:cNvSpPr>
          <p:nvPr/>
        </p:nvSpPr>
        <p:spPr bwMode="auto">
          <a:xfrm>
            <a:off x="5724525" y="5888038"/>
            <a:ext cx="23018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/>
              <a:t>1</a:t>
            </a:r>
          </a:p>
        </p:txBody>
      </p:sp>
      <p:sp>
        <p:nvSpPr>
          <p:cNvPr id="75810" name="AutoShape 33"/>
          <p:cNvSpPr>
            <a:spLocks noChangeArrowheads="1"/>
          </p:cNvSpPr>
          <p:nvPr/>
        </p:nvSpPr>
        <p:spPr bwMode="auto">
          <a:xfrm>
            <a:off x="6110288" y="3275013"/>
            <a:ext cx="2843212" cy="806450"/>
          </a:xfrm>
          <a:prstGeom prst="wedgeRoundRectCallout">
            <a:avLst>
              <a:gd name="adj1" fmla="val -93996"/>
              <a:gd name="adj2" fmla="val -27420"/>
              <a:gd name="adj3" fmla="val 16667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n-US" altLang="en-US" sz="1800"/>
              <a:t>i = 3 and j = 2 </a:t>
            </a:r>
          </a:p>
          <a:p>
            <a:pPr algn="ctr"/>
            <a:r>
              <a:rPr lang="en-US" altLang="en-US" sz="1800"/>
              <a:t>Assign list[i] to result[j]</a:t>
            </a:r>
          </a:p>
        </p:txBody>
      </p:sp>
      <p:sp>
        <p:nvSpPr>
          <p:cNvPr id="75812" name="Line 35"/>
          <p:cNvSpPr>
            <a:spLocks noChangeShapeType="1"/>
          </p:cNvSpPr>
          <p:nvPr/>
        </p:nvSpPr>
        <p:spPr bwMode="auto">
          <a:xfrm flipH="1">
            <a:off x="4572000" y="5272088"/>
            <a:ext cx="346075" cy="614362"/>
          </a:xfrm>
          <a:prstGeom prst="line">
            <a:avLst/>
          </a:prstGeom>
          <a:noFill/>
          <a:ln w="44450">
            <a:solidFill>
              <a:srgbClr val="FF0000"/>
            </a:solidFill>
            <a:round/>
            <a:headEnd type="none" w="sm" len="sm"/>
            <a:tailEnd type="stealth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5813" name="Rectangle 36"/>
          <p:cNvSpPr>
            <a:spLocks noChangeArrowheads="1"/>
          </p:cNvSpPr>
          <p:nvPr/>
        </p:nvSpPr>
        <p:spPr bwMode="auto">
          <a:xfrm>
            <a:off x="0" y="0"/>
            <a:ext cx="1524000" cy="381000"/>
          </a:xfrm>
          <a:prstGeom prst="rect">
            <a:avLst/>
          </a:prstGeom>
          <a:noFill/>
          <a:ln w="12700">
            <a:solidFill>
              <a:srgbClr val="FF0000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n-US" altLang="en-US" sz="1800">
                <a:solidFill>
                  <a:schemeClr val="bg2"/>
                </a:solidFill>
                <a:latin typeface="Forte" panose="03060902040502070203" pitchFamily="66" charset="0"/>
              </a:rPr>
              <a:t>animation</a:t>
            </a:r>
          </a:p>
        </p:txBody>
      </p:sp>
    </p:spTree>
    <p:extLst>
      <p:ext uri="{BB962C8B-B14F-4D97-AF65-F5344CB8AC3E}">
        <p14:creationId xmlns:p14="http://schemas.microsoft.com/office/powerpoint/2010/main" val="2191125207"/>
      </p:ext>
    </p:extLst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35" name="Rectangle 34"/>
          <p:cNvSpPr>
            <a:spLocks noChangeArrowheads="1"/>
          </p:cNvSpPr>
          <p:nvPr/>
        </p:nvSpPr>
        <p:spPr bwMode="auto">
          <a:xfrm>
            <a:off x="7376837" y="2811462"/>
            <a:ext cx="1036637" cy="231775"/>
          </a:xfrm>
          <a:prstGeom prst="rect">
            <a:avLst/>
          </a:prstGeom>
          <a:solidFill>
            <a:schemeClr val="accent1">
              <a:alpha val="45097"/>
            </a:schemeClr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76802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553200" y="6399213"/>
            <a:ext cx="1905000" cy="457200"/>
          </a:xfrm>
          <a:prstGeom prst="rect">
            <a:avLst/>
          </a:prstGeom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B59F1273-F905-487F-B2BE-CD5064BD2BD6}" type="slidenum">
              <a:rPr lang="en-US" altLang="en-US" sz="1400"/>
              <a:pPr/>
              <a:t>97</a:t>
            </a:fld>
            <a:endParaRPr lang="en-US" altLang="en-US" sz="1400"/>
          </a:p>
        </p:txBody>
      </p:sp>
      <p:sp>
        <p:nvSpPr>
          <p:cNvPr id="76803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7772400" cy="533400"/>
          </a:xfrm>
        </p:spPr>
        <p:txBody>
          <a:bodyPr/>
          <a:lstStyle/>
          <a:p>
            <a:r>
              <a:rPr lang="en-US" altLang="en-US" sz="4000"/>
              <a:t>Trace the reverse Method, cont.</a:t>
            </a:r>
            <a:endParaRPr lang="en-US" altLang="en-US" sz="3700">
              <a:solidFill>
                <a:schemeClr val="tx1"/>
              </a:solidFill>
              <a:latin typeface="Book Antiqua" panose="02040602050305030304" pitchFamily="18" charset="0"/>
              <a:hlinkClick r:id="rId2" action="ppaction://program"/>
            </a:endParaRPr>
          </a:p>
        </p:txBody>
      </p:sp>
      <p:sp>
        <p:nvSpPr>
          <p:cNvPr id="79876" name="Rectangle 3"/>
          <p:cNvSpPr>
            <a:spLocks noChangeArrowheads="1"/>
          </p:cNvSpPr>
          <p:nvPr/>
        </p:nvSpPr>
        <p:spPr bwMode="auto">
          <a:xfrm>
            <a:off x="501650" y="2008188"/>
            <a:ext cx="8642350" cy="2554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>
              <a:buClr>
                <a:schemeClr val="tx2"/>
              </a:buClr>
              <a:buSzPct val="75000"/>
              <a:buFont typeface="Monotype Sorts" pitchFamily="2" charset="2"/>
              <a:buNone/>
              <a:defRPr/>
            </a:pP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public static </a:t>
            </a:r>
            <a:r>
              <a:rPr lang="en-US" sz="1600" b="1" dirty="0" err="1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[] reverse(</a:t>
            </a:r>
            <a:r>
              <a:rPr lang="en-US" sz="1600" b="1" dirty="0" err="1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[] list) {</a:t>
            </a:r>
            <a:endParaRPr lang="en-US" sz="1600" b="1" dirty="0">
              <a:solidFill>
                <a:schemeClr val="accent4"/>
              </a:solidFill>
              <a:latin typeface="Courier"/>
              <a:cs typeface="Times New Roman" pitchFamily="18" charset="0"/>
            </a:endParaRPr>
          </a:p>
          <a:p>
            <a:pPr>
              <a:buClr>
                <a:schemeClr val="tx2"/>
              </a:buClr>
              <a:buSzPct val="75000"/>
              <a:buFont typeface="Monotype Sorts" pitchFamily="2" charset="2"/>
              <a:buNone/>
              <a:defRPr/>
            </a:pP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600" b="1" dirty="0" err="1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[] result = new </a:t>
            </a:r>
            <a:r>
              <a:rPr lang="en-US" sz="1600" b="1" dirty="0" err="1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[</a:t>
            </a:r>
            <a:r>
              <a:rPr lang="en-US" sz="1600" b="1" dirty="0" err="1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list.length</a:t>
            </a: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];</a:t>
            </a:r>
            <a:endParaRPr lang="en-US" sz="1600" b="1" dirty="0">
              <a:solidFill>
                <a:schemeClr val="accent4"/>
              </a:solidFill>
              <a:latin typeface="Courier"/>
              <a:cs typeface="Times New Roman" pitchFamily="18" charset="0"/>
            </a:endParaRPr>
          </a:p>
          <a:p>
            <a:pPr>
              <a:buClr>
                <a:schemeClr val="tx2"/>
              </a:buClr>
              <a:buSzPct val="75000"/>
              <a:buFont typeface="Monotype Sorts" pitchFamily="2" charset="2"/>
              <a:buNone/>
              <a:defRPr/>
            </a:pP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 </a:t>
            </a:r>
            <a:endParaRPr lang="en-US" sz="1600" b="1" dirty="0">
              <a:solidFill>
                <a:schemeClr val="accent4"/>
              </a:solidFill>
              <a:latin typeface="Courier"/>
              <a:cs typeface="Times New Roman" pitchFamily="18" charset="0"/>
            </a:endParaRPr>
          </a:p>
          <a:p>
            <a:pPr>
              <a:buClr>
                <a:schemeClr val="tx2"/>
              </a:buClr>
              <a:buSzPct val="75000"/>
              <a:buFont typeface="Monotype Sorts" pitchFamily="2" charset="2"/>
              <a:buNone/>
              <a:defRPr/>
            </a:pPr>
            <a:r>
              <a:rPr lang="en-US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for (int </a:t>
            </a:r>
            <a:r>
              <a:rPr lang="en-US" b="1" dirty="0" err="1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i</a:t>
            </a:r>
            <a:r>
              <a:rPr lang="en-US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 = 0, j = </a:t>
            </a:r>
            <a:r>
              <a:rPr lang="en-US" b="1" dirty="0" err="1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result.length</a:t>
            </a:r>
            <a:r>
              <a:rPr lang="en-US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 - 1; </a:t>
            </a:r>
            <a:r>
              <a:rPr lang="en-US" b="1" dirty="0" err="1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i</a:t>
            </a:r>
            <a:r>
              <a:rPr lang="en-US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 &lt; </a:t>
            </a:r>
            <a:r>
              <a:rPr lang="en-US" b="1" dirty="0" err="1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list.length</a:t>
            </a:r>
            <a:r>
              <a:rPr lang="en-US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; </a:t>
            </a:r>
            <a:r>
              <a:rPr lang="en-US" b="1" dirty="0" err="1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i</a:t>
            </a:r>
            <a:r>
              <a:rPr lang="en-US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++, j--) </a:t>
            </a:r>
          </a:p>
          <a:p>
            <a:pPr>
              <a:buClr>
                <a:schemeClr val="tx2"/>
              </a:buClr>
              <a:buSzPct val="75000"/>
              <a:buFont typeface="Monotype Sorts" pitchFamily="2" charset="2"/>
              <a:buNone/>
              <a:defRPr/>
            </a:pPr>
            <a:r>
              <a:rPr lang="en-US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  {</a:t>
            </a:r>
            <a:endParaRPr lang="en-US" b="1" dirty="0">
              <a:solidFill>
                <a:schemeClr val="accent4"/>
              </a:solidFill>
              <a:latin typeface="Courier"/>
              <a:cs typeface="Times New Roman" pitchFamily="18" charset="0"/>
            </a:endParaRPr>
          </a:p>
          <a:p>
            <a:pPr>
              <a:buClr>
                <a:schemeClr val="tx2"/>
              </a:buClr>
              <a:buSzPct val="75000"/>
              <a:buFont typeface="Monotype Sorts" pitchFamily="2" charset="2"/>
              <a:buNone/>
              <a:defRPr/>
            </a:pP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    result[j] = list[</a:t>
            </a:r>
            <a:r>
              <a:rPr lang="en-US" sz="1600" b="1" dirty="0" err="1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];</a:t>
            </a:r>
            <a:endParaRPr lang="en-US" sz="1600" b="1" dirty="0">
              <a:solidFill>
                <a:schemeClr val="accent4"/>
              </a:solidFill>
              <a:latin typeface="Courier"/>
              <a:cs typeface="Times New Roman" pitchFamily="18" charset="0"/>
            </a:endParaRPr>
          </a:p>
          <a:p>
            <a:pPr>
              <a:buClr>
                <a:schemeClr val="tx2"/>
              </a:buClr>
              <a:buSzPct val="75000"/>
              <a:buFont typeface="Monotype Sorts" pitchFamily="2" charset="2"/>
              <a:buNone/>
              <a:defRPr/>
            </a:pP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  }</a:t>
            </a:r>
            <a:endParaRPr lang="en-US" sz="1600" b="1" dirty="0">
              <a:solidFill>
                <a:schemeClr val="accent4"/>
              </a:solidFill>
              <a:latin typeface="Courier"/>
              <a:cs typeface="Times New Roman" pitchFamily="18" charset="0"/>
            </a:endParaRPr>
          </a:p>
          <a:p>
            <a:pPr>
              <a:buClr>
                <a:schemeClr val="tx2"/>
              </a:buClr>
              <a:buSzPct val="75000"/>
              <a:buFont typeface="Monotype Sorts" pitchFamily="2" charset="2"/>
              <a:buNone/>
              <a:defRPr/>
            </a:pP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 </a:t>
            </a:r>
            <a:endParaRPr lang="en-US" sz="1600" b="1" dirty="0">
              <a:solidFill>
                <a:schemeClr val="accent4"/>
              </a:solidFill>
              <a:latin typeface="Courier"/>
              <a:cs typeface="Times New Roman" pitchFamily="18" charset="0"/>
            </a:endParaRPr>
          </a:p>
          <a:p>
            <a:pPr>
              <a:buClr>
                <a:schemeClr val="tx2"/>
              </a:buClr>
              <a:buSzPct val="75000"/>
              <a:buFont typeface="Monotype Sorts" pitchFamily="2" charset="2"/>
              <a:buNone/>
              <a:defRPr/>
            </a:pP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  return result;</a:t>
            </a:r>
            <a:endParaRPr lang="en-US" sz="1600" b="1" dirty="0">
              <a:solidFill>
                <a:schemeClr val="accent4"/>
              </a:solidFill>
              <a:latin typeface="Courier"/>
              <a:cs typeface="Times New Roman" pitchFamily="18" charset="0"/>
            </a:endParaRPr>
          </a:p>
          <a:p>
            <a:pPr>
              <a:buClr>
                <a:schemeClr val="tx2"/>
              </a:buClr>
              <a:buSzPct val="75000"/>
              <a:buFont typeface="Monotype Sorts" pitchFamily="2" charset="2"/>
              <a:buNone/>
              <a:defRPr/>
            </a:pP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}</a:t>
            </a:r>
          </a:p>
        </p:txBody>
      </p:sp>
      <p:sp>
        <p:nvSpPr>
          <p:cNvPr id="76805" name="Rectangle 4"/>
          <p:cNvSpPr>
            <a:spLocks noChangeArrowheads="1"/>
          </p:cNvSpPr>
          <p:nvPr/>
        </p:nvSpPr>
        <p:spPr bwMode="auto">
          <a:xfrm>
            <a:off x="2314575" y="25431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79878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193675" y="971550"/>
            <a:ext cx="6705600" cy="685800"/>
          </a:xfrm>
        </p:spPr>
        <p:txBody>
          <a:bodyPr/>
          <a:lstStyle/>
          <a:p>
            <a:pPr>
              <a:lnSpc>
                <a:spcPct val="90000"/>
              </a:lnSpc>
              <a:buFont typeface="Monotype Sorts" pitchFamily="2" charset="2"/>
              <a:buNone/>
              <a:defRPr/>
            </a:pPr>
            <a:r>
              <a:rPr lang="en-US" sz="1800" b="1" dirty="0" err="1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8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[] list1 = {1, 2, 3, 4, 5, 6};</a:t>
            </a:r>
            <a:endParaRPr lang="en-US" sz="1800" b="1" dirty="0">
              <a:solidFill>
                <a:schemeClr val="accent4"/>
              </a:solidFill>
              <a:latin typeface="Courier"/>
              <a:cs typeface="Times New Roman" pitchFamily="18" charset="0"/>
            </a:endParaRPr>
          </a:p>
          <a:p>
            <a:pPr>
              <a:lnSpc>
                <a:spcPct val="90000"/>
              </a:lnSpc>
              <a:buFont typeface="Monotype Sorts" pitchFamily="2" charset="2"/>
              <a:buNone/>
              <a:defRPr/>
            </a:pPr>
            <a:r>
              <a:rPr lang="en-US" sz="1800" b="1" dirty="0" err="1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8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[] list2 = reverse(list1);</a:t>
            </a:r>
            <a:endParaRPr lang="en-US" sz="1800" b="1" dirty="0">
              <a:solidFill>
                <a:schemeClr val="accent4"/>
              </a:solidFill>
            </a:endParaRPr>
          </a:p>
        </p:txBody>
      </p:sp>
      <p:sp>
        <p:nvSpPr>
          <p:cNvPr id="76807" name="Text Box 6"/>
          <p:cNvSpPr txBox="1">
            <a:spLocks noChangeArrowheads="1"/>
          </p:cNvSpPr>
          <p:nvPr/>
        </p:nvSpPr>
        <p:spPr bwMode="auto">
          <a:xfrm>
            <a:off x="5105400" y="2971800"/>
            <a:ext cx="3657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</a:pPr>
            <a:endParaRPr lang="en-US" altLang="en-US"/>
          </a:p>
        </p:txBody>
      </p:sp>
      <p:sp>
        <p:nvSpPr>
          <p:cNvPr id="76808" name="Rectangle 7"/>
          <p:cNvSpPr>
            <a:spLocks noChangeArrowheads="1"/>
          </p:cNvSpPr>
          <p:nvPr/>
        </p:nvSpPr>
        <p:spPr bwMode="auto">
          <a:xfrm>
            <a:off x="3535363" y="4887913"/>
            <a:ext cx="2535237" cy="4572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76809" name="Line 8"/>
          <p:cNvSpPr>
            <a:spLocks noChangeShapeType="1"/>
          </p:cNvSpPr>
          <p:nvPr/>
        </p:nvSpPr>
        <p:spPr bwMode="auto">
          <a:xfrm>
            <a:off x="3916363" y="4887913"/>
            <a:ext cx="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6810" name="Text Box 9"/>
          <p:cNvSpPr txBox="1">
            <a:spLocks noChangeArrowheads="1"/>
          </p:cNvSpPr>
          <p:nvPr/>
        </p:nvSpPr>
        <p:spPr bwMode="auto">
          <a:xfrm>
            <a:off x="2468563" y="4964113"/>
            <a:ext cx="76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/>
              <a:t>list</a:t>
            </a:r>
          </a:p>
        </p:txBody>
      </p:sp>
      <p:sp>
        <p:nvSpPr>
          <p:cNvPr id="76811" name="Text Box 10"/>
          <p:cNvSpPr txBox="1">
            <a:spLocks noChangeArrowheads="1"/>
          </p:cNvSpPr>
          <p:nvPr/>
        </p:nvSpPr>
        <p:spPr bwMode="auto">
          <a:xfrm>
            <a:off x="2239963" y="5802313"/>
            <a:ext cx="1066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/>
              <a:t>result</a:t>
            </a:r>
          </a:p>
        </p:txBody>
      </p:sp>
      <p:sp>
        <p:nvSpPr>
          <p:cNvPr id="76812" name="Rectangle 11"/>
          <p:cNvSpPr>
            <a:spLocks noChangeArrowheads="1"/>
          </p:cNvSpPr>
          <p:nvPr/>
        </p:nvSpPr>
        <p:spPr bwMode="auto">
          <a:xfrm>
            <a:off x="3611563" y="4965700"/>
            <a:ext cx="2301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/>
              <a:t>1</a:t>
            </a:r>
          </a:p>
        </p:txBody>
      </p:sp>
      <p:sp>
        <p:nvSpPr>
          <p:cNvPr id="76813" name="Line 12"/>
          <p:cNvSpPr>
            <a:spLocks noChangeShapeType="1"/>
          </p:cNvSpPr>
          <p:nvPr/>
        </p:nvSpPr>
        <p:spPr bwMode="auto">
          <a:xfrm>
            <a:off x="4303713" y="4887913"/>
            <a:ext cx="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6814" name="Line 13"/>
          <p:cNvSpPr>
            <a:spLocks noChangeShapeType="1"/>
          </p:cNvSpPr>
          <p:nvPr/>
        </p:nvSpPr>
        <p:spPr bwMode="auto">
          <a:xfrm>
            <a:off x="4725988" y="4887913"/>
            <a:ext cx="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6815" name="Line 14"/>
          <p:cNvSpPr>
            <a:spLocks noChangeShapeType="1"/>
          </p:cNvSpPr>
          <p:nvPr/>
        </p:nvSpPr>
        <p:spPr bwMode="auto">
          <a:xfrm>
            <a:off x="5148263" y="4887913"/>
            <a:ext cx="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6816" name="Line 15"/>
          <p:cNvSpPr>
            <a:spLocks noChangeShapeType="1"/>
          </p:cNvSpPr>
          <p:nvPr/>
        </p:nvSpPr>
        <p:spPr bwMode="auto">
          <a:xfrm>
            <a:off x="5646738" y="4887913"/>
            <a:ext cx="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6817" name="Rectangle 16"/>
          <p:cNvSpPr>
            <a:spLocks noChangeArrowheads="1"/>
          </p:cNvSpPr>
          <p:nvPr/>
        </p:nvSpPr>
        <p:spPr bwMode="auto">
          <a:xfrm>
            <a:off x="3995738" y="4965700"/>
            <a:ext cx="2301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/>
              <a:t>2</a:t>
            </a:r>
          </a:p>
        </p:txBody>
      </p:sp>
      <p:sp>
        <p:nvSpPr>
          <p:cNvPr id="76818" name="Rectangle 17"/>
          <p:cNvSpPr>
            <a:spLocks noChangeArrowheads="1"/>
          </p:cNvSpPr>
          <p:nvPr/>
        </p:nvSpPr>
        <p:spPr bwMode="auto">
          <a:xfrm>
            <a:off x="4379913" y="4965700"/>
            <a:ext cx="2301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/>
              <a:t>3</a:t>
            </a:r>
          </a:p>
        </p:txBody>
      </p:sp>
      <p:sp>
        <p:nvSpPr>
          <p:cNvPr id="76819" name="Rectangle 18"/>
          <p:cNvSpPr>
            <a:spLocks noChangeArrowheads="1"/>
          </p:cNvSpPr>
          <p:nvPr/>
        </p:nvSpPr>
        <p:spPr bwMode="auto">
          <a:xfrm>
            <a:off x="4802188" y="4965700"/>
            <a:ext cx="2301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/>
              <a:t>4</a:t>
            </a:r>
          </a:p>
        </p:txBody>
      </p:sp>
      <p:sp>
        <p:nvSpPr>
          <p:cNvPr id="76820" name="Rectangle 19"/>
          <p:cNvSpPr>
            <a:spLocks noChangeArrowheads="1"/>
          </p:cNvSpPr>
          <p:nvPr/>
        </p:nvSpPr>
        <p:spPr bwMode="auto">
          <a:xfrm>
            <a:off x="5262563" y="4965700"/>
            <a:ext cx="2301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/>
              <a:t>5</a:t>
            </a:r>
          </a:p>
        </p:txBody>
      </p:sp>
      <p:sp>
        <p:nvSpPr>
          <p:cNvPr id="76821" name="Rectangle 20"/>
          <p:cNvSpPr>
            <a:spLocks noChangeArrowheads="1"/>
          </p:cNvSpPr>
          <p:nvPr/>
        </p:nvSpPr>
        <p:spPr bwMode="auto">
          <a:xfrm>
            <a:off x="5724525" y="4965700"/>
            <a:ext cx="23018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/>
              <a:t>6</a:t>
            </a:r>
          </a:p>
        </p:txBody>
      </p:sp>
      <p:sp>
        <p:nvSpPr>
          <p:cNvPr id="76822" name="Rectangle 21"/>
          <p:cNvSpPr>
            <a:spLocks noChangeArrowheads="1"/>
          </p:cNvSpPr>
          <p:nvPr/>
        </p:nvSpPr>
        <p:spPr bwMode="auto">
          <a:xfrm>
            <a:off x="3535363" y="5810250"/>
            <a:ext cx="2535237" cy="4572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76823" name="Line 22"/>
          <p:cNvSpPr>
            <a:spLocks noChangeShapeType="1"/>
          </p:cNvSpPr>
          <p:nvPr/>
        </p:nvSpPr>
        <p:spPr bwMode="auto">
          <a:xfrm>
            <a:off x="3916363" y="5810250"/>
            <a:ext cx="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6824" name="Rectangle 23"/>
          <p:cNvSpPr>
            <a:spLocks noChangeArrowheads="1"/>
          </p:cNvSpPr>
          <p:nvPr/>
        </p:nvSpPr>
        <p:spPr bwMode="auto">
          <a:xfrm>
            <a:off x="3611563" y="5888038"/>
            <a:ext cx="2301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/>
              <a:t>0</a:t>
            </a:r>
          </a:p>
        </p:txBody>
      </p:sp>
      <p:sp>
        <p:nvSpPr>
          <p:cNvPr id="76825" name="Line 24"/>
          <p:cNvSpPr>
            <a:spLocks noChangeShapeType="1"/>
          </p:cNvSpPr>
          <p:nvPr/>
        </p:nvSpPr>
        <p:spPr bwMode="auto">
          <a:xfrm>
            <a:off x="4303713" y="5810250"/>
            <a:ext cx="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6826" name="Line 25"/>
          <p:cNvSpPr>
            <a:spLocks noChangeShapeType="1"/>
          </p:cNvSpPr>
          <p:nvPr/>
        </p:nvSpPr>
        <p:spPr bwMode="auto">
          <a:xfrm>
            <a:off x="4725988" y="5810250"/>
            <a:ext cx="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6827" name="Line 26"/>
          <p:cNvSpPr>
            <a:spLocks noChangeShapeType="1"/>
          </p:cNvSpPr>
          <p:nvPr/>
        </p:nvSpPr>
        <p:spPr bwMode="auto">
          <a:xfrm>
            <a:off x="5148263" y="5810250"/>
            <a:ext cx="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6828" name="Line 27"/>
          <p:cNvSpPr>
            <a:spLocks noChangeShapeType="1"/>
          </p:cNvSpPr>
          <p:nvPr/>
        </p:nvSpPr>
        <p:spPr bwMode="auto">
          <a:xfrm>
            <a:off x="5646738" y="5810250"/>
            <a:ext cx="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6829" name="Rectangle 28"/>
          <p:cNvSpPr>
            <a:spLocks noChangeArrowheads="1"/>
          </p:cNvSpPr>
          <p:nvPr/>
        </p:nvSpPr>
        <p:spPr bwMode="auto">
          <a:xfrm>
            <a:off x="3995738" y="5888038"/>
            <a:ext cx="2301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/>
              <a:t>0</a:t>
            </a:r>
          </a:p>
        </p:txBody>
      </p:sp>
      <p:sp>
        <p:nvSpPr>
          <p:cNvPr id="76830" name="Rectangle 29"/>
          <p:cNvSpPr>
            <a:spLocks noChangeArrowheads="1"/>
          </p:cNvSpPr>
          <p:nvPr/>
        </p:nvSpPr>
        <p:spPr bwMode="auto">
          <a:xfrm>
            <a:off x="4379913" y="5888038"/>
            <a:ext cx="2301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/>
              <a:t>4</a:t>
            </a:r>
          </a:p>
        </p:txBody>
      </p:sp>
      <p:sp>
        <p:nvSpPr>
          <p:cNvPr id="76831" name="Rectangle 30"/>
          <p:cNvSpPr>
            <a:spLocks noChangeArrowheads="1"/>
          </p:cNvSpPr>
          <p:nvPr/>
        </p:nvSpPr>
        <p:spPr bwMode="auto">
          <a:xfrm>
            <a:off x="4802188" y="5888038"/>
            <a:ext cx="2301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/>
              <a:t>3</a:t>
            </a:r>
          </a:p>
        </p:txBody>
      </p:sp>
      <p:sp>
        <p:nvSpPr>
          <p:cNvPr id="76832" name="Rectangle 31"/>
          <p:cNvSpPr>
            <a:spLocks noChangeArrowheads="1"/>
          </p:cNvSpPr>
          <p:nvPr/>
        </p:nvSpPr>
        <p:spPr bwMode="auto">
          <a:xfrm>
            <a:off x="5262563" y="5888038"/>
            <a:ext cx="2301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/>
              <a:t>2</a:t>
            </a:r>
          </a:p>
        </p:txBody>
      </p:sp>
      <p:sp>
        <p:nvSpPr>
          <p:cNvPr id="76833" name="Rectangle 32"/>
          <p:cNvSpPr>
            <a:spLocks noChangeArrowheads="1"/>
          </p:cNvSpPr>
          <p:nvPr/>
        </p:nvSpPr>
        <p:spPr bwMode="auto">
          <a:xfrm>
            <a:off x="5724525" y="5888038"/>
            <a:ext cx="23018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/>
              <a:t>1</a:t>
            </a:r>
          </a:p>
        </p:txBody>
      </p:sp>
      <p:sp>
        <p:nvSpPr>
          <p:cNvPr id="76834" name="AutoShape 33"/>
          <p:cNvSpPr>
            <a:spLocks noChangeArrowheads="1"/>
          </p:cNvSpPr>
          <p:nvPr/>
        </p:nvSpPr>
        <p:spPr bwMode="auto">
          <a:xfrm>
            <a:off x="6282513" y="1500949"/>
            <a:ext cx="2843212" cy="806450"/>
          </a:xfrm>
          <a:prstGeom prst="wedgeRoundRectCallout">
            <a:avLst>
              <a:gd name="adj1" fmla="val 3007"/>
              <a:gd name="adj2" fmla="val 110439"/>
              <a:gd name="adj3" fmla="val 16667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n-US" altLang="en-US" sz="1800"/>
              <a:t>After this, i becomes 4 and j becomes 1</a:t>
            </a:r>
          </a:p>
        </p:txBody>
      </p:sp>
      <p:sp>
        <p:nvSpPr>
          <p:cNvPr id="76836" name="Rectangle 36"/>
          <p:cNvSpPr>
            <a:spLocks noChangeArrowheads="1"/>
          </p:cNvSpPr>
          <p:nvPr/>
        </p:nvSpPr>
        <p:spPr bwMode="auto">
          <a:xfrm>
            <a:off x="0" y="0"/>
            <a:ext cx="1524000" cy="381000"/>
          </a:xfrm>
          <a:prstGeom prst="rect">
            <a:avLst/>
          </a:prstGeom>
          <a:noFill/>
          <a:ln w="12700">
            <a:solidFill>
              <a:srgbClr val="FF0000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n-US" altLang="en-US" sz="1800">
                <a:solidFill>
                  <a:schemeClr val="bg2"/>
                </a:solidFill>
                <a:latin typeface="Forte" panose="03060902040502070203" pitchFamily="66" charset="0"/>
              </a:rPr>
              <a:t>animation</a:t>
            </a:r>
          </a:p>
        </p:txBody>
      </p:sp>
    </p:spTree>
    <p:extLst>
      <p:ext uri="{BB962C8B-B14F-4D97-AF65-F5344CB8AC3E}">
        <p14:creationId xmlns:p14="http://schemas.microsoft.com/office/powerpoint/2010/main" val="1356721893"/>
      </p:ext>
    </p:extLst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59" name="Rectangle 34"/>
          <p:cNvSpPr>
            <a:spLocks noChangeArrowheads="1"/>
          </p:cNvSpPr>
          <p:nvPr/>
        </p:nvSpPr>
        <p:spPr bwMode="auto">
          <a:xfrm>
            <a:off x="5282787" y="2784412"/>
            <a:ext cx="1882775" cy="231775"/>
          </a:xfrm>
          <a:prstGeom prst="rect">
            <a:avLst/>
          </a:prstGeom>
          <a:solidFill>
            <a:schemeClr val="accent1">
              <a:alpha val="45097"/>
            </a:schemeClr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77826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553200" y="6399213"/>
            <a:ext cx="1905000" cy="457200"/>
          </a:xfrm>
          <a:prstGeom prst="rect">
            <a:avLst/>
          </a:prstGeom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E137F8E7-A556-475F-8E64-9309C1B97A31}" type="slidenum">
              <a:rPr lang="en-US" altLang="en-US" sz="1400"/>
              <a:pPr/>
              <a:t>98</a:t>
            </a:fld>
            <a:endParaRPr lang="en-US" altLang="en-US" sz="1400"/>
          </a:p>
        </p:txBody>
      </p:sp>
      <p:sp>
        <p:nvSpPr>
          <p:cNvPr id="77827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7772400" cy="533400"/>
          </a:xfrm>
        </p:spPr>
        <p:txBody>
          <a:bodyPr/>
          <a:lstStyle/>
          <a:p>
            <a:r>
              <a:rPr lang="en-US" altLang="en-US" sz="4000"/>
              <a:t>Trace the reverse Method, cont.</a:t>
            </a:r>
            <a:endParaRPr lang="en-US" altLang="en-US" sz="3700">
              <a:solidFill>
                <a:schemeClr val="tx1"/>
              </a:solidFill>
              <a:latin typeface="Book Antiqua" panose="02040602050305030304" pitchFamily="18" charset="0"/>
              <a:hlinkClick r:id="rId2" action="ppaction://program"/>
            </a:endParaRPr>
          </a:p>
        </p:txBody>
      </p:sp>
      <p:sp>
        <p:nvSpPr>
          <p:cNvPr id="80900" name="Rectangle 3"/>
          <p:cNvSpPr>
            <a:spLocks noChangeArrowheads="1"/>
          </p:cNvSpPr>
          <p:nvPr/>
        </p:nvSpPr>
        <p:spPr bwMode="auto">
          <a:xfrm>
            <a:off x="501650" y="2008188"/>
            <a:ext cx="8642350" cy="2554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>
              <a:buClr>
                <a:schemeClr val="tx2"/>
              </a:buClr>
              <a:buSzPct val="75000"/>
              <a:buFont typeface="Monotype Sorts" pitchFamily="2" charset="2"/>
              <a:buNone/>
              <a:defRPr/>
            </a:pP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public static </a:t>
            </a:r>
            <a:r>
              <a:rPr lang="en-US" sz="1600" b="1" dirty="0" err="1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[] reverse(</a:t>
            </a:r>
            <a:r>
              <a:rPr lang="en-US" sz="1600" b="1" dirty="0" err="1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[] list) {</a:t>
            </a:r>
            <a:endParaRPr lang="en-US" sz="1600" b="1" dirty="0">
              <a:solidFill>
                <a:schemeClr val="accent4"/>
              </a:solidFill>
              <a:latin typeface="Courier"/>
              <a:cs typeface="Times New Roman" pitchFamily="18" charset="0"/>
            </a:endParaRPr>
          </a:p>
          <a:p>
            <a:pPr>
              <a:buClr>
                <a:schemeClr val="tx2"/>
              </a:buClr>
              <a:buSzPct val="75000"/>
              <a:buFont typeface="Monotype Sorts" pitchFamily="2" charset="2"/>
              <a:buNone/>
              <a:defRPr/>
            </a:pP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600" b="1" dirty="0" err="1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[] result = new </a:t>
            </a:r>
            <a:r>
              <a:rPr lang="en-US" sz="1600" b="1" dirty="0" err="1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[</a:t>
            </a:r>
            <a:r>
              <a:rPr lang="en-US" sz="1600" b="1" dirty="0" err="1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list.length</a:t>
            </a: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];</a:t>
            </a:r>
            <a:endParaRPr lang="en-US" sz="1600" b="1" dirty="0">
              <a:solidFill>
                <a:schemeClr val="accent4"/>
              </a:solidFill>
              <a:latin typeface="Courier"/>
              <a:cs typeface="Times New Roman" pitchFamily="18" charset="0"/>
            </a:endParaRPr>
          </a:p>
          <a:p>
            <a:pPr>
              <a:buClr>
                <a:schemeClr val="tx2"/>
              </a:buClr>
              <a:buSzPct val="75000"/>
              <a:buFont typeface="Monotype Sorts" pitchFamily="2" charset="2"/>
              <a:buNone/>
              <a:defRPr/>
            </a:pP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 </a:t>
            </a:r>
            <a:endParaRPr lang="en-US" sz="1600" b="1" dirty="0">
              <a:solidFill>
                <a:schemeClr val="accent4"/>
              </a:solidFill>
              <a:latin typeface="Courier"/>
              <a:cs typeface="Times New Roman" pitchFamily="18" charset="0"/>
            </a:endParaRPr>
          </a:p>
          <a:p>
            <a:pPr>
              <a:buClr>
                <a:schemeClr val="tx2"/>
              </a:buClr>
              <a:buSzPct val="75000"/>
              <a:buFont typeface="Monotype Sorts" pitchFamily="2" charset="2"/>
              <a:buNone/>
              <a:defRPr/>
            </a:pPr>
            <a:r>
              <a:rPr lang="en-US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for (int </a:t>
            </a:r>
            <a:r>
              <a:rPr lang="en-US" b="1" dirty="0" err="1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i</a:t>
            </a:r>
            <a:r>
              <a:rPr lang="en-US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 = 0, j = </a:t>
            </a:r>
            <a:r>
              <a:rPr lang="en-US" b="1" dirty="0" err="1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result.length</a:t>
            </a:r>
            <a:r>
              <a:rPr lang="en-US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 - 1; </a:t>
            </a:r>
            <a:r>
              <a:rPr lang="en-US" b="1" dirty="0" err="1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i</a:t>
            </a:r>
            <a:r>
              <a:rPr lang="en-US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 &lt; </a:t>
            </a:r>
            <a:r>
              <a:rPr lang="en-US" b="1" dirty="0" err="1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list.length</a:t>
            </a:r>
            <a:r>
              <a:rPr lang="en-US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; </a:t>
            </a:r>
            <a:r>
              <a:rPr lang="en-US" b="1" dirty="0" err="1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i</a:t>
            </a:r>
            <a:r>
              <a:rPr lang="en-US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++, j--) </a:t>
            </a:r>
          </a:p>
          <a:p>
            <a:pPr>
              <a:buClr>
                <a:schemeClr val="tx2"/>
              </a:buClr>
              <a:buSzPct val="75000"/>
              <a:buFont typeface="Monotype Sorts" pitchFamily="2" charset="2"/>
              <a:buNone/>
              <a:defRPr/>
            </a:pPr>
            <a:r>
              <a:rPr lang="en-US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  {</a:t>
            </a:r>
            <a:endParaRPr lang="en-US" b="1" dirty="0">
              <a:solidFill>
                <a:schemeClr val="accent4"/>
              </a:solidFill>
              <a:latin typeface="Courier"/>
              <a:cs typeface="Times New Roman" pitchFamily="18" charset="0"/>
            </a:endParaRPr>
          </a:p>
          <a:p>
            <a:pPr>
              <a:buClr>
                <a:schemeClr val="tx2"/>
              </a:buClr>
              <a:buSzPct val="75000"/>
              <a:buFont typeface="Monotype Sorts" pitchFamily="2" charset="2"/>
              <a:buNone/>
              <a:defRPr/>
            </a:pPr>
            <a:endParaRPr lang="en-US" sz="1600" b="1" dirty="0">
              <a:solidFill>
                <a:schemeClr val="accent4"/>
              </a:solidFill>
              <a:latin typeface="Courier"/>
              <a:cs typeface="Times New Roman" pitchFamily="18" charset="0"/>
            </a:endParaRPr>
          </a:p>
          <a:p>
            <a:pPr>
              <a:buClr>
                <a:schemeClr val="tx2"/>
              </a:buClr>
              <a:buSzPct val="75000"/>
              <a:buFont typeface="Monotype Sorts" pitchFamily="2" charset="2"/>
              <a:buNone/>
              <a:defRPr/>
            </a:pP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    result[j] = list[</a:t>
            </a:r>
            <a:r>
              <a:rPr lang="en-US" sz="1600" b="1" dirty="0" err="1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];</a:t>
            </a:r>
            <a:endParaRPr lang="en-US" sz="1600" b="1" dirty="0">
              <a:solidFill>
                <a:schemeClr val="accent4"/>
              </a:solidFill>
              <a:latin typeface="Courier"/>
              <a:cs typeface="Times New Roman" pitchFamily="18" charset="0"/>
            </a:endParaRPr>
          </a:p>
          <a:p>
            <a:pPr>
              <a:buClr>
                <a:schemeClr val="tx2"/>
              </a:buClr>
              <a:buSzPct val="75000"/>
              <a:buFont typeface="Monotype Sorts" pitchFamily="2" charset="2"/>
              <a:buNone/>
              <a:defRPr/>
            </a:pP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  }</a:t>
            </a:r>
            <a:endParaRPr lang="en-US" sz="1600" b="1" dirty="0">
              <a:solidFill>
                <a:schemeClr val="accent4"/>
              </a:solidFill>
              <a:latin typeface="Courier"/>
              <a:cs typeface="Times New Roman" pitchFamily="18" charset="0"/>
            </a:endParaRPr>
          </a:p>
          <a:p>
            <a:pPr>
              <a:buClr>
                <a:schemeClr val="tx2"/>
              </a:buClr>
              <a:buSzPct val="75000"/>
              <a:buFont typeface="Monotype Sorts" pitchFamily="2" charset="2"/>
              <a:buNone/>
              <a:defRPr/>
            </a:pP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 </a:t>
            </a:r>
            <a:endParaRPr lang="en-US" sz="1600" b="1" dirty="0">
              <a:solidFill>
                <a:schemeClr val="accent4"/>
              </a:solidFill>
              <a:latin typeface="Courier"/>
              <a:cs typeface="Times New Roman" pitchFamily="18" charset="0"/>
            </a:endParaRPr>
          </a:p>
          <a:p>
            <a:pPr>
              <a:buClr>
                <a:schemeClr val="tx2"/>
              </a:buClr>
              <a:buSzPct val="75000"/>
              <a:buFont typeface="Monotype Sorts" pitchFamily="2" charset="2"/>
              <a:buNone/>
              <a:defRPr/>
            </a:pP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  return result;</a:t>
            </a:r>
            <a:endParaRPr lang="en-US" sz="1600" b="1" dirty="0">
              <a:solidFill>
                <a:schemeClr val="accent4"/>
              </a:solidFill>
              <a:latin typeface="Courier"/>
              <a:cs typeface="Times New Roman" pitchFamily="18" charset="0"/>
            </a:endParaRPr>
          </a:p>
          <a:p>
            <a:pPr>
              <a:buClr>
                <a:schemeClr val="tx2"/>
              </a:buClr>
              <a:buSzPct val="75000"/>
              <a:buFont typeface="Monotype Sorts" pitchFamily="2" charset="2"/>
              <a:buNone/>
              <a:defRPr/>
            </a:pP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}</a:t>
            </a:r>
          </a:p>
        </p:txBody>
      </p:sp>
      <p:sp>
        <p:nvSpPr>
          <p:cNvPr id="77829" name="Rectangle 4"/>
          <p:cNvSpPr>
            <a:spLocks noChangeArrowheads="1"/>
          </p:cNvSpPr>
          <p:nvPr/>
        </p:nvSpPr>
        <p:spPr bwMode="auto">
          <a:xfrm>
            <a:off x="2314575" y="25431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80902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193675" y="971550"/>
            <a:ext cx="6705600" cy="685800"/>
          </a:xfrm>
        </p:spPr>
        <p:txBody>
          <a:bodyPr/>
          <a:lstStyle/>
          <a:p>
            <a:pPr>
              <a:lnSpc>
                <a:spcPct val="90000"/>
              </a:lnSpc>
              <a:buFont typeface="Monotype Sorts" pitchFamily="2" charset="2"/>
              <a:buNone/>
              <a:defRPr/>
            </a:pPr>
            <a:r>
              <a:rPr lang="en-US" sz="1800" b="1" dirty="0" err="1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8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[] list1 = {1, 2, 3, 4, 5, 6};</a:t>
            </a:r>
            <a:endParaRPr lang="en-US" sz="1800" b="1" dirty="0">
              <a:solidFill>
                <a:schemeClr val="accent4"/>
              </a:solidFill>
              <a:latin typeface="Courier"/>
              <a:cs typeface="Times New Roman" pitchFamily="18" charset="0"/>
            </a:endParaRPr>
          </a:p>
          <a:p>
            <a:pPr>
              <a:lnSpc>
                <a:spcPct val="90000"/>
              </a:lnSpc>
              <a:buFont typeface="Monotype Sorts" pitchFamily="2" charset="2"/>
              <a:buNone/>
              <a:defRPr/>
            </a:pPr>
            <a:r>
              <a:rPr lang="en-US" sz="1800" b="1" dirty="0" err="1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8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[] list2 = reverse(list1);</a:t>
            </a:r>
            <a:endParaRPr lang="en-US" sz="1800" b="1" dirty="0">
              <a:solidFill>
                <a:schemeClr val="accent4"/>
              </a:solidFill>
            </a:endParaRPr>
          </a:p>
        </p:txBody>
      </p:sp>
      <p:sp>
        <p:nvSpPr>
          <p:cNvPr id="77832" name="Rectangle 7"/>
          <p:cNvSpPr>
            <a:spLocks noChangeArrowheads="1"/>
          </p:cNvSpPr>
          <p:nvPr/>
        </p:nvSpPr>
        <p:spPr bwMode="auto">
          <a:xfrm>
            <a:off x="3535363" y="4887913"/>
            <a:ext cx="2535237" cy="4572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77833" name="Line 8"/>
          <p:cNvSpPr>
            <a:spLocks noChangeShapeType="1"/>
          </p:cNvSpPr>
          <p:nvPr/>
        </p:nvSpPr>
        <p:spPr bwMode="auto">
          <a:xfrm>
            <a:off x="3916363" y="4887913"/>
            <a:ext cx="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7834" name="Text Box 9"/>
          <p:cNvSpPr txBox="1">
            <a:spLocks noChangeArrowheads="1"/>
          </p:cNvSpPr>
          <p:nvPr/>
        </p:nvSpPr>
        <p:spPr bwMode="auto">
          <a:xfrm>
            <a:off x="2468563" y="4964113"/>
            <a:ext cx="76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/>
              <a:t>list</a:t>
            </a:r>
          </a:p>
        </p:txBody>
      </p:sp>
      <p:sp>
        <p:nvSpPr>
          <p:cNvPr id="77835" name="Text Box 10"/>
          <p:cNvSpPr txBox="1">
            <a:spLocks noChangeArrowheads="1"/>
          </p:cNvSpPr>
          <p:nvPr/>
        </p:nvSpPr>
        <p:spPr bwMode="auto">
          <a:xfrm>
            <a:off x="2239963" y="5802313"/>
            <a:ext cx="1066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/>
              <a:t>result</a:t>
            </a:r>
          </a:p>
        </p:txBody>
      </p:sp>
      <p:sp>
        <p:nvSpPr>
          <p:cNvPr id="77836" name="Rectangle 11"/>
          <p:cNvSpPr>
            <a:spLocks noChangeArrowheads="1"/>
          </p:cNvSpPr>
          <p:nvPr/>
        </p:nvSpPr>
        <p:spPr bwMode="auto">
          <a:xfrm>
            <a:off x="3611563" y="4965700"/>
            <a:ext cx="2301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/>
              <a:t>1</a:t>
            </a:r>
          </a:p>
        </p:txBody>
      </p:sp>
      <p:sp>
        <p:nvSpPr>
          <p:cNvPr id="77837" name="Line 12"/>
          <p:cNvSpPr>
            <a:spLocks noChangeShapeType="1"/>
          </p:cNvSpPr>
          <p:nvPr/>
        </p:nvSpPr>
        <p:spPr bwMode="auto">
          <a:xfrm>
            <a:off x="4303713" y="4887913"/>
            <a:ext cx="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7838" name="Line 13"/>
          <p:cNvSpPr>
            <a:spLocks noChangeShapeType="1"/>
          </p:cNvSpPr>
          <p:nvPr/>
        </p:nvSpPr>
        <p:spPr bwMode="auto">
          <a:xfrm>
            <a:off x="4725988" y="4887913"/>
            <a:ext cx="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7839" name="Line 14"/>
          <p:cNvSpPr>
            <a:spLocks noChangeShapeType="1"/>
          </p:cNvSpPr>
          <p:nvPr/>
        </p:nvSpPr>
        <p:spPr bwMode="auto">
          <a:xfrm>
            <a:off x="5148263" y="4887913"/>
            <a:ext cx="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7840" name="Line 15"/>
          <p:cNvSpPr>
            <a:spLocks noChangeShapeType="1"/>
          </p:cNvSpPr>
          <p:nvPr/>
        </p:nvSpPr>
        <p:spPr bwMode="auto">
          <a:xfrm>
            <a:off x="5646738" y="4887913"/>
            <a:ext cx="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7841" name="Rectangle 16"/>
          <p:cNvSpPr>
            <a:spLocks noChangeArrowheads="1"/>
          </p:cNvSpPr>
          <p:nvPr/>
        </p:nvSpPr>
        <p:spPr bwMode="auto">
          <a:xfrm>
            <a:off x="3995738" y="4965700"/>
            <a:ext cx="2301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/>
              <a:t>2</a:t>
            </a:r>
          </a:p>
        </p:txBody>
      </p:sp>
      <p:sp>
        <p:nvSpPr>
          <p:cNvPr id="77842" name="Rectangle 17"/>
          <p:cNvSpPr>
            <a:spLocks noChangeArrowheads="1"/>
          </p:cNvSpPr>
          <p:nvPr/>
        </p:nvSpPr>
        <p:spPr bwMode="auto">
          <a:xfrm>
            <a:off x="4379913" y="4965700"/>
            <a:ext cx="2301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/>
              <a:t>3</a:t>
            </a:r>
          </a:p>
        </p:txBody>
      </p:sp>
      <p:sp>
        <p:nvSpPr>
          <p:cNvPr id="77843" name="Rectangle 18"/>
          <p:cNvSpPr>
            <a:spLocks noChangeArrowheads="1"/>
          </p:cNvSpPr>
          <p:nvPr/>
        </p:nvSpPr>
        <p:spPr bwMode="auto">
          <a:xfrm>
            <a:off x="4802188" y="4965700"/>
            <a:ext cx="2301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/>
              <a:t>4</a:t>
            </a:r>
          </a:p>
        </p:txBody>
      </p:sp>
      <p:sp>
        <p:nvSpPr>
          <p:cNvPr id="77844" name="Rectangle 19"/>
          <p:cNvSpPr>
            <a:spLocks noChangeArrowheads="1"/>
          </p:cNvSpPr>
          <p:nvPr/>
        </p:nvSpPr>
        <p:spPr bwMode="auto">
          <a:xfrm>
            <a:off x="5262563" y="4965700"/>
            <a:ext cx="2301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/>
              <a:t>5</a:t>
            </a:r>
          </a:p>
        </p:txBody>
      </p:sp>
      <p:sp>
        <p:nvSpPr>
          <p:cNvPr id="77845" name="Rectangle 20"/>
          <p:cNvSpPr>
            <a:spLocks noChangeArrowheads="1"/>
          </p:cNvSpPr>
          <p:nvPr/>
        </p:nvSpPr>
        <p:spPr bwMode="auto">
          <a:xfrm>
            <a:off x="5724525" y="4965700"/>
            <a:ext cx="23018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/>
              <a:t>6</a:t>
            </a:r>
          </a:p>
        </p:txBody>
      </p:sp>
      <p:sp>
        <p:nvSpPr>
          <p:cNvPr id="77846" name="Rectangle 21"/>
          <p:cNvSpPr>
            <a:spLocks noChangeArrowheads="1"/>
          </p:cNvSpPr>
          <p:nvPr/>
        </p:nvSpPr>
        <p:spPr bwMode="auto">
          <a:xfrm>
            <a:off x="3535363" y="5810250"/>
            <a:ext cx="2535237" cy="4572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77847" name="Line 22"/>
          <p:cNvSpPr>
            <a:spLocks noChangeShapeType="1"/>
          </p:cNvSpPr>
          <p:nvPr/>
        </p:nvSpPr>
        <p:spPr bwMode="auto">
          <a:xfrm>
            <a:off x="3916363" y="5810250"/>
            <a:ext cx="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7848" name="Rectangle 23"/>
          <p:cNvSpPr>
            <a:spLocks noChangeArrowheads="1"/>
          </p:cNvSpPr>
          <p:nvPr/>
        </p:nvSpPr>
        <p:spPr bwMode="auto">
          <a:xfrm>
            <a:off x="3611563" y="5888038"/>
            <a:ext cx="2301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/>
              <a:t>0</a:t>
            </a:r>
          </a:p>
        </p:txBody>
      </p:sp>
      <p:sp>
        <p:nvSpPr>
          <p:cNvPr id="77849" name="Line 24"/>
          <p:cNvSpPr>
            <a:spLocks noChangeShapeType="1"/>
          </p:cNvSpPr>
          <p:nvPr/>
        </p:nvSpPr>
        <p:spPr bwMode="auto">
          <a:xfrm>
            <a:off x="4303713" y="5810250"/>
            <a:ext cx="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7850" name="Line 25"/>
          <p:cNvSpPr>
            <a:spLocks noChangeShapeType="1"/>
          </p:cNvSpPr>
          <p:nvPr/>
        </p:nvSpPr>
        <p:spPr bwMode="auto">
          <a:xfrm>
            <a:off x="4725988" y="5810250"/>
            <a:ext cx="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7851" name="Line 26"/>
          <p:cNvSpPr>
            <a:spLocks noChangeShapeType="1"/>
          </p:cNvSpPr>
          <p:nvPr/>
        </p:nvSpPr>
        <p:spPr bwMode="auto">
          <a:xfrm>
            <a:off x="5148263" y="5810250"/>
            <a:ext cx="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7852" name="Line 27"/>
          <p:cNvSpPr>
            <a:spLocks noChangeShapeType="1"/>
          </p:cNvSpPr>
          <p:nvPr/>
        </p:nvSpPr>
        <p:spPr bwMode="auto">
          <a:xfrm>
            <a:off x="5646738" y="5810250"/>
            <a:ext cx="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7853" name="Rectangle 28"/>
          <p:cNvSpPr>
            <a:spLocks noChangeArrowheads="1"/>
          </p:cNvSpPr>
          <p:nvPr/>
        </p:nvSpPr>
        <p:spPr bwMode="auto">
          <a:xfrm>
            <a:off x="3995738" y="5888038"/>
            <a:ext cx="2301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/>
              <a:t>0</a:t>
            </a:r>
          </a:p>
        </p:txBody>
      </p:sp>
      <p:sp>
        <p:nvSpPr>
          <p:cNvPr id="77854" name="Rectangle 29"/>
          <p:cNvSpPr>
            <a:spLocks noChangeArrowheads="1"/>
          </p:cNvSpPr>
          <p:nvPr/>
        </p:nvSpPr>
        <p:spPr bwMode="auto">
          <a:xfrm>
            <a:off x="4379913" y="5888038"/>
            <a:ext cx="2301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/>
              <a:t>4</a:t>
            </a:r>
          </a:p>
        </p:txBody>
      </p:sp>
      <p:sp>
        <p:nvSpPr>
          <p:cNvPr id="77855" name="Rectangle 30"/>
          <p:cNvSpPr>
            <a:spLocks noChangeArrowheads="1"/>
          </p:cNvSpPr>
          <p:nvPr/>
        </p:nvSpPr>
        <p:spPr bwMode="auto">
          <a:xfrm>
            <a:off x="4802188" y="5888038"/>
            <a:ext cx="2301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/>
              <a:t>3</a:t>
            </a:r>
          </a:p>
        </p:txBody>
      </p:sp>
      <p:sp>
        <p:nvSpPr>
          <p:cNvPr id="77856" name="Rectangle 31"/>
          <p:cNvSpPr>
            <a:spLocks noChangeArrowheads="1"/>
          </p:cNvSpPr>
          <p:nvPr/>
        </p:nvSpPr>
        <p:spPr bwMode="auto">
          <a:xfrm>
            <a:off x="5262563" y="5888038"/>
            <a:ext cx="2301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/>
              <a:t>2</a:t>
            </a:r>
          </a:p>
        </p:txBody>
      </p:sp>
      <p:sp>
        <p:nvSpPr>
          <p:cNvPr id="77857" name="Rectangle 32"/>
          <p:cNvSpPr>
            <a:spLocks noChangeArrowheads="1"/>
          </p:cNvSpPr>
          <p:nvPr/>
        </p:nvSpPr>
        <p:spPr bwMode="auto">
          <a:xfrm>
            <a:off x="5724525" y="5888038"/>
            <a:ext cx="23018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/>
              <a:t>1</a:t>
            </a:r>
          </a:p>
        </p:txBody>
      </p:sp>
      <p:sp>
        <p:nvSpPr>
          <p:cNvPr id="77858" name="AutoShape 33"/>
          <p:cNvSpPr>
            <a:spLocks noChangeArrowheads="1"/>
          </p:cNvSpPr>
          <p:nvPr/>
        </p:nvSpPr>
        <p:spPr bwMode="auto">
          <a:xfrm>
            <a:off x="6298959" y="1444624"/>
            <a:ext cx="2843212" cy="806450"/>
          </a:xfrm>
          <a:prstGeom prst="wedgeRoundRectCallout">
            <a:avLst>
              <a:gd name="adj1" fmla="val -57120"/>
              <a:gd name="adj2" fmla="val 112904"/>
              <a:gd name="adj3" fmla="val 16667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n-US" altLang="en-US" sz="1800"/>
              <a:t>i (=4) is still less than 6</a:t>
            </a:r>
          </a:p>
        </p:txBody>
      </p:sp>
      <p:sp>
        <p:nvSpPr>
          <p:cNvPr id="77860" name="Rectangle 36"/>
          <p:cNvSpPr>
            <a:spLocks noChangeArrowheads="1"/>
          </p:cNvSpPr>
          <p:nvPr/>
        </p:nvSpPr>
        <p:spPr bwMode="auto">
          <a:xfrm>
            <a:off x="0" y="0"/>
            <a:ext cx="1524000" cy="381000"/>
          </a:xfrm>
          <a:prstGeom prst="rect">
            <a:avLst/>
          </a:prstGeom>
          <a:noFill/>
          <a:ln w="12700">
            <a:solidFill>
              <a:srgbClr val="FF0000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n-US" altLang="en-US" sz="1800">
                <a:solidFill>
                  <a:schemeClr val="bg2"/>
                </a:solidFill>
                <a:latin typeface="Forte" panose="03060902040502070203" pitchFamily="66" charset="0"/>
              </a:rPr>
              <a:t>animation</a:t>
            </a:r>
          </a:p>
        </p:txBody>
      </p:sp>
    </p:spTree>
    <p:extLst>
      <p:ext uri="{BB962C8B-B14F-4D97-AF65-F5344CB8AC3E}">
        <p14:creationId xmlns:p14="http://schemas.microsoft.com/office/powerpoint/2010/main" val="263860814"/>
      </p:ext>
    </p:extLst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83" name="Rectangle 34"/>
          <p:cNvSpPr>
            <a:spLocks noChangeArrowheads="1"/>
          </p:cNvSpPr>
          <p:nvPr/>
        </p:nvSpPr>
        <p:spPr bwMode="auto">
          <a:xfrm>
            <a:off x="1038225" y="3275013"/>
            <a:ext cx="3802063" cy="231775"/>
          </a:xfrm>
          <a:prstGeom prst="rect">
            <a:avLst/>
          </a:prstGeom>
          <a:solidFill>
            <a:schemeClr val="accent1">
              <a:alpha val="45097"/>
            </a:schemeClr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78850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553200" y="6399213"/>
            <a:ext cx="1905000" cy="457200"/>
          </a:xfrm>
          <a:prstGeom prst="rect">
            <a:avLst/>
          </a:prstGeom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CA098C83-C2AD-4D60-AE46-93A8D7466312}" type="slidenum">
              <a:rPr lang="en-US" altLang="en-US" sz="1400"/>
              <a:pPr/>
              <a:t>99</a:t>
            </a:fld>
            <a:endParaRPr lang="en-US" altLang="en-US" sz="1400"/>
          </a:p>
        </p:txBody>
      </p:sp>
      <p:sp>
        <p:nvSpPr>
          <p:cNvPr id="78851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7772400" cy="533400"/>
          </a:xfrm>
        </p:spPr>
        <p:txBody>
          <a:bodyPr/>
          <a:lstStyle/>
          <a:p>
            <a:r>
              <a:rPr lang="en-US" altLang="en-US" sz="4000"/>
              <a:t>Trace the reverse Method, cont.</a:t>
            </a:r>
            <a:endParaRPr lang="en-US" altLang="en-US" sz="3700">
              <a:solidFill>
                <a:schemeClr val="tx1"/>
              </a:solidFill>
              <a:latin typeface="Book Antiqua" panose="02040602050305030304" pitchFamily="18" charset="0"/>
              <a:hlinkClick r:id="rId2" action="ppaction://program"/>
            </a:endParaRPr>
          </a:p>
        </p:txBody>
      </p:sp>
      <p:sp>
        <p:nvSpPr>
          <p:cNvPr id="81924" name="Rectangle 3"/>
          <p:cNvSpPr>
            <a:spLocks noChangeArrowheads="1"/>
          </p:cNvSpPr>
          <p:nvPr/>
        </p:nvSpPr>
        <p:spPr bwMode="auto">
          <a:xfrm>
            <a:off x="501650" y="2008188"/>
            <a:ext cx="8642350" cy="2554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>
              <a:buClr>
                <a:schemeClr val="tx2"/>
              </a:buClr>
              <a:buSzPct val="75000"/>
              <a:buFont typeface="Monotype Sorts" pitchFamily="2" charset="2"/>
              <a:buNone/>
              <a:defRPr/>
            </a:pP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public static </a:t>
            </a:r>
            <a:r>
              <a:rPr lang="en-US" sz="1600" b="1" dirty="0" err="1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[] reverse(</a:t>
            </a:r>
            <a:r>
              <a:rPr lang="en-US" sz="1600" b="1" dirty="0" err="1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[] list) {</a:t>
            </a:r>
            <a:endParaRPr lang="en-US" sz="1600" b="1" dirty="0">
              <a:solidFill>
                <a:schemeClr val="accent4"/>
              </a:solidFill>
              <a:latin typeface="Courier"/>
              <a:cs typeface="Times New Roman" pitchFamily="18" charset="0"/>
            </a:endParaRPr>
          </a:p>
          <a:p>
            <a:pPr>
              <a:buClr>
                <a:schemeClr val="tx2"/>
              </a:buClr>
              <a:buSzPct val="75000"/>
              <a:buFont typeface="Monotype Sorts" pitchFamily="2" charset="2"/>
              <a:buNone/>
              <a:defRPr/>
            </a:pP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600" b="1" dirty="0" err="1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[] result = new </a:t>
            </a:r>
            <a:r>
              <a:rPr lang="en-US" sz="1600" b="1" dirty="0" err="1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[</a:t>
            </a:r>
            <a:r>
              <a:rPr lang="en-US" sz="1600" b="1" dirty="0" err="1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list.length</a:t>
            </a: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];</a:t>
            </a:r>
            <a:endParaRPr lang="en-US" sz="1600" b="1" dirty="0">
              <a:solidFill>
                <a:schemeClr val="accent4"/>
              </a:solidFill>
              <a:latin typeface="Courier"/>
              <a:cs typeface="Times New Roman" pitchFamily="18" charset="0"/>
            </a:endParaRPr>
          </a:p>
          <a:p>
            <a:pPr>
              <a:buClr>
                <a:schemeClr val="tx2"/>
              </a:buClr>
              <a:buSzPct val="75000"/>
              <a:buFont typeface="Monotype Sorts" pitchFamily="2" charset="2"/>
              <a:buNone/>
              <a:defRPr/>
            </a:pP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 </a:t>
            </a:r>
            <a:endParaRPr lang="en-US" sz="1600" b="1" dirty="0">
              <a:solidFill>
                <a:schemeClr val="accent4"/>
              </a:solidFill>
              <a:latin typeface="Courier"/>
              <a:cs typeface="Times New Roman" pitchFamily="18" charset="0"/>
            </a:endParaRPr>
          </a:p>
          <a:p>
            <a:pPr>
              <a:buClr>
                <a:schemeClr val="tx2"/>
              </a:buClr>
              <a:buSzPct val="75000"/>
              <a:buFont typeface="Monotype Sorts" pitchFamily="2" charset="2"/>
              <a:buNone/>
              <a:defRPr/>
            </a:pPr>
            <a:r>
              <a:rPr lang="en-US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for (int </a:t>
            </a:r>
            <a:r>
              <a:rPr lang="en-US" b="1" dirty="0" err="1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i</a:t>
            </a:r>
            <a:r>
              <a:rPr lang="en-US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 = 0, j = </a:t>
            </a:r>
            <a:r>
              <a:rPr lang="en-US" b="1" dirty="0" err="1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result.length</a:t>
            </a:r>
            <a:r>
              <a:rPr lang="en-US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 - 1; </a:t>
            </a:r>
            <a:r>
              <a:rPr lang="en-US" b="1" dirty="0" err="1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i</a:t>
            </a:r>
            <a:r>
              <a:rPr lang="en-US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 &lt; </a:t>
            </a:r>
            <a:r>
              <a:rPr lang="en-US" b="1" dirty="0" err="1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list.length</a:t>
            </a:r>
            <a:r>
              <a:rPr lang="en-US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; </a:t>
            </a:r>
            <a:r>
              <a:rPr lang="en-US" b="1" dirty="0" err="1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i</a:t>
            </a:r>
            <a:r>
              <a:rPr lang="en-US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++, j--) </a:t>
            </a:r>
          </a:p>
          <a:p>
            <a:pPr>
              <a:buClr>
                <a:schemeClr val="tx2"/>
              </a:buClr>
              <a:buSzPct val="75000"/>
              <a:buFont typeface="Monotype Sorts" pitchFamily="2" charset="2"/>
              <a:buNone/>
              <a:defRPr/>
            </a:pPr>
            <a:r>
              <a:rPr lang="en-US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  {</a:t>
            </a:r>
            <a:endParaRPr lang="en-US" b="1" dirty="0">
              <a:solidFill>
                <a:schemeClr val="accent4"/>
              </a:solidFill>
              <a:latin typeface="Courier"/>
              <a:cs typeface="Times New Roman" pitchFamily="18" charset="0"/>
            </a:endParaRPr>
          </a:p>
          <a:p>
            <a:pPr>
              <a:buClr>
                <a:schemeClr val="tx2"/>
              </a:buClr>
              <a:buSzPct val="75000"/>
              <a:buFont typeface="Monotype Sorts" pitchFamily="2" charset="2"/>
              <a:buNone/>
              <a:defRPr/>
            </a:pP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    result[j] = list[</a:t>
            </a:r>
            <a:r>
              <a:rPr lang="en-US" sz="1600" b="1" dirty="0" err="1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];</a:t>
            </a:r>
            <a:endParaRPr lang="en-US" sz="1600" b="1" dirty="0">
              <a:solidFill>
                <a:schemeClr val="accent4"/>
              </a:solidFill>
              <a:latin typeface="Courier"/>
              <a:cs typeface="Times New Roman" pitchFamily="18" charset="0"/>
            </a:endParaRPr>
          </a:p>
          <a:p>
            <a:pPr>
              <a:buClr>
                <a:schemeClr val="tx2"/>
              </a:buClr>
              <a:buSzPct val="75000"/>
              <a:buFont typeface="Monotype Sorts" pitchFamily="2" charset="2"/>
              <a:buNone/>
              <a:defRPr/>
            </a:pP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  }</a:t>
            </a:r>
            <a:endParaRPr lang="en-US" sz="1600" b="1" dirty="0">
              <a:solidFill>
                <a:schemeClr val="accent4"/>
              </a:solidFill>
              <a:latin typeface="Courier"/>
              <a:cs typeface="Times New Roman" pitchFamily="18" charset="0"/>
            </a:endParaRPr>
          </a:p>
          <a:p>
            <a:pPr>
              <a:buClr>
                <a:schemeClr val="tx2"/>
              </a:buClr>
              <a:buSzPct val="75000"/>
              <a:buFont typeface="Monotype Sorts" pitchFamily="2" charset="2"/>
              <a:buNone/>
              <a:defRPr/>
            </a:pP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 </a:t>
            </a:r>
            <a:endParaRPr lang="en-US" sz="1600" b="1" dirty="0">
              <a:solidFill>
                <a:schemeClr val="accent4"/>
              </a:solidFill>
              <a:latin typeface="Courier"/>
              <a:cs typeface="Times New Roman" pitchFamily="18" charset="0"/>
            </a:endParaRPr>
          </a:p>
          <a:p>
            <a:pPr>
              <a:buClr>
                <a:schemeClr val="tx2"/>
              </a:buClr>
              <a:buSzPct val="75000"/>
              <a:buFont typeface="Monotype Sorts" pitchFamily="2" charset="2"/>
              <a:buNone/>
              <a:defRPr/>
            </a:pP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  return result;</a:t>
            </a:r>
            <a:endParaRPr lang="en-US" sz="1600" b="1" dirty="0">
              <a:solidFill>
                <a:schemeClr val="accent4"/>
              </a:solidFill>
              <a:latin typeface="Courier"/>
              <a:cs typeface="Times New Roman" pitchFamily="18" charset="0"/>
            </a:endParaRPr>
          </a:p>
          <a:p>
            <a:pPr>
              <a:buClr>
                <a:schemeClr val="tx2"/>
              </a:buClr>
              <a:buSzPct val="75000"/>
              <a:buFont typeface="Monotype Sorts" pitchFamily="2" charset="2"/>
              <a:buNone/>
              <a:defRPr/>
            </a:pPr>
            <a:r>
              <a:rPr lang="en-US" sz="16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}</a:t>
            </a:r>
          </a:p>
        </p:txBody>
      </p:sp>
      <p:sp>
        <p:nvSpPr>
          <p:cNvPr id="78853" name="Rectangle 4"/>
          <p:cNvSpPr>
            <a:spLocks noChangeArrowheads="1"/>
          </p:cNvSpPr>
          <p:nvPr/>
        </p:nvSpPr>
        <p:spPr bwMode="auto">
          <a:xfrm>
            <a:off x="2314575" y="25431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81926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193675" y="971550"/>
            <a:ext cx="6705600" cy="685800"/>
          </a:xfrm>
        </p:spPr>
        <p:txBody>
          <a:bodyPr/>
          <a:lstStyle/>
          <a:p>
            <a:pPr>
              <a:lnSpc>
                <a:spcPct val="90000"/>
              </a:lnSpc>
              <a:buFont typeface="Monotype Sorts" pitchFamily="2" charset="2"/>
              <a:buNone/>
              <a:defRPr/>
            </a:pPr>
            <a:r>
              <a:rPr lang="en-US" sz="1800" b="1" dirty="0" err="1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8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[] list1 = {1, 2, 3, 4, 5, 6};</a:t>
            </a:r>
            <a:endParaRPr lang="en-US" sz="1800" b="1" dirty="0">
              <a:solidFill>
                <a:schemeClr val="accent4"/>
              </a:solidFill>
              <a:latin typeface="Courier"/>
              <a:cs typeface="Times New Roman" pitchFamily="18" charset="0"/>
            </a:endParaRPr>
          </a:p>
          <a:p>
            <a:pPr>
              <a:lnSpc>
                <a:spcPct val="90000"/>
              </a:lnSpc>
              <a:buFont typeface="Monotype Sorts" pitchFamily="2" charset="2"/>
              <a:buNone/>
              <a:defRPr/>
            </a:pPr>
            <a:r>
              <a:rPr lang="en-US" sz="1800" b="1" dirty="0" err="1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800" b="1" dirty="0">
                <a:solidFill>
                  <a:schemeClr val="accent4"/>
                </a:solidFill>
                <a:latin typeface="Courier New" pitchFamily="49" charset="0"/>
                <a:cs typeface="Courier New" pitchFamily="49" charset="0"/>
              </a:rPr>
              <a:t>[] list2 = reverse(list1);</a:t>
            </a:r>
            <a:endParaRPr lang="en-US" sz="1800" b="1" dirty="0">
              <a:solidFill>
                <a:schemeClr val="accent4"/>
              </a:solidFill>
            </a:endParaRPr>
          </a:p>
        </p:txBody>
      </p:sp>
      <p:sp>
        <p:nvSpPr>
          <p:cNvPr id="78855" name="Text Box 6"/>
          <p:cNvSpPr txBox="1">
            <a:spLocks noChangeArrowheads="1"/>
          </p:cNvSpPr>
          <p:nvPr/>
        </p:nvSpPr>
        <p:spPr bwMode="auto">
          <a:xfrm>
            <a:off x="5105400" y="2971800"/>
            <a:ext cx="3657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</a:pPr>
            <a:endParaRPr lang="en-US" altLang="en-US"/>
          </a:p>
        </p:txBody>
      </p:sp>
      <p:sp>
        <p:nvSpPr>
          <p:cNvPr id="78856" name="Rectangle 7"/>
          <p:cNvSpPr>
            <a:spLocks noChangeArrowheads="1"/>
          </p:cNvSpPr>
          <p:nvPr/>
        </p:nvSpPr>
        <p:spPr bwMode="auto">
          <a:xfrm>
            <a:off x="3535363" y="4887913"/>
            <a:ext cx="2535237" cy="4572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78857" name="Line 8"/>
          <p:cNvSpPr>
            <a:spLocks noChangeShapeType="1"/>
          </p:cNvSpPr>
          <p:nvPr/>
        </p:nvSpPr>
        <p:spPr bwMode="auto">
          <a:xfrm>
            <a:off x="3916363" y="4887913"/>
            <a:ext cx="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8858" name="Text Box 9"/>
          <p:cNvSpPr txBox="1">
            <a:spLocks noChangeArrowheads="1"/>
          </p:cNvSpPr>
          <p:nvPr/>
        </p:nvSpPr>
        <p:spPr bwMode="auto">
          <a:xfrm>
            <a:off x="2468563" y="4964113"/>
            <a:ext cx="76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/>
              <a:t>list</a:t>
            </a:r>
          </a:p>
        </p:txBody>
      </p:sp>
      <p:sp>
        <p:nvSpPr>
          <p:cNvPr id="78859" name="Text Box 10"/>
          <p:cNvSpPr txBox="1">
            <a:spLocks noChangeArrowheads="1"/>
          </p:cNvSpPr>
          <p:nvPr/>
        </p:nvSpPr>
        <p:spPr bwMode="auto">
          <a:xfrm>
            <a:off x="2239963" y="5802313"/>
            <a:ext cx="1066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/>
              <a:t>result</a:t>
            </a:r>
          </a:p>
        </p:txBody>
      </p:sp>
      <p:sp>
        <p:nvSpPr>
          <p:cNvPr id="78860" name="Rectangle 11"/>
          <p:cNvSpPr>
            <a:spLocks noChangeArrowheads="1"/>
          </p:cNvSpPr>
          <p:nvPr/>
        </p:nvSpPr>
        <p:spPr bwMode="auto">
          <a:xfrm>
            <a:off x="3611563" y="4965700"/>
            <a:ext cx="2301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/>
              <a:t>1</a:t>
            </a:r>
          </a:p>
        </p:txBody>
      </p:sp>
      <p:sp>
        <p:nvSpPr>
          <p:cNvPr id="78861" name="Line 12"/>
          <p:cNvSpPr>
            <a:spLocks noChangeShapeType="1"/>
          </p:cNvSpPr>
          <p:nvPr/>
        </p:nvSpPr>
        <p:spPr bwMode="auto">
          <a:xfrm>
            <a:off x="4303713" y="4887913"/>
            <a:ext cx="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8862" name="Line 13"/>
          <p:cNvSpPr>
            <a:spLocks noChangeShapeType="1"/>
          </p:cNvSpPr>
          <p:nvPr/>
        </p:nvSpPr>
        <p:spPr bwMode="auto">
          <a:xfrm>
            <a:off x="4725988" y="4887913"/>
            <a:ext cx="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8863" name="Line 14"/>
          <p:cNvSpPr>
            <a:spLocks noChangeShapeType="1"/>
          </p:cNvSpPr>
          <p:nvPr/>
        </p:nvSpPr>
        <p:spPr bwMode="auto">
          <a:xfrm>
            <a:off x="5148263" y="4887913"/>
            <a:ext cx="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8864" name="Line 15"/>
          <p:cNvSpPr>
            <a:spLocks noChangeShapeType="1"/>
          </p:cNvSpPr>
          <p:nvPr/>
        </p:nvSpPr>
        <p:spPr bwMode="auto">
          <a:xfrm>
            <a:off x="5646738" y="4887913"/>
            <a:ext cx="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8865" name="Rectangle 16"/>
          <p:cNvSpPr>
            <a:spLocks noChangeArrowheads="1"/>
          </p:cNvSpPr>
          <p:nvPr/>
        </p:nvSpPr>
        <p:spPr bwMode="auto">
          <a:xfrm>
            <a:off x="3995738" y="4965700"/>
            <a:ext cx="2301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/>
              <a:t>2</a:t>
            </a:r>
          </a:p>
        </p:txBody>
      </p:sp>
      <p:sp>
        <p:nvSpPr>
          <p:cNvPr id="78866" name="Rectangle 17"/>
          <p:cNvSpPr>
            <a:spLocks noChangeArrowheads="1"/>
          </p:cNvSpPr>
          <p:nvPr/>
        </p:nvSpPr>
        <p:spPr bwMode="auto">
          <a:xfrm>
            <a:off x="4379913" y="4965700"/>
            <a:ext cx="2301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/>
              <a:t>3</a:t>
            </a:r>
          </a:p>
        </p:txBody>
      </p:sp>
      <p:sp>
        <p:nvSpPr>
          <p:cNvPr id="78867" name="Rectangle 18"/>
          <p:cNvSpPr>
            <a:spLocks noChangeArrowheads="1"/>
          </p:cNvSpPr>
          <p:nvPr/>
        </p:nvSpPr>
        <p:spPr bwMode="auto">
          <a:xfrm>
            <a:off x="4802188" y="4965700"/>
            <a:ext cx="2301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/>
              <a:t>4</a:t>
            </a:r>
          </a:p>
        </p:txBody>
      </p:sp>
      <p:sp>
        <p:nvSpPr>
          <p:cNvPr id="78868" name="Rectangle 19"/>
          <p:cNvSpPr>
            <a:spLocks noChangeArrowheads="1"/>
          </p:cNvSpPr>
          <p:nvPr/>
        </p:nvSpPr>
        <p:spPr bwMode="auto">
          <a:xfrm>
            <a:off x="5262563" y="4965700"/>
            <a:ext cx="2301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/>
              <a:t>5</a:t>
            </a:r>
          </a:p>
        </p:txBody>
      </p:sp>
      <p:sp>
        <p:nvSpPr>
          <p:cNvPr id="78869" name="Rectangle 20"/>
          <p:cNvSpPr>
            <a:spLocks noChangeArrowheads="1"/>
          </p:cNvSpPr>
          <p:nvPr/>
        </p:nvSpPr>
        <p:spPr bwMode="auto">
          <a:xfrm>
            <a:off x="5724525" y="4965700"/>
            <a:ext cx="23018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/>
              <a:t>6</a:t>
            </a:r>
          </a:p>
        </p:txBody>
      </p:sp>
      <p:sp>
        <p:nvSpPr>
          <p:cNvPr id="78870" name="Rectangle 21"/>
          <p:cNvSpPr>
            <a:spLocks noChangeArrowheads="1"/>
          </p:cNvSpPr>
          <p:nvPr/>
        </p:nvSpPr>
        <p:spPr bwMode="auto">
          <a:xfrm>
            <a:off x="3535363" y="5810250"/>
            <a:ext cx="2535237" cy="4572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78871" name="Line 22"/>
          <p:cNvSpPr>
            <a:spLocks noChangeShapeType="1"/>
          </p:cNvSpPr>
          <p:nvPr/>
        </p:nvSpPr>
        <p:spPr bwMode="auto">
          <a:xfrm>
            <a:off x="3916363" y="5810250"/>
            <a:ext cx="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8872" name="Rectangle 23"/>
          <p:cNvSpPr>
            <a:spLocks noChangeArrowheads="1"/>
          </p:cNvSpPr>
          <p:nvPr/>
        </p:nvSpPr>
        <p:spPr bwMode="auto">
          <a:xfrm>
            <a:off x="3611563" y="5888038"/>
            <a:ext cx="2301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/>
              <a:t>0</a:t>
            </a:r>
          </a:p>
        </p:txBody>
      </p:sp>
      <p:sp>
        <p:nvSpPr>
          <p:cNvPr id="78873" name="Line 24"/>
          <p:cNvSpPr>
            <a:spLocks noChangeShapeType="1"/>
          </p:cNvSpPr>
          <p:nvPr/>
        </p:nvSpPr>
        <p:spPr bwMode="auto">
          <a:xfrm>
            <a:off x="4303713" y="5810250"/>
            <a:ext cx="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8874" name="Line 25"/>
          <p:cNvSpPr>
            <a:spLocks noChangeShapeType="1"/>
          </p:cNvSpPr>
          <p:nvPr/>
        </p:nvSpPr>
        <p:spPr bwMode="auto">
          <a:xfrm>
            <a:off x="4725988" y="5810250"/>
            <a:ext cx="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8875" name="Line 26"/>
          <p:cNvSpPr>
            <a:spLocks noChangeShapeType="1"/>
          </p:cNvSpPr>
          <p:nvPr/>
        </p:nvSpPr>
        <p:spPr bwMode="auto">
          <a:xfrm>
            <a:off x="5148263" y="5810250"/>
            <a:ext cx="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8876" name="Line 27"/>
          <p:cNvSpPr>
            <a:spLocks noChangeShapeType="1"/>
          </p:cNvSpPr>
          <p:nvPr/>
        </p:nvSpPr>
        <p:spPr bwMode="auto">
          <a:xfrm>
            <a:off x="5646738" y="5810250"/>
            <a:ext cx="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8877" name="Rectangle 28"/>
          <p:cNvSpPr>
            <a:spLocks noChangeArrowheads="1"/>
          </p:cNvSpPr>
          <p:nvPr/>
        </p:nvSpPr>
        <p:spPr bwMode="auto">
          <a:xfrm>
            <a:off x="3995738" y="5888038"/>
            <a:ext cx="2301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/>
              <a:t>5</a:t>
            </a:r>
          </a:p>
        </p:txBody>
      </p:sp>
      <p:sp>
        <p:nvSpPr>
          <p:cNvPr id="78878" name="Rectangle 29"/>
          <p:cNvSpPr>
            <a:spLocks noChangeArrowheads="1"/>
          </p:cNvSpPr>
          <p:nvPr/>
        </p:nvSpPr>
        <p:spPr bwMode="auto">
          <a:xfrm>
            <a:off x="4379913" y="5888038"/>
            <a:ext cx="2301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/>
              <a:t>4</a:t>
            </a:r>
          </a:p>
        </p:txBody>
      </p:sp>
      <p:sp>
        <p:nvSpPr>
          <p:cNvPr id="78879" name="Rectangle 30"/>
          <p:cNvSpPr>
            <a:spLocks noChangeArrowheads="1"/>
          </p:cNvSpPr>
          <p:nvPr/>
        </p:nvSpPr>
        <p:spPr bwMode="auto">
          <a:xfrm>
            <a:off x="4802188" y="5888038"/>
            <a:ext cx="2301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/>
              <a:t>3</a:t>
            </a:r>
          </a:p>
        </p:txBody>
      </p:sp>
      <p:sp>
        <p:nvSpPr>
          <p:cNvPr id="78880" name="Rectangle 31"/>
          <p:cNvSpPr>
            <a:spLocks noChangeArrowheads="1"/>
          </p:cNvSpPr>
          <p:nvPr/>
        </p:nvSpPr>
        <p:spPr bwMode="auto">
          <a:xfrm>
            <a:off x="5262563" y="5888038"/>
            <a:ext cx="2301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/>
              <a:t>2</a:t>
            </a:r>
          </a:p>
        </p:txBody>
      </p:sp>
      <p:sp>
        <p:nvSpPr>
          <p:cNvPr id="78881" name="Rectangle 32"/>
          <p:cNvSpPr>
            <a:spLocks noChangeArrowheads="1"/>
          </p:cNvSpPr>
          <p:nvPr/>
        </p:nvSpPr>
        <p:spPr bwMode="auto">
          <a:xfrm>
            <a:off x="5724525" y="5888038"/>
            <a:ext cx="23018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600"/>
              <a:t>1</a:t>
            </a:r>
          </a:p>
        </p:txBody>
      </p:sp>
      <p:sp>
        <p:nvSpPr>
          <p:cNvPr id="78882" name="AutoShape 33"/>
          <p:cNvSpPr>
            <a:spLocks noChangeArrowheads="1"/>
          </p:cNvSpPr>
          <p:nvPr/>
        </p:nvSpPr>
        <p:spPr bwMode="auto">
          <a:xfrm>
            <a:off x="6110288" y="3202368"/>
            <a:ext cx="2843212" cy="806450"/>
          </a:xfrm>
          <a:prstGeom prst="wedgeRoundRectCallout">
            <a:avLst>
              <a:gd name="adj1" fmla="val -94696"/>
              <a:gd name="adj2" fmla="val -21258"/>
              <a:gd name="adj3" fmla="val 16667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n-US" altLang="en-US" sz="1800"/>
              <a:t>i = 4 and j = 1 </a:t>
            </a:r>
          </a:p>
          <a:p>
            <a:pPr algn="ctr"/>
            <a:r>
              <a:rPr lang="en-US" altLang="en-US" sz="1800"/>
              <a:t>Assign list[i] to result[j]</a:t>
            </a:r>
          </a:p>
        </p:txBody>
      </p:sp>
      <p:sp>
        <p:nvSpPr>
          <p:cNvPr id="78884" name="Line 35"/>
          <p:cNvSpPr>
            <a:spLocks noChangeShapeType="1"/>
          </p:cNvSpPr>
          <p:nvPr/>
        </p:nvSpPr>
        <p:spPr bwMode="auto">
          <a:xfrm flipH="1">
            <a:off x="4149725" y="5272088"/>
            <a:ext cx="1190625" cy="614362"/>
          </a:xfrm>
          <a:prstGeom prst="line">
            <a:avLst/>
          </a:prstGeom>
          <a:noFill/>
          <a:ln w="44450">
            <a:solidFill>
              <a:srgbClr val="FF0000"/>
            </a:solidFill>
            <a:round/>
            <a:headEnd type="none" w="sm" len="sm"/>
            <a:tailEnd type="stealth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8885" name="Rectangle 36"/>
          <p:cNvSpPr>
            <a:spLocks noChangeArrowheads="1"/>
          </p:cNvSpPr>
          <p:nvPr/>
        </p:nvSpPr>
        <p:spPr bwMode="auto">
          <a:xfrm>
            <a:off x="0" y="0"/>
            <a:ext cx="1524000" cy="381000"/>
          </a:xfrm>
          <a:prstGeom prst="rect">
            <a:avLst/>
          </a:prstGeom>
          <a:noFill/>
          <a:ln w="12700">
            <a:solidFill>
              <a:srgbClr val="FF0000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n-US" altLang="en-US" sz="1800">
                <a:solidFill>
                  <a:schemeClr val="bg2"/>
                </a:solidFill>
                <a:latin typeface="Forte" panose="03060902040502070203" pitchFamily="66" charset="0"/>
              </a:rPr>
              <a:t>animation</a:t>
            </a:r>
          </a:p>
        </p:txBody>
      </p:sp>
    </p:spTree>
    <p:extLst>
      <p:ext uri="{BB962C8B-B14F-4D97-AF65-F5344CB8AC3E}">
        <p14:creationId xmlns:p14="http://schemas.microsoft.com/office/powerpoint/2010/main" val="142076718"/>
      </p:ext>
    </p:extLst>
  </p:cSld>
  <p:clrMapOvr>
    <a:masterClrMapping/>
  </p:clrMapOvr>
</p:sld>
</file>

<file path=ppt/theme/theme1.xml><?xml version="1.0" encoding="utf-8"?>
<a:theme xmlns:a="http://schemas.openxmlformats.org/drawingml/2006/main" name="International">
  <a:themeElements>
    <a:clrScheme name="International 3">
      <a:dk1>
        <a:srgbClr val="000000"/>
      </a:dk1>
      <a:lt1>
        <a:srgbClr val="FFFFFF"/>
      </a:lt1>
      <a:dk2>
        <a:srgbClr val="000000"/>
      </a:dk2>
      <a:lt2>
        <a:srgbClr val="5F5F5F"/>
      </a:lt2>
      <a:accent1>
        <a:srgbClr val="CBCBCB"/>
      </a:accent1>
      <a:accent2>
        <a:srgbClr val="969696"/>
      </a:accent2>
      <a:accent3>
        <a:srgbClr val="FFFFFF"/>
      </a:accent3>
      <a:accent4>
        <a:srgbClr val="000000"/>
      </a:accent4>
      <a:accent5>
        <a:srgbClr val="E2E2E2"/>
      </a:accent5>
      <a:accent6>
        <a:srgbClr val="878787"/>
      </a:accent6>
      <a:hlink>
        <a:srgbClr val="DDDDDD"/>
      </a:hlink>
      <a:folHlink>
        <a:srgbClr val="EAEAEA"/>
      </a:folHlink>
    </a:clrScheme>
    <a:fontScheme name="International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</a:defRPr>
        </a:defPPr>
      </a:lstStyle>
    </a:lnDef>
  </a:objectDefaults>
  <a:extraClrSchemeLst>
    <a:extraClrScheme>
      <a:clrScheme name="International 1">
        <a:dk1>
          <a:srgbClr val="000000"/>
        </a:dk1>
        <a:lt1>
          <a:srgbClr val="FFFFFF"/>
        </a:lt1>
        <a:dk2>
          <a:srgbClr val="0000FF"/>
        </a:dk2>
        <a:lt2>
          <a:srgbClr val="FFFF99"/>
        </a:lt2>
        <a:accent1>
          <a:srgbClr val="009966"/>
        </a:accent1>
        <a:accent2>
          <a:srgbClr val="00CCCC"/>
        </a:accent2>
        <a:accent3>
          <a:srgbClr val="AAAAFF"/>
        </a:accent3>
        <a:accent4>
          <a:srgbClr val="DADADA"/>
        </a:accent4>
        <a:accent5>
          <a:srgbClr val="AACAB8"/>
        </a:accent5>
        <a:accent6>
          <a:srgbClr val="00B9B9"/>
        </a:accent6>
        <a:hlink>
          <a:srgbClr val="000080"/>
        </a:hlink>
        <a:folHlink>
          <a:srgbClr val="99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nternational 2">
        <a:dk1>
          <a:srgbClr val="000000"/>
        </a:dk1>
        <a:lt1>
          <a:srgbClr val="FFFFFF"/>
        </a:lt1>
        <a:dk2>
          <a:srgbClr val="000080"/>
        </a:dk2>
        <a:lt2>
          <a:srgbClr val="003399"/>
        </a:lt2>
        <a:accent1>
          <a:srgbClr val="9999FF"/>
        </a:accent1>
        <a:accent2>
          <a:srgbClr val="FF99FF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E78AE7"/>
        </a:accent6>
        <a:hlink>
          <a:srgbClr val="85ADFF"/>
        </a:hlink>
        <a:folHlink>
          <a:srgbClr val="00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ternational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CBCBCB"/>
        </a:accent1>
        <a:accent2>
          <a:srgbClr val="96969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878787"/>
        </a:accent6>
        <a:hlink>
          <a:srgbClr val="DDDDD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28557</TotalTime>
  <Words>11108</Words>
  <Application>Microsoft Office PowerPoint</Application>
  <PresentationFormat>On-screen Show (4:3)</PresentationFormat>
  <Paragraphs>2169</Paragraphs>
  <Slides>138</Slides>
  <Notes>3</Notes>
  <HiddenSlides>0</HiddenSlides>
  <MMClips>0</MMClips>
  <ScaleCrop>false</ScaleCrop>
  <HeadingPairs>
    <vt:vector size="10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138</vt:i4>
      </vt:variant>
      <vt:variant>
        <vt:lpstr>Custom Shows</vt:lpstr>
      </vt:variant>
      <vt:variant>
        <vt:i4>1</vt:i4>
      </vt:variant>
    </vt:vector>
  </HeadingPairs>
  <TitlesOfParts>
    <vt:vector size="149" baseType="lpstr">
      <vt:lpstr>Arial</vt:lpstr>
      <vt:lpstr>Book Antiqua</vt:lpstr>
      <vt:lpstr>Courier</vt:lpstr>
      <vt:lpstr>Courier New</vt:lpstr>
      <vt:lpstr>Forte</vt:lpstr>
      <vt:lpstr>Monotype Sorts</vt:lpstr>
      <vt:lpstr>Times New Roman</vt:lpstr>
      <vt:lpstr>Wingdings</vt:lpstr>
      <vt:lpstr>International</vt:lpstr>
      <vt:lpstr>Picture</vt:lpstr>
      <vt:lpstr>Chapter 7: Arrays (Single Dimensional)</vt:lpstr>
      <vt:lpstr>Objectives</vt:lpstr>
      <vt:lpstr>Program 1: Array Introduction</vt:lpstr>
      <vt:lpstr>Program 1: Array Introduction</vt:lpstr>
      <vt:lpstr>Program 1: Array Introduction</vt:lpstr>
      <vt:lpstr>Declaring Array</vt:lpstr>
      <vt:lpstr>Declaring Array (cont.)</vt:lpstr>
      <vt:lpstr>Creating Arrays</vt:lpstr>
      <vt:lpstr>Creating Arrays (cont.)</vt:lpstr>
      <vt:lpstr>Accessing Array Elements</vt:lpstr>
      <vt:lpstr>Save Values into the Array</vt:lpstr>
      <vt:lpstr>Save Values into the Array (cont.)</vt:lpstr>
      <vt:lpstr>Processing Arrays</vt:lpstr>
      <vt:lpstr>Program 1: Array Introduction (cont.)</vt:lpstr>
      <vt:lpstr>Program 1: Array Introduction (cont.)</vt:lpstr>
      <vt:lpstr>Program 1: Array Introduction (cont.)</vt:lpstr>
      <vt:lpstr>Array Basics</vt:lpstr>
      <vt:lpstr>Array Default Values</vt:lpstr>
      <vt:lpstr>Array Size</vt:lpstr>
      <vt:lpstr>Array Initializers</vt:lpstr>
      <vt:lpstr>Array Initializers (cont.)</vt:lpstr>
      <vt:lpstr>Trace Program with Arrays</vt:lpstr>
      <vt:lpstr>Trace Program with Arrays</vt:lpstr>
      <vt:lpstr>Trace Program with Arrays</vt:lpstr>
      <vt:lpstr>Trace Program with Arrays</vt:lpstr>
      <vt:lpstr>Trace Program with Arrays</vt:lpstr>
      <vt:lpstr>Trace Program with Arrays</vt:lpstr>
      <vt:lpstr>Trace Program with Arrays</vt:lpstr>
      <vt:lpstr>Trace Program with Arrays</vt:lpstr>
      <vt:lpstr>Trace Program with Arrays</vt:lpstr>
      <vt:lpstr>Trace Program with Arrays</vt:lpstr>
      <vt:lpstr>Trace Program with Arrays</vt:lpstr>
      <vt:lpstr>Trace Program with Arrays</vt:lpstr>
      <vt:lpstr>Trace Program with Arrays</vt:lpstr>
      <vt:lpstr>Trace Program with Arrays</vt:lpstr>
      <vt:lpstr>Trace Program with Arrays</vt:lpstr>
      <vt:lpstr>Trace Program with Arrays</vt:lpstr>
      <vt:lpstr>Processing Arrays</vt:lpstr>
      <vt:lpstr>Processing Arrays Printing arrays</vt:lpstr>
      <vt:lpstr>Processing Arrays Initializing arrays with input values</vt:lpstr>
      <vt:lpstr>Processing Arrays Initializing arrays with input values</vt:lpstr>
      <vt:lpstr>Processing Arrays Summing all elements of an array</vt:lpstr>
      <vt:lpstr>Processing Arrays Finding the largest element of an array</vt:lpstr>
      <vt:lpstr>Processing Arrays Finding the smallest index of the largest element</vt:lpstr>
      <vt:lpstr>Processing Arrays Finding the smallest index of the largest element</vt:lpstr>
      <vt:lpstr>Processing Arrays Random Shuffling</vt:lpstr>
      <vt:lpstr>Processing Arrays Random Shuffling</vt:lpstr>
      <vt:lpstr>Processing Arrays Shifting Elements</vt:lpstr>
      <vt:lpstr>Example: Month name by its number</vt:lpstr>
      <vt:lpstr>Example: Month name by its number</vt:lpstr>
      <vt:lpstr>Enhanced for Loop</vt:lpstr>
      <vt:lpstr>CAUTION: Common error</vt:lpstr>
      <vt:lpstr>CAUTION: Common error</vt:lpstr>
      <vt:lpstr>Check Point</vt:lpstr>
      <vt:lpstr>Check Point</vt:lpstr>
      <vt:lpstr>Check Point</vt:lpstr>
      <vt:lpstr>Check Point</vt:lpstr>
      <vt:lpstr>Program 2: Deck of Cards</vt:lpstr>
      <vt:lpstr>Program 2: Deck of Cards</vt:lpstr>
      <vt:lpstr>Program 2: Deck of Cards</vt:lpstr>
      <vt:lpstr>Program 2: Deck of Cards</vt:lpstr>
      <vt:lpstr>Program 2: Deck of Cards</vt:lpstr>
      <vt:lpstr>Program 2: Deck of Cards</vt:lpstr>
      <vt:lpstr>Program 2: Deck of Cards</vt:lpstr>
      <vt:lpstr>Program 2: Deck of Cards</vt:lpstr>
      <vt:lpstr>Program 2: Deck of Cards</vt:lpstr>
      <vt:lpstr>Copying Arrays</vt:lpstr>
      <vt:lpstr>Copying Arrays (cont.)</vt:lpstr>
      <vt:lpstr>Copying Arrays (cont.)</vt:lpstr>
      <vt:lpstr>Copying Arrays (cont.)</vt:lpstr>
      <vt:lpstr>Check Point</vt:lpstr>
      <vt:lpstr>Passing Arrays to Methods</vt:lpstr>
      <vt:lpstr>Passing Arrays to Methods (cont.)</vt:lpstr>
      <vt:lpstr>Passing Arrays to Methods (cont.)</vt:lpstr>
      <vt:lpstr>Passing Arrays to Methods (cont.)</vt:lpstr>
      <vt:lpstr>Passing Arrays to Methods (cont.)</vt:lpstr>
      <vt:lpstr>Passing Arrays to Methods (cont.)</vt:lpstr>
      <vt:lpstr>Passing Arrays to Methods (cont.)</vt:lpstr>
      <vt:lpstr>PowerPoint Presentation</vt:lpstr>
      <vt:lpstr>Passing Arrays to Methods (cont.)</vt:lpstr>
      <vt:lpstr>Passing Arrays to Methods</vt:lpstr>
      <vt:lpstr>Returning an Array from a Method</vt:lpstr>
      <vt:lpstr>Returning an Array from a Method</vt:lpstr>
      <vt:lpstr>Trace the reverse Method</vt:lpstr>
      <vt:lpstr>Trace the reverse Method, cont.</vt:lpstr>
      <vt:lpstr>Trace the reverse Method, cont.</vt:lpstr>
      <vt:lpstr>Trace the reverse Method, cont.</vt:lpstr>
      <vt:lpstr>Trace the reverse Method, cont.</vt:lpstr>
      <vt:lpstr>Trace the reverse Method, cont.</vt:lpstr>
      <vt:lpstr>Trace the reverse Method, cont.</vt:lpstr>
      <vt:lpstr>Trace the reverse Method, cont.</vt:lpstr>
      <vt:lpstr>Trace the reverse Method, cont.</vt:lpstr>
      <vt:lpstr>Trace the reverse Method, cont.</vt:lpstr>
      <vt:lpstr>Trace the reverse Method, cont.</vt:lpstr>
      <vt:lpstr>Trace the reverse Method, cont.</vt:lpstr>
      <vt:lpstr>Trace the reverse Method, cont.</vt:lpstr>
      <vt:lpstr>Trace the reverse Method, cont.</vt:lpstr>
      <vt:lpstr>Trace the reverse Method, cont.</vt:lpstr>
      <vt:lpstr>Trace the reverse Method, cont.</vt:lpstr>
      <vt:lpstr>Trace the reverse Method, cont.</vt:lpstr>
      <vt:lpstr>Trace the reverse Method, cont.</vt:lpstr>
      <vt:lpstr>Trace the reverse Method, cont.</vt:lpstr>
      <vt:lpstr>Trace the reverse Method, cont.</vt:lpstr>
      <vt:lpstr>Trace the reverse Method, cont.</vt:lpstr>
      <vt:lpstr>Trace the reverse Method, cont.</vt:lpstr>
      <vt:lpstr>Program 3: Count Letters In Array</vt:lpstr>
      <vt:lpstr>Program 3: Count Letters In Array</vt:lpstr>
      <vt:lpstr>Program 3: Count  Letters In Array</vt:lpstr>
      <vt:lpstr>Program 3: Count  Letters In Array</vt:lpstr>
      <vt:lpstr>PowerPoint Presentation</vt:lpstr>
      <vt:lpstr>PowerPoint Presentation</vt:lpstr>
      <vt:lpstr>PowerPoint Presentation</vt:lpstr>
      <vt:lpstr>Program 3: CountLettersInArray</vt:lpstr>
      <vt:lpstr>Check Point</vt:lpstr>
      <vt:lpstr>Check Point</vt:lpstr>
      <vt:lpstr>Searching Arrays</vt:lpstr>
      <vt:lpstr>Linear Search</vt:lpstr>
      <vt:lpstr>Linear Search</vt:lpstr>
      <vt:lpstr>Linear Search Animation</vt:lpstr>
      <vt:lpstr>Linear Search</vt:lpstr>
      <vt:lpstr>Binary Search</vt:lpstr>
      <vt:lpstr>Binary Search</vt:lpstr>
      <vt:lpstr>Binary Search</vt:lpstr>
      <vt:lpstr>Binary Search</vt:lpstr>
      <vt:lpstr>Sorting Arrays</vt:lpstr>
      <vt:lpstr>Sorting Arrays</vt:lpstr>
      <vt:lpstr>Sorting Arrays</vt:lpstr>
      <vt:lpstr>Sorting Arrays</vt:lpstr>
      <vt:lpstr>Sorting Arrays</vt:lpstr>
      <vt:lpstr>Sorting Arrays</vt:lpstr>
      <vt:lpstr>Sorting Arrays</vt:lpstr>
      <vt:lpstr>Sorting Arrays</vt:lpstr>
      <vt:lpstr>Selection Sort Code</vt:lpstr>
      <vt:lpstr>Arrays Class</vt:lpstr>
      <vt:lpstr>Arrays Class</vt:lpstr>
      <vt:lpstr>Arrays Class</vt:lpstr>
      <vt:lpstr>Arrays Class</vt:lpstr>
      <vt:lpstr>Chapter 7: Arrays (Single Dimensional)</vt:lpstr>
      <vt:lpstr>Custom Show 1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2 Primitive Data Type and Operations</dc:title>
  <dc:creator>Y. Daniel Liang</dc:creator>
  <cp:lastModifiedBy>LAMYA FOUAD MOHAMAD DAGHESTANI</cp:lastModifiedBy>
  <cp:revision>581</cp:revision>
  <dcterms:created xsi:type="dcterms:W3CDTF">1995-06-10T17:31:50Z</dcterms:created>
  <dcterms:modified xsi:type="dcterms:W3CDTF">2019-03-02T20:10:43Z</dcterms:modified>
</cp:coreProperties>
</file>