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127"/>
  </p:notesMasterIdLst>
  <p:sldIdLst>
    <p:sldId id="569" r:id="rId2"/>
    <p:sldId id="841" r:id="rId3"/>
    <p:sldId id="842" r:id="rId4"/>
    <p:sldId id="843" r:id="rId5"/>
    <p:sldId id="845" r:id="rId6"/>
    <p:sldId id="966" r:id="rId7"/>
    <p:sldId id="868" r:id="rId8"/>
    <p:sldId id="851" r:id="rId9"/>
    <p:sldId id="847" r:id="rId10"/>
    <p:sldId id="846" r:id="rId11"/>
    <p:sldId id="848" r:id="rId12"/>
    <p:sldId id="796" r:id="rId13"/>
    <p:sldId id="797" r:id="rId14"/>
    <p:sldId id="798" r:id="rId15"/>
    <p:sldId id="799" r:id="rId16"/>
    <p:sldId id="800" r:id="rId17"/>
    <p:sldId id="801" r:id="rId18"/>
    <p:sldId id="802" r:id="rId19"/>
    <p:sldId id="803" r:id="rId20"/>
    <p:sldId id="804" r:id="rId21"/>
    <p:sldId id="849" r:id="rId22"/>
    <p:sldId id="850" r:id="rId23"/>
    <p:sldId id="852" r:id="rId24"/>
    <p:sldId id="885" r:id="rId25"/>
    <p:sldId id="853" r:id="rId26"/>
    <p:sldId id="854" r:id="rId27"/>
    <p:sldId id="856" r:id="rId28"/>
    <p:sldId id="857" r:id="rId29"/>
    <p:sldId id="886" r:id="rId30"/>
    <p:sldId id="858" r:id="rId31"/>
    <p:sldId id="862" r:id="rId32"/>
    <p:sldId id="864" r:id="rId33"/>
    <p:sldId id="865" r:id="rId34"/>
    <p:sldId id="860" r:id="rId35"/>
    <p:sldId id="866" r:id="rId36"/>
    <p:sldId id="867" r:id="rId37"/>
    <p:sldId id="861" r:id="rId38"/>
    <p:sldId id="884" r:id="rId39"/>
    <p:sldId id="887" r:id="rId40"/>
    <p:sldId id="888" r:id="rId41"/>
    <p:sldId id="894" r:id="rId42"/>
    <p:sldId id="877" r:id="rId43"/>
    <p:sldId id="878" r:id="rId44"/>
    <p:sldId id="879" r:id="rId45"/>
    <p:sldId id="880" r:id="rId46"/>
    <p:sldId id="883" r:id="rId47"/>
    <p:sldId id="890" r:id="rId48"/>
    <p:sldId id="891" r:id="rId49"/>
    <p:sldId id="892" r:id="rId50"/>
    <p:sldId id="893" r:id="rId51"/>
    <p:sldId id="896" r:id="rId52"/>
    <p:sldId id="898" r:id="rId53"/>
    <p:sldId id="899" r:id="rId54"/>
    <p:sldId id="900" r:id="rId55"/>
    <p:sldId id="901" r:id="rId56"/>
    <p:sldId id="812" r:id="rId57"/>
    <p:sldId id="813" r:id="rId58"/>
    <p:sldId id="814" r:id="rId59"/>
    <p:sldId id="815" r:id="rId60"/>
    <p:sldId id="816" r:id="rId61"/>
    <p:sldId id="817" r:id="rId62"/>
    <p:sldId id="818" r:id="rId63"/>
    <p:sldId id="819" r:id="rId64"/>
    <p:sldId id="820" r:id="rId65"/>
    <p:sldId id="821" r:id="rId66"/>
    <p:sldId id="902" r:id="rId67"/>
    <p:sldId id="903" r:id="rId68"/>
    <p:sldId id="908" r:id="rId69"/>
    <p:sldId id="904" r:id="rId70"/>
    <p:sldId id="905" r:id="rId71"/>
    <p:sldId id="909" r:id="rId72"/>
    <p:sldId id="939" r:id="rId73"/>
    <p:sldId id="940" r:id="rId74"/>
    <p:sldId id="945" r:id="rId75"/>
    <p:sldId id="941" r:id="rId76"/>
    <p:sldId id="942" r:id="rId77"/>
    <p:sldId id="943" r:id="rId78"/>
    <p:sldId id="944" r:id="rId79"/>
    <p:sldId id="911" r:id="rId80"/>
    <p:sldId id="912" r:id="rId81"/>
    <p:sldId id="916" r:id="rId82"/>
    <p:sldId id="913" r:id="rId83"/>
    <p:sldId id="917" r:id="rId84"/>
    <p:sldId id="918" r:id="rId85"/>
    <p:sldId id="919" r:id="rId86"/>
    <p:sldId id="914" r:id="rId87"/>
    <p:sldId id="915" r:id="rId88"/>
    <p:sldId id="921" r:id="rId89"/>
    <p:sldId id="922" r:id="rId90"/>
    <p:sldId id="923" r:id="rId91"/>
    <p:sldId id="924" r:id="rId92"/>
    <p:sldId id="925" r:id="rId93"/>
    <p:sldId id="906" r:id="rId94"/>
    <p:sldId id="907" r:id="rId95"/>
    <p:sldId id="870" r:id="rId96"/>
    <p:sldId id="872" r:id="rId97"/>
    <p:sldId id="875" r:id="rId98"/>
    <p:sldId id="873" r:id="rId99"/>
    <p:sldId id="926" r:id="rId100"/>
    <p:sldId id="927" r:id="rId101"/>
    <p:sldId id="932" r:id="rId102"/>
    <p:sldId id="928" r:id="rId103"/>
    <p:sldId id="931" r:id="rId104"/>
    <p:sldId id="933" r:id="rId105"/>
    <p:sldId id="934" r:id="rId106"/>
    <p:sldId id="938" r:id="rId107"/>
    <p:sldId id="936" r:id="rId108"/>
    <p:sldId id="937" r:id="rId109"/>
    <p:sldId id="951" r:id="rId110"/>
    <p:sldId id="953" r:id="rId111"/>
    <p:sldId id="952" r:id="rId112"/>
    <p:sldId id="946" r:id="rId113"/>
    <p:sldId id="954" r:id="rId114"/>
    <p:sldId id="949" r:id="rId115"/>
    <p:sldId id="955" r:id="rId116"/>
    <p:sldId id="950" r:id="rId117"/>
    <p:sldId id="956" r:id="rId118"/>
    <p:sldId id="957" r:id="rId119"/>
    <p:sldId id="961" r:id="rId120"/>
    <p:sldId id="962" r:id="rId121"/>
    <p:sldId id="963" r:id="rId122"/>
    <p:sldId id="964" r:id="rId123"/>
    <p:sldId id="959" r:id="rId124"/>
    <p:sldId id="960" r:id="rId125"/>
    <p:sldId id="958" r:id="rId126"/>
  </p:sldIdLst>
  <p:sldSz cx="9144000" cy="6858000" type="screen4x3"/>
  <p:notesSz cx="6858000" cy="9144000"/>
  <p:custShowLst>
    <p:custShow name="Custom Show 1" id="0">
      <p:sldLst/>
    </p:custShow>
  </p:custShowLst>
  <p:defaultTextStyle>
    <a:defPPr>
      <a:defRPr lang="en-US"/>
    </a:defPPr>
    <a:lvl1pPr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5pPr>
    <a:lvl6pPr marL="2286000" algn="l" defTabSz="914400" rtl="0" eaLnBrk="1" latinLnBrk="0" hangingPunct="1">
      <a:defRPr sz="1600" kern="1200">
        <a:solidFill>
          <a:schemeClr val="tx1"/>
        </a:solidFill>
        <a:latin typeface="Times New Roman" panose="02020603050405020304" pitchFamily="18" charset="0"/>
        <a:ea typeface="+mn-ea"/>
        <a:cs typeface="+mn-cs"/>
      </a:defRPr>
    </a:lvl6pPr>
    <a:lvl7pPr marL="2743200" algn="l" defTabSz="914400" rtl="0" eaLnBrk="1" latinLnBrk="0" hangingPunct="1">
      <a:defRPr sz="1600" kern="1200">
        <a:solidFill>
          <a:schemeClr val="tx1"/>
        </a:solidFill>
        <a:latin typeface="Times New Roman" panose="02020603050405020304" pitchFamily="18" charset="0"/>
        <a:ea typeface="+mn-ea"/>
        <a:cs typeface="+mn-cs"/>
      </a:defRPr>
    </a:lvl7pPr>
    <a:lvl8pPr marL="3200400" algn="l" defTabSz="914400" rtl="0" eaLnBrk="1" latinLnBrk="0" hangingPunct="1">
      <a:defRPr sz="1600" kern="1200">
        <a:solidFill>
          <a:schemeClr val="tx1"/>
        </a:solidFill>
        <a:latin typeface="Times New Roman" panose="02020603050405020304" pitchFamily="18" charset="0"/>
        <a:ea typeface="+mn-ea"/>
        <a:cs typeface="+mn-cs"/>
      </a:defRPr>
    </a:lvl8pPr>
    <a:lvl9pPr marL="3657600" algn="l" defTabSz="914400" rtl="0" eaLnBrk="1" latinLnBrk="0" hangingPunct="1">
      <a:defRPr sz="16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864">
          <p15:clr>
            <a:srgbClr val="A4A3A4"/>
          </p15:clr>
        </p15:guide>
        <p15:guide id="2" pos="57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2C355"/>
    <a:srgbClr val="C4E3AF"/>
    <a:srgbClr val="9BCF77"/>
    <a:srgbClr val="B4DB99"/>
    <a:srgbClr val="9DD07A"/>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BD4F4D-BA1E-406C-878D-01CE2FC3CA54}" v="157" dt="2019-02-10T02:49:10.2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81" autoAdjust="0"/>
    <p:restoredTop sz="94618" autoAdjust="0"/>
  </p:normalViewPr>
  <p:slideViewPr>
    <p:cSldViewPr>
      <p:cViewPr>
        <p:scale>
          <a:sx n="60" d="100"/>
          <a:sy n="60" d="100"/>
        </p:scale>
        <p:origin x="1272" y="132"/>
      </p:cViewPr>
      <p:guideLst>
        <p:guide orient="horz" pos="864"/>
        <p:guide pos="57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8" d="100"/>
          <a:sy n="88" d="100"/>
        </p:scale>
        <p:origin x="2964" y="108"/>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microsoft.com/office/2016/11/relationships/changesInfo" Target="changesInfos/changesInfo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MYA FOUAD MOHAMAD DAGHESTANI" userId="a436c0b0-45b9-4e41-97cd-63c07e065e95" providerId="ADAL" clId="{83BD4F4D-BA1E-406C-878D-01CE2FC3CA54}"/>
    <pc:docChg chg="undo custSel addSld delSld modSld sldOrd">
      <pc:chgData name="LAMYA FOUAD MOHAMAD DAGHESTANI" userId="a436c0b0-45b9-4e41-97cd-63c07e065e95" providerId="ADAL" clId="{83BD4F4D-BA1E-406C-878D-01CE2FC3CA54}" dt="2019-02-10T02:49:10.234" v="689"/>
      <pc:docMkLst>
        <pc:docMk/>
      </pc:docMkLst>
      <pc:sldChg chg="modSp">
        <pc:chgData name="LAMYA FOUAD MOHAMAD DAGHESTANI" userId="a436c0b0-45b9-4e41-97cd-63c07e065e95" providerId="ADAL" clId="{83BD4F4D-BA1E-406C-878D-01CE2FC3CA54}" dt="2019-02-10T01:30:49.887" v="304" actId="5793"/>
        <pc:sldMkLst>
          <pc:docMk/>
          <pc:sldMk cId="2211706234" sldId="845"/>
        </pc:sldMkLst>
        <pc:spChg chg="mod">
          <ac:chgData name="LAMYA FOUAD MOHAMAD DAGHESTANI" userId="a436c0b0-45b9-4e41-97cd-63c07e065e95" providerId="ADAL" clId="{83BD4F4D-BA1E-406C-878D-01CE2FC3CA54}" dt="2019-02-10T01:30:49.887" v="304" actId="5793"/>
          <ac:spMkLst>
            <pc:docMk/>
            <pc:sldMk cId="2211706234" sldId="845"/>
            <ac:spMk id="9" creationId="{00000000-0000-0000-0000-000000000000}"/>
          </ac:spMkLst>
        </pc:spChg>
      </pc:sldChg>
      <pc:sldChg chg="addSp delSp modSp">
        <pc:chgData name="LAMYA FOUAD MOHAMAD DAGHESTANI" userId="a436c0b0-45b9-4e41-97cd-63c07e065e95" providerId="ADAL" clId="{83BD4F4D-BA1E-406C-878D-01CE2FC3CA54}" dt="2019-02-10T01:38:34.853" v="363" actId="5793"/>
        <pc:sldMkLst>
          <pc:docMk/>
          <pc:sldMk cId="3871080943" sldId="846"/>
        </pc:sldMkLst>
        <pc:spChg chg="mod">
          <ac:chgData name="LAMYA FOUAD MOHAMAD DAGHESTANI" userId="a436c0b0-45b9-4e41-97cd-63c07e065e95" providerId="ADAL" clId="{83BD4F4D-BA1E-406C-878D-01CE2FC3CA54}" dt="2019-02-10T01:38:05.559" v="357" actId="1076"/>
          <ac:spMkLst>
            <pc:docMk/>
            <pc:sldMk cId="3871080943" sldId="846"/>
            <ac:spMk id="5" creationId="{00000000-0000-0000-0000-000000000000}"/>
          </ac:spMkLst>
        </pc:spChg>
        <pc:spChg chg="mod">
          <ac:chgData name="LAMYA FOUAD MOHAMAD DAGHESTANI" userId="a436c0b0-45b9-4e41-97cd-63c07e065e95" providerId="ADAL" clId="{83BD4F4D-BA1E-406C-878D-01CE2FC3CA54}" dt="2019-02-10T01:38:34.853" v="363" actId="5793"/>
          <ac:spMkLst>
            <pc:docMk/>
            <pc:sldMk cId="3871080943" sldId="846"/>
            <ac:spMk id="9" creationId="{00000000-0000-0000-0000-000000000000}"/>
          </ac:spMkLst>
        </pc:spChg>
        <pc:picChg chg="add del mod">
          <ac:chgData name="LAMYA FOUAD MOHAMAD DAGHESTANI" userId="a436c0b0-45b9-4e41-97cd-63c07e065e95" providerId="ADAL" clId="{83BD4F4D-BA1E-406C-878D-01CE2FC3CA54}" dt="2019-02-10T01:37:53.400" v="356" actId="478"/>
          <ac:picMkLst>
            <pc:docMk/>
            <pc:sldMk cId="3871080943" sldId="846"/>
            <ac:picMk id="4" creationId="{00000000-0000-0000-0000-000000000000}"/>
          </ac:picMkLst>
        </pc:picChg>
      </pc:sldChg>
      <pc:sldChg chg="addSp delSp modSp ord">
        <pc:chgData name="LAMYA FOUAD MOHAMAD DAGHESTANI" userId="a436c0b0-45b9-4e41-97cd-63c07e065e95" providerId="ADAL" clId="{83BD4F4D-BA1E-406C-878D-01CE2FC3CA54}" dt="2019-02-10T01:37:42.115" v="355"/>
        <pc:sldMkLst>
          <pc:docMk/>
          <pc:sldMk cId="2346494229" sldId="847"/>
        </pc:sldMkLst>
        <pc:spChg chg="mod">
          <ac:chgData name="LAMYA FOUAD MOHAMAD DAGHESTANI" userId="a436c0b0-45b9-4e41-97cd-63c07e065e95" providerId="ADAL" clId="{83BD4F4D-BA1E-406C-878D-01CE2FC3CA54}" dt="2019-02-10T01:37:03.792" v="348" actId="120"/>
          <ac:spMkLst>
            <pc:docMk/>
            <pc:sldMk cId="2346494229" sldId="847"/>
            <ac:spMk id="2" creationId="{00000000-0000-0000-0000-000000000000}"/>
          </ac:spMkLst>
        </pc:spChg>
        <pc:spChg chg="mod">
          <ac:chgData name="LAMYA FOUAD MOHAMAD DAGHESTANI" userId="a436c0b0-45b9-4e41-97cd-63c07e065e95" providerId="ADAL" clId="{83BD4F4D-BA1E-406C-878D-01CE2FC3CA54}" dt="2019-02-10T01:37:32.062" v="354" actId="1076"/>
          <ac:spMkLst>
            <pc:docMk/>
            <pc:sldMk cId="2346494229" sldId="847"/>
            <ac:spMk id="5" creationId="{00000000-0000-0000-0000-000000000000}"/>
          </ac:spMkLst>
        </pc:spChg>
        <pc:spChg chg="mod">
          <ac:chgData name="LAMYA FOUAD MOHAMAD DAGHESTANI" userId="a436c0b0-45b9-4e41-97cd-63c07e065e95" providerId="ADAL" clId="{83BD4F4D-BA1E-406C-878D-01CE2FC3CA54}" dt="2019-02-10T01:37:23.904" v="353" actId="20577"/>
          <ac:spMkLst>
            <pc:docMk/>
            <pc:sldMk cId="2346494229" sldId="847"/>
            <ac:spMk id="9" creationId="{00000000-0000-0000-0000-000000000000}"/>
          </ac:spMkLst>
        </pc:spChg>
        <pc:picChg chg="add del mod">
          <ac:chgData name="LAMYA FOUAD MOHAMAD DAGHESTANI" userId="a436c0b0-45b9-4e41-97cd-63c07e065e95" providerId="ADAL" clId="{83BD4F4D-BA1E-406C-878D-01CE2FC3CA54}" dt="2019-02-10T01:36:39.990" v="343" actId="478"/>
          <ac:picMkLst>
            <pc:docMk/>
            <pc:sldMk cId="2346494229" sldId="847"/>
            <ac:picMk id="6" creationId="{14B291FB-DC23-4839-A422-4A736333DB63}"/>
          </ac:picMkLst>
        </pc:picChg>
      </pc:sldChg>
      <pc:sldChg chg="modSp">
        <pc:chgData name="LAMYA FOUAD MOHAMAD DAGHESTANI" userId="a436c0b0-45b9-4e41-97cd-63c07e065e95" providerId="ADAL" clId="{83BD4F4D-BA1E-406C-878D-01CE2FC3CA54}" dt="2019-02-10T01:39:21.899" v="365" actId="1076"/>
        <pc:sldMkLst>
          <pc:docMk/>
          <pc:sldMk cId="1857689390" sldId="848"/>
        </pc:sldMkLst>
        <pc:spChg chg="mod">
          <ac:chgData name="LAMYA FOUAD MOHAMAD DAGHESTANI" userId="a436c0b0-45b9-4e41-97cd-63c07e065e95" providerId="ADAL" clId="{83BD4F4D-BA1E-406C-878D-01CE2FC3CA54}" dt="2019-02-10T01:39:21.899" v="365" actId="1076"/>
          <ac:spMkLst>
            <pc:docMk/>
            <pc:sldMk cId="1857689390" sldId="848"/>
            <ac:spMk id="3" creationId="{00000000-0000-0000-0000-000000000000}"/>
          </ac:spMkLst>
        </pc:spChg>
      </pc:sldChg>
      <pc:sldChg chg="modSp ord">
        <pc:chgData name="LAMYA FOUAD MOHAMAD DAGHESTANI" userId="a436c0b0-45b9-4e41-97cd-63c07e065e95" providerId="ADAL" clId="{83BD4F4D-BA1E-406C-878D-01CE2FC3CA54}" dt="2019-02-10T01:49:08.754" v="433"/>
        <pc:sldMkLst>
          <pc:docMk/>
          <pc:sldMk cId="3333374394" sldId="851"/>
        </pc:sldMkLst>
        <pc:spChg chg="mod">
          <ac:chgData name="LAMYA FOUAD MOHAMAD DAGHESTANI" userId="a436c0b0-45b9-4e41-97cd-63c07e065e95" providerId="ADAL" clId="{83BD4F4D-BA1E-406C-878D-01CE2FC3CA54}" dt="2019-02-10T01:49:08.754" v="433"/>
          <ac:spMkLst>
            <pc:docMk/>
            <pc:sldMk cId="3333374394" sldId="851"/>
            <ac:spMk id="2" creationId="{00000000-0000-0000-0000-000000000000}"/>
          </ac:spMkLst>
        </pc:spChg>
      </pc:sldChg>
      <pc:sldChg chg="modSp">
        <pc:chgData name="LAMYA FOUAD MOHAMAD DAGHESTANI" userId="a436c0b0-45b9-4e41-97cd-63c07e065e95" providerId="ADAL" clId="{83BD4F4D-BA1E-406C-878D-01CE2FC3CA54}" dt="2019-02-10T01:51:08.208" v="434"/>
        <pc:sldMkLst>
          <pc:docMk/>
          <pc:sldMk cId="599633851" sldId="854"/>
        </pc:sldMkLst>
        <pc:spChg chg="mod">
          <ac:chgData name="LAMYA FOUAD MOHAMAD DAGHESTANI" userId="a436c0b0-45b9-4e41-97cd-63c07e065e95" providerId="ADAL" clId="{83BD4F4D-BA1E-406C-878D-01CE2FC3CA54}" dt="2019-02-10T01:51:08.208" v="434"/>
          <ac:spMkLst>
            <pc:docMk/>
            <pc:sldMk cId="599633851" sldId="854"/>
            <ac:spMk id="2" creationId="{00000000-0000-0000-0000-000000000000}"/>
          </ac:spMkLst>
        </pc:spChg>
      </pc:sldChg>
      <pc:sldChg chg="modSp">
        <pc:chgData name="LAMYA FOUAD MOHAMAD DAGHESTANI" userId="a436c0b0-45b9-4e41-97cd-63c07e065e95" providerId="ADAL" clId="{83BD4F4D-BA1E-406C-878D-01CE2FC3CA54}" dt="2019-02-10T01:51:17.428" v="435"/>
        <pc:sldMkLst>
          <pc:docMk/>
          <pc:sldMk cId="2083366253" sldId="856"/>
        </pc:sldMkLst>
        <pc:spChg chg="mod">
          <ac:chgData name="LAMYA FOUAD MOHAMAD DAGHESTANI" userId="a436c0b0-45b9-4e41-97cd-63c07e065e95" providerId="ADAL" clId="{83BD4F4D-BA1E-406C-878D-01CE2FC3CA54}" dt="2019-02-10T01:51:17.428" v="435"/>
          <ac:spMkLst>
            <pc:docMk/>
            <pc:sldMk cId="2083366253" sldId="856"/>
            <ac:spMk id="2" creationId="{00000000-0000-0000-0000-000000000000}"/>
          </ac:spMkLst>
        </pc:spChg>
      </pc:sldChg>
      <pc:sldChg chg="modSp">
        <pc:chgData name="LAMYA FOUAD MOHAMAD DAGHESTANI" userId="a436c0b0-45b9-4e41-97cd-63c07e065e95" providerId="ADAL" clId="{83BD4F4D-BA1E-406C-878D-01CE2FC3CA54}" dt="2019-02-10T01:51:22.584" v="436"/>
        <pc:sldMkLst>
          <pc:docMk/>
          <pc:sldMk cId="1387056333" sldId="857"/>
        </pc:sldMkLst>
        <pc:spChg chg="mod">
          <ac:chgData name="LAMYA FOUAD MOHAMAD DAGHESTANI" userId="a436c0b0-45b9-4e41-97cd-63c07e065e95" providerId="ADAL" clId="{83BD4F4D-BA1E-406C-878D-01CE2FC3CA54}" dt="2019-02-10T01:51:22.584" v="436"/>
          <ac:spMkLst>
            <pc:docMk/>
            <pc:sldMk cId="1387056333" sldId="857"/>
            <ac:spMk id="2" creationId="{00000000-0000-0000-0000-000000000000}"/>
          </ac:spMkLst>
        </pc:spChg>
      </pc:sldChg>
      <pc:sldChg chg="modSp ord">
        <pc:chgData name="LAMYA FOUAD MOHAMAD DAGHESTANI" userId="a436c0b0-45b9-4e41-97cd-63c07e065e95" providerId="ADAL" clId="{83BD4F4D-BA1E-406C-878D-01CE2FC3CA54}" dt="2019-02-10T01:46:24.274" v="425"/>
        <pc:sldMkLst>
          <pc:docMk/>
          <pc:sldMk cId="4081283156" sldId="868"/>
        </pc:sldMkLst>
        <pc:spChg chg="mod">
          <ac:chgData name="LAMYA FOUAD MOHAMAD DAGHESTANI" userId="a436c0b0-45b9-4e41-97cd-63c07e065e95" providerId="ADAL" clId="{83BD4F4D-BA1E-406C-878D-01CE2FC3CA54}" dt="2019-02-10T01:46:24.274" v="425"/>
          <ac:spMkLst>
            <pc:docMk/>
            <pc:sldMk cId="4081283156" sldId="868"/>
            <ac:spMk id="9" creationId="{00000000-0000-0000-0000-000000000000}"/>
          </ac:spMkLst>
        </pc:spChg>
      </pc:sldChg>
      <pc:sldChg chg="modSp del ord">
        <pc:chgData name="LAMYA FOUAD MOHAMAD DAGHESTANI" userId="a436c0b0-45b9-4e41-97cd-63c07e065e95" providerId="ADAL" clId="{83BD4F4D-BA1E-406C-878D-01CE2FC3CA54}" dt="2019-02-10T01:46:29.293" v="426" actId="2696"/>
        <pc:sldMkLst>
          <pc:docMk/>
          <pc:sldMk cId="37606845" sldId="869"/>
        </pc:sldMkLst>
        <pc:spChg chg="mod">
          <ac:chgData name="LAMYA FOUAD MOHAMAD DAGHESTANI" userId="a436c0b0-45b9-4e41-97cd-63c07e065e95" providerId="ADAL" clId="{83BD4F4D-BA1E-406C-878D-01CE2FC3CA54}" dt="2019-02-10T01:45:11.409" v="391" actId="6549"/>
          <ac:spMkLst>
            <pc:docMk/>
            <pc:sldMk cId="37606845" sldId="869"/>
            <ac:spMk id="9" creationId="{00000000-0000-0000-0000-000000000000}"/>
          </ac:spMkLst>
        </pc:spChg>
      </pc:sldChg>
      <pc:sldChg chg="modSp ord">
        <pc:chgData name="LAMYA FOUAD MOHAMAD DAGHESTANI" userId="a436c0b0-45b9-4e41-97cd-63c07e065e95" providerId="ADAL" clId="{83BD4F4D-BA1E-406C-878D-01CE2FC3CA54}" dt="2019-02-10T02:31:19.062" v="568" actId="20577"/>
        <pc:sldMkLst>
          <pc:docMk/>
          <pc:sldMk cId="1384905062" sldId="870"/>
        </pc:sldMkLst>
        <pc:spChg chg="mod">
          <ac:chgData name="LAMYA FOUAD MOHAMAD DAGHESTANI" userId="a436c0b0-45b9-4e41-97cd-63c07e065e95" providerId="ADAL" clId="{83BD4F4D-BA1E-406C-878D-01CE2FC3CA54}" dt="2019-02-10T02:31:19.062" v="568" actId="20577"/>
          <ac:spMkLst>
            <pc:docMk/>
            <pc:sldMk cId="1384905062" sldId="870"/>
            <ac:spMk id="2" creationId="{00000000-0000-0000-0000-000000000000}"/>
          </ac:spMkLst>
        </pc:spChg>
      </pc:sldChg>
      <pc:sldChg chg="addSp delSp modSp ord">
        <pc:chgData name="LAMYA FOUAD MOHAMAD DAGHESTANI" userId="a436c0b0-45b9-4e41-97cd-63c07e065e95" providerId="ADAL" clId="{83BD4F4D-BA1E-406C-878D-01CE2FC3CA54}" dt="2019-02-10T02:33:43.563" v="583"/>
        <pc:sldMkLst>
          <pc:docMk/>
          <pc:sldMk cId="2325608527" sldId="872"/>
        </pc:sldMkLst>
        <pc:spChg chg="add del mod">
          <ac:chgData name="LAMYA FOUAD MOHAMAD DAGHESTANI" userId="a436c0b0-45b9-4e41-97cd-63c07e065e95" providerId="ADAL" clId="{83BD4F4D-BA1E-406C-878D-01CE2FC3CA54}" dt="2019-02-10T02:32:30.910" v="572" actId="478"/>
          <ac:spMkLst>
            <pc:docMk/>
            <pc:sldMk cId="2325608527" sldId="872"/>
            <ac:spMk id="3" creationId="{A1FAE538-9848-42E3-B3D0-BC856BC0E7FD}"/>
          </ac:spMkLst>
        </pc:spChg>
        <pc:spChg chg="del">
          <ac:chgData name="LAMYA FOUAD MOHAMAD DAGHESTANI" userId="a436c0b0-45b9-4e41-97cd-63c07e065e95" providerId="ADAL" clId="{83BD4F4D-BA1E-406C-878D-01CE2FC3CA54}" dt="2019-02-10T02:32:24.679" v="571" actId="478"/>
          <ac:spMkLst>
            <pc:docMk/>
            <pc:sldMk cId="2325608527" sldId="872"/>
            <ac:spMk id="6" creationId="{00000000-0000-0000-0000-000000000000}"/>
          </ac:spMkLst>
        </pc:spChg>
        <pc:spChg chg="mod">
          <ac:chgData name="LAMYA FOUAD MOHAMAD DAGHESTANI" userId="a436c0b0-45b9-4e41-97cd-63c07e065e95" providerId="ADAL" clId="{83BD4F4D-BA1E-406C-878D-01CE2FC3CA54}" dt="2019-02-10T02:33:43.563" v="583"/>
          <ac:spMkLst>
            <pc:docMk/>
            <pc:sldMk cId="2325608527" sldId="872"/>
            <ac:spMk id="7" creationId="{00000000-0000-0000-0000-000000000000}"/>
          </ac:spMkLst>
        </pc:spChg>
        <pc:picChg chg="mod">
          <ac:chgData name="LAMYA FOUAD MOHAMAD DAGHESTANI" userId="a436c0b0-45b9-4e41-97cd-63c07e065e95" providerId="ADAL" clId="{83BD4F4D-BA1E-406C-878D-01CE2FC3CA54}" dt="2019-02-10T02:32:38.986" v="573" actId="1076"/>
          <ac:picMkLst>
            <pc:docMk/>
            <pc:sldMk cId="2325608527" sldId="872"/>
            <ac:picMk id="5" creationId="{00000000-0000-0000-0000-000000000000}"/>
          </ac:picMkLst>
        </pc:picChg>
      </pc:sldChg>
      <pc:sldChg chg="modSp ord">
        <pc:chgData name="LAMYA FOUAD MOHAMAD DAGHESTANI" userId="a436c0b0-45b9-4e41-97cd-63c07e065e95" providerId="ADAL" clId="{83BD4F4D-BA1E-406C-878D-01CE2FC3CA54}" dt="2019-02-10T02:33:54.858" v="585"/>
        <pc:sldMkLst>
          <pc:docMk/>
          <pc:sldMk cId="3241936212" sldId="873"/>
        </pc:sldMkLst>
        <pc:spChg chg="mod">
          <ac:chgData name="LAMYA FOUAD MOHAMAD DAGHESTANI" userId="a436c0b0-45b9-4e41-97cd-63c07e065e95" providerId="ADAL" clId="{83BD4F4D-BA1E-406C-878D-01CE2FC3CA54}" dt="2019-02-10T02:33:54.858" v="585"/>
          <ac:spMkLst>
            <pc:docMk/>
            <pc:sldMk cId="3241936212" sldId="873"/>
            <ac:spMk id="8" creationId="{00000000-0000-0000-0000-000000000000}"/>
          </ac:spMkLst>
        </pc:spChg>
      </pc:sldChg>
      <pc:sldChg chg="modSp del ord">
        <pc:chgData name="LAMYA FOUAD MOHAMAD DAGHESTANI" userId="a436c0b0-45b9-4e41-97cd-63c07e065e95" providerId="ADAL" clId="{83BD4F4D-BA1E-406C-878D-01CE2FC3CA54}" dt="2019-02-10T02:32:13.688" v="570" actId="2696"/>
        <pc:sldMkLst>
          <pc:docMk/>
          <pc:sldMk cId="652926723" sldId="874"/>
        </pc:sldMkLst>
        <pc:spChg chg="mod">
          <ac:chgData name="LAMYA FOUAD MOHAMAD DAGHESTANI" userId="a436c0b0-45b9-4e41-97cd-63c07e065e95" providerId="ADAL" clId="{83BD4F4D-BA1E-406C-878D-01CE2FC3CA54}" dt="2019-02-10T02:31:30.222" v="569"/>
          <ac:spMkLst>
            <pc:docMk/>
            <pc:sldMk cId="652926723" sldId="874"/>
            <ac:spMk id="6" creationId="{00000000-0000-0000-0000-000000000000}"/>
          </ac:spMkLst>
        </pc:spChg>
      </pc:sldChg>
      <pc:sldChg chg="addSp delSp modSp ord">
        <pc:chgData name="LAMYA FOUAD MOHAMAD DAGHESTANI" userId="a436c0b0-45b9-4e41-97cd-63c07e065e95" providerId="ADAL" clId="{83BD4F4D-BA1E-406C-878D-01CE2FC3CA54}" dt="2019-02-10T02:33:50.084" v="584"/>
        <pc:sldMkLst>
          <pc:docMk/>
          <pc:sldMk cId="4261450599" sldId="875"/>
        </pc:sldMkLst>
        <pc:spChg chg="add del mod">
          <ac:chgData name="LAMYA FOUAD MOHAMAD DAGHESTANI" userId="a436c0b0-45b9-4e41-97cd-63c07e065e95" providerId="ADAL" clId="{83BD4F4D-BA1E-406C-878D-01CE2FC3CA54}" dt="2019-02-10T02:32:48.425" v="575" actId="478"/>
          <ac:spMkLst>
            <pc:docMk/>
            <pc:sldMk cId="4261450599" sldId="875"/>
            <ac:spMk id="3" creationId="{B4E786BF-7FD6-4CF2-9812-F55AEB0DFC10}"/>
          </ac:spMkLst>
        </pc:spChg>
        <pc:spChg chg="del">
          <ac:chgData name="LAMYA FOUAD MOHAMAD DAGHESTANI" userId="a436c0b0-45b9-4e41-97cd-63c07e065e95" providerId="ADAL" clId="{83BD4F4D-BA1E-406C-878D-01CE2FC3CA54}" dt="2019-02-10T02:32:46.527" v="574" actId="478"/>
          <ac:spMkLst>
            <pc:docMk/>
            <pc:sldMk cId="4261450599" sldId="875"/>
            <ac:spMk id="6" creationId="{00000000-0000-0000-0000-000000000000}"/>
          </ac:spMkLst>
        </pc:spChg>
        <pc:spChg chg="mod">
          <ac:chgData name="LAMYA FOUAD MOHAMAD DAGHESTANI" userId="a436c0b0-45b9-4e41-97cd-63c07e065e95" providerId="ADAL" clId="{83BD4F4D-BA1E-406C-878D-01CE2FC3CA54}" dt="2019-02-10T02:33:50.084" v="584"/>
          <ac:spMkLst>
            <pc:docMk/>
            <pc:sldMk cId="4261450599" sldId="875"/>
            <ac:spMk id="7" creationId="{00000000-0000-0000-0000-000000000000}"/>
          </ac:spMkLst>
        </pc:spChg>
        <pc:picChg chg="mod">
          <ac:chgData name="LAMYA FOUAD MOHAMAD DAGHESTANI" userId="a436c0b0-45b9-4e41-97cd-63c07e065e95" providerId="ADAL" clId="{83BD4F4D-BA1E-406C-878D-01CE2FC3CA54}" dt="2019-02-10T02:32:50.844" v="576" actId="1076"/>
          <ac:picMkLst>
            <pc:docMk/>
            <pc:sldMk cId="4261450599" sldId="875"/>
            <ac:picMk id="5" creationId="{00000000-0000-0000-0000-000000000000}"/>
          </ac:picMkLst>
        </pc:picChg>
        <pc:picChg chg="add mod">
          <ac:chgData name="LAMYA FOUAD MOHAMAD DAGHESTANI" userId="a436c0b0-45b9-4e41-97cd-63c07e065e95" providerId="ADAL" clId="{83BD4F4D-BA1E-406C-878D-01CE2FC3CA54}" dt="2019-02-10T02:33:16.797" v="581" actId="1076"/>
          <ac:picMkLst>
            <pc:docMk/>
            <pc:sldMk cId="4261450599" sldId="875"/>
            <ac:picMk id="8" creationId="{0FB51A91-DA82-460C-B0C0-592485747338}"/>
          </ac:picMkLst>
        </pc:picChg>
      </pc:sldChg>
      <pc:sldChg chg="modSp del ord">
        <pc:chgData name="LAMYA FOUAD MOHAMAD DAGHESTANI" userId="a436c0b0-45b9-4e41-97cd-63c07e065e95" providerId="ADAL" clId="{83BD4F4D-BA1E-406C-878D-01CE2FC3CA54}" dt="2019-02-10T02:33:20.752" v="582" actId="2696"/>
        <pc:sldMkLst>
          <pc:docMk/>
          <pc:sldMk cId="2376303857" sldId="876"/>
        </pc:sldMkLst>
        <pc:spChg chg="mod">
          <ac:chgData name="LAMYA FOUAD MOHAMAD DAGHESTANI" userId="a436c0b0-45b9-4e41-97cd-63c07e065e95" providerId="ADAL" clId="{83BD4F4D-BA1E-406C-878D-01CE2FC3CA54}" dt="2019-02-10T02:19:34.612" v="510"/>
          <ac:spMkLst>
            <pc:docMk/>
            <pc:sldMk cId="2376303857" sldId="876"/>
            <ac:spMk id="7" creationId="{00000000-0000-0000-0000-000000000000}"/>
          </ac:spMkLst>
        </pc:spChg>
      </pc:sldChg>
      <pc:sldChg chg="modSp">
        <pc:chgData name="LAMYA FOUAD MOHAMAD DAGHESTANI" userId="a436c0b0-45b9-4e41-97cd-63c07e065e95" providerId="ADAL" clId="{83BD4F4D-BA1E-406C-878D-01CE2FC3CA54}" dt="2019-02-10T02:47:35.294" v="668" actId="20577"/>
        <pc:sldMkLst>
          <pc:docMk/>
          <pc:sldMk cId="3969059487" sldId="878"/>
        </pc:sldMkLst>
        <pc:spChg chg="mod">
          <ac:chgData name="LAMYA FOUAD MOHAMAD DAGHESTANI" userId="a436c0b0-45b9-4e41-97cd-63c07e065e95" providerId="ADAL" clId="{83BD4F4D-BA1E-406C-878D-01CE2FC3CA54}" dt="2019-02-10T02:47:35.294" v="668" actId="20577"/>
          <ac:spMkLst>
            <pc:docMk/>
            <pc:sldMk cId="3969059487" sldId="878"/>
            <ac:spMk id="2" creationId="{00000000-0000-0000-0000-000000000000}"/>
          </ac:spMkLst>
        </pc:spChg>
      </pc:sldChg>
      <pc:sldChg chg="modSp">
        <pc:chgData name="LAMYA FOUAD MOHAMAD DAGHESTANI" userId="a436c0b0-45b9-4e41-97cd-63c07e065e95" providerId="ADAL" clId="{83BD4F4D-BA1E-406C-878D-01CE2FC3CA54}" dt="2019-02-10T02:47:43.426" v="669"/>
        <pc:sldMkLst>
          <pc:docMk/>
          <pc:sldMk cId="3284481552" sldId="879"/>
        </pc:sldMkLst>
        <pc:spChg chg="mod">
          <ac:chgData name="LAMYA FOUAD MOHAMAD DAGHESTANI" userId="a436c0b0-45b9-4e41-97cd-63c07e065e95" providerId="ADAL" clId="{83BD4F4D-BA1E-406C-878D-01CE2FC3CA54}" dt="2019-02-10T02:47:43.426" v="669"/>
          <ac:spMkLst>
            <pc:docMk/>
            <pc:sldMk cId="3284481552" sldId="879"/>
            <ac:spMk id="6" creationId="{00000000-0000-0000-0000-000000000000}"/>
          </ac:spMkLst>
        </pc:spChg>
      </pc:sldChg>
      <pc:sldChg chg="addSp delSp modSp">
        <pc:chgData name="LAMYA FOUAD MOHAMAD DAGHESTANI" userId="a436c0b0-45b9-4e41-97cd-63c07e065e95" providerId="ADAL" clId="{83BD4F4D-BA1E-406C-878D-01CE2FC3CA54}" dt="2019-02-10T02:48:08.151" v="676" actId="1076"/>
        <pc:sldMkLst>
          <pc:docMk/>
          <pc:sldMk cId="3111582886" sldId="880"/>
        </pc:sldMkLst>
        <pc:spChg chg="add del mod">
          <ac:chgData name="LAMYA FOUAD MOHAMAD DAGHESTANI" userId="a436c0b0-45b9-4e41-97cd-63c07e065e95" providerId="ADAL" clId="{83BD4F4D-BA1E-406C-878D-01CE2FC3CA54}" dt="2019-02-10T02:47:55.449" v="672" actId="478"/>
          <ac:spMkLst>
            <pc:docMk/>
            <pc:sldMk cId="3111582886" sldId="880"/>
            <ac:spMk id="3" creationId="{4659E953-C356-4B36-8A53-04A0C31A4EBC}"/>
          </ac:spMkLst>
        </pc:spChg>
        <pc:spChg chg="del">
          <ac:chgData name="LAMYA FOUAD MOHAMAD DAGHESTANI" userId="a436c0b0-45b9-4e41-97cd-63c07e065e95" providerId="ADAL" clId="{83BD4F4D-BA1E-406C-878D-01CE2FC3CA54}" dt="2019-02-10T02:47:53.158" v="671" actId="478"/>
          <ac:spMkLst>
            <pc:docMk/>
            <pc:sldMk cId="3111582886" sldId="880"/>
            <ac:spMk id="6" creationId="{00000000-0000-0000-0000-000000000000}"/>
          </ac:spMkLst>
        </pc:spChg>
        <pc:spChg chg="mod">
          <ac:chgData name="LAMYA FOUAD MOHAMAD DAGHESTANI" userId="a436c0b0-45b9-4e41-97cd-63c07e065e95" providerId="ADAL" clId="{83BD4F4D-BA1E-406C-878D-01CE2FC3CA54}" dt="2019-02-10T02:47:49.452" v="670"/>
          <ac:spMkLst>
            <pc:docMk/>
            <pc:sldMk cId="3111582886" sldId="880"/>
            <ac:spMk id="7" creationId="{00000000-0000-0000-0000-000000000000}"/>
          </ac:spMkLst>
        </pc:spChg>
        <pc:picChg chg="mod">
          <ac:chgData name="LAMYA FOUAD MOHAMAD DAGHESTANI" userId="a436c0b0-45b9-4e41-97cd-63c07e065e95" providerId="ADAL" clId="{83BD4F4D-BA1E-406C-878D-01CE2FC3CA54}" dt="2019-02-10T02:48:08.151" v="676" actId="1076"/>
          <ac:picMkLst>
            <pc:docMk/>
            <pc:sldMk cId="3111582886" sldId="880"/>
            <ac:picMk id="8" creationId="{00000000-0000-0000-0000-000000000000}"/>
          </ac:picMkLst>
        </pc:picChg>
      </pc:sldChg>
      <pc:sldChg chg="ord">
        <pc:chgData name="LAMYA FOUAD MOHAMAD DAGHESTANI" userId="a436c0b0-45b9-4e41-97cd-63c07e065e95" providerId="ADAL" clId="{83BD4F4D-BA1E-406C-878D-01CE2FC3CA54}" dt="2019-02-10T02:01:54.347" v="464"/>
        <pc:sldMkLst>
          <pc:docMk/>
          <pc:sldMk cId="3970060693" sldId="884"/>
        </pc:sldMkLst>
      </pc:sldChg>
      <pc:sldChg chg="ord">
        <pc:chgData name="LAMYA FOUAD MOHAMAD DAGHESTANI" userId="a436c0b0-45b9-4e41-97cd-63c07e065e95" providerId="ADAL" clId="{83BD4F4D-BA1E-406C-878D-01CE2FC3CA54}" dt="2019-02-10T02:03:21.213" v="475"/>
        <pc:sldMkLst>
          <pc:docMk/>
          <pc:sldMk cId="3722773027" sldId="885"/>
        </pc:sldMkLst>
      </pc:sldChg>
      <pc:sldChg chg="ord">
        <pc:chgData name="LAMYA FOUAD MOHAMAD DAGHESTANI" userId="a436c0b0-45b9-4e41-97cd-63c07e065e95" providerId="ADAL" clId="{83BD4F4D-BA1E-406C-878D-01CE2FC3CA54}" dt="2019-02-10T02:05:51.103" v="482"/>
        <pc:sldMkLst>
          <pc:docMk/>
          <pc:sldMk cId="2749621807" sldId="886"/>
        </pc:sldMkLst>
      </pc:sldChg>
      <pc:sldChg chg="modSp ord">
        <pc:chgData name="LAMYA FOUAD MOHAMAD DAGHESTANI" userId="a436c0b0-45b9-4e41-97cd-63c07e065e95" providerId="ADAL" clId="{83BD4F4D-BA1E-406C-878D-01CE2FC3CA54}" dt="2019-02-10T01:57:11.230" v="446" actId="1076"/>
        <pc:sldMkLst>
          <pc:docMk/>
          <pc:sldMk cId="3217580795" sldId="887"/>
        </pc:sldMkLst>
        <pc:spChg chg="mod">
          <ac:chgData name="LAMYA FOUAD MOHAMAD DAGHESTANI" userId="a436c0b0-45b9-4e41-97cd-63c07e065e95" providerId="ADAL" clId="{83BD4F4D-BA1E-406C-878D-01CE2FC3CA54}" dt="2019-02-10T01:57:11.230" v="446" actId="1076"/>
          <ac:spMkLst>
            <pc:docMk/>
            <pc:sldMk cId="3217580795" sldId="887"/>
            <ac:spMk id="4" creationId="{00000000-0000-0000-0000-000000000000}"/>
          </ac:spMkLst>
        </pc:spChg>
        <pc:spChg chg="mod">
          <ac:chgData name="LAMYA FOUAD MOHAMAD DAGHESTANI" userId="a436c0b0-45b9-4e41-97cd-63c07e065e95" providerId="ADAL" clId="{83BD4F4D-BA1E-406C-878D-01CE2FC3CA54}" dt="2019-02-10T01:57:00.407" v="445"/>
          <ac:spMkLst>
            <pc:docMk/>
            <pc:sldMk cId="3217580795" sldId="887"/>
            <ac:spMk id="9" creationId="{00000000-0000-0000-0000-000000000000}"/>
          </ac:spMkLst>
        </pc:spChg>
      </pc:sldChg>
      <pc:sldChg chg="modSp ord">
        <pc:chgData name="LAMYA FOUAD MOHAMAD DAGHESTANI" userId="a436c0b0-45b9-4e41-97cd-63c07e065e95" providerId="ADAL" clId="{83BD4F4D-BA1E-406C-878D-01CE2FC3CA54}" dt="2019-02-10T01:57:40.515" v="449" actId="20577"/>
        <pc:sldMkLst>
          <pc:docMk/>
          <pc:sldMk cId="3398557212" sldId="888"/>
        </pc:sldMkLst>
        <pc:spChg chg="mod">
          <ac:chgData name="LAMYA FOUAD MOHAMAD DAGHESTANI" userId="a436c0b0-45b9-4e41-97cd-63c07e065e95" providerId="ADAL" clId="{83BD4F4D-BA1E-406C-878D-01CE2FC3CA54}" dt="2019-02-10T01:57:40.515" v="449" actId="20577"/>
          <ac:spMkLst>
            <pc:docMk/>
            <pc:sldMk cId="3398557212" sldId="888"/>
            <ac:spMk id="9" creationId="{00000000-0000-0000-0000-000000000000}"/>
          </ac:spMkLst>
        </pc:spChg>
      </pc:sldChg>
      <pc:sldChg chg="modSp del ord">
        <pc:chgData name="LAMYA FOUAD MOHAMAD DAGHESTANI" userId="a436c0b0-45b9-4e41-97cd-63c07e065e95" providerId="ADAL" clId="{83BD4F4D-BA1E-406C-878D-01CE2FC3CA54}" dt="2019-02-10T02:14:16.940" v="496" actId="2696"/>
        <pc:sldMkLst>
          <pc:docMk/>
          <pc:sldMk cId="1915922209" sldId="889"/>
        </pc:sldMkLst>
        <pc:spChg chg="mod">
          <ac:chgData name="LAMYA FOUAD MOHAMAD DAGHESTANI" userId="a436c0b0-45b9-4e41-97cd-63c07e065e95" providerId="ADAL" clId="{83BD4F4D-BA1E-406C-878D-01CE2FC3CA54}" dt="2019-02-10T01:58:16.428" v="450" actId="6549"/>
          <ac:spMkLst>
            <pc:docMk/>
            <pc:sldMk cId="1915922209" sldId="889"/>
            <ac:spMk id="9" creationId="{00000000-0000-0000-0000-000000000000}"/>
          </ac:spMkLst>
        </pc:spChg>
      </pc:sldChg>
      <pc:sldChg chg="modSp">
        <pc:chgData name="LAMYA FOUAD MOHAMAD DAGHESTANI" userId="a436c0b0-45b9-4e41-97cd-63c07e065e95" providerId="ADAL" clId="{83BD4F4D-BA1E-406C-878D-01CE2FC3CA54}" dt="2019-02-10T02:48:16.614" v="677"/>
        <pc:sldMkLst>
          <pc:docMk/>
          <pc:sldMk cId="2684169980" sldId="890"/>
        </pc:sldMkLst>
        <pc:spChg chg="mod">
          <ac:chgData name="LAMYA FOUAD MOHAMAD DAGHESTANI" userId="a436c0b0-45b9-4e41-97cd-63c07e065e95" providerId="ADAL" clId="{83BD4F4D-BA1E-406C-878D-01CE2FC3CA54}" dt="2019-02-10T02:48:16.614" v="677"/>
          <ac:spMkLst>
            <pc:docMk/>
            <pc:sldMk cId="2684169980" sldId="890"/>
            <ac:spMk id="2" creationId="{00000000-0000-0000-0000-000000000000}"/>
          </ac:spMkLst>
        </pc:spChg>
      </pc:sldChg>
      <pc:sldChg chg="modSp">
        <pc:chgData name="LAMYA FOUAD MOHAMAD DAGHESTANI" userId="a436c0b0-45b9-4e41-97cd-63c07e065e95" providerId="ADAL" clId="{83BD4F4D-BA1E-406C-878D-01CE2FC3CA54}" dt="2019-02-10T02:48:31.391" v="678"/>
        <pc:sldMkLst>
          <pc:docMk/>
          <pc:sldMk cId="3430974987" sldId="891"/>
        </pc:sldMkLst>
        <pc:spChg chg="mod">
          <ac:chgData name="LAMYA FOUAD MOHAMAD DAGHESTANI" userId="a436c0b0-45b9-4e41-97cd-63c07e065e95" providerId="ADAL" clId="{83BD4F4D-BA1E-406C-878D-01CE2FC3CA54}" dt="2019-02-10T02:48:31.391" v="678"/>
          <ac:spMkLst>
            <pc:docMk/>
            <pc:sldMk cId="3430974987" sldId="891"/>
            <ac:spMk id="6" creationId="{00000000-0000-0000-0000-000000000000}"/>
          </ac:spMkLst>
        </pc:spChg>
      </pc:sldChg>
      <pc:sldChg chg="addSp delSp modSp">
        <pc:chgData name="LAMYA FOUAD MOHAMAD DAGHESTANI" userId="a436c0b0-45b9-4e41-97cd-63c07e065e95" providerId="ADAL" clId="{83BD4F4D-BA1E-406C-878D-01CE2FC3CA54}" dt="2019-02-10T02:49:04.910" v="688" actId="1076"/>
        <pc:sldMkLst>
          <pc:docMk/>
          <pc:sldMk cId="3803544390" sldId="892"/>
        </pc:sldMkLst>
        <pc:spChg chg="add del mod">
          <ac:chgData name="LAMYA FOUAD MOHAMAD DAGHESTANI" userId="a436c0b0-45b9-4e41-97cd-63c07e065e95" providerId="ADAL" clId="{83BD4F4D-BA1E-406C-878D-01CE2FC3CA54}" dt="2019-02-10T02:48:42.770" v="681" actId="478"/>
          <ac:spMkLst>
            <pc:docMk/>
            <pc:sldMk cId="3803544390" sldId="892"/>
            <ac:spMk id="4" creationId="{6C7C53E8-8603-4134-AD55-7D2DC4C2310C}"/>
          </ac:spMkLst>
        </pc:spChg>
        <pc:spChg chg="del">
          <ac:chgData name="LAMYA FOUAD MOHAMAD DAGHESTANI" userId="a436c0b0-45b9-4e41-97cd-63c07e065e95" providerId="ADAL" clId="{83BD4F4D-BA1E-406C-878D-01CE2FC3CA54}" dt="2019-02-10T02:48:40.185" v="680" actId="478"/>
          <ac:spMkLst>
            <pc:docMk/>
            <pc:sldMk cId="3803544390" sldId="892"/>
            <ac:spMk id="6" creationId="{00000000-0000-0000-0000-000000000000}"/>
          </ac:spMkLst>
        </pc:spChg>
        <pc:spChg chg="mod">
          <ac:chgData name="LAMYA FOUAD MOHAMAD DAGHESTANI" userId="a436c0b0-45b9-4e41-97cd-63c07e065e95" providerId="ADAL" clId="{83BD4F4D-BA1E-406C-878D-01CE2FC3CA54}" dt="2019-02-10T02:48:55.222" v="685" actId="1076"/>
          <ac:spMkLst>
            <pc:docMk/>
            <pc:sldMk cId="3803544390" sldId="892"/>
            <ac:spMk id="7" creationId="{00000000-0000-0000-0000-000000000000}"/>
          </ac:spMkLst>
        </pc:spChg>
        <pc:picChg chg="mod">
          <ac:chgData name="LAMYA FOUAD MOHAMAD DAGHESTANI" userId="a436c0b0-45b9-4e41-97cd-63c07e065e95" providerId="ADAL" clId="{83BD4F4D-BA1E-406C-878D-01CE2FC3CA54}" dt="2019-02-10T02:49:04.910" v="688" actId="1076"/>
          <ac:picMkLst>
            <pc:docMk/>
            <pc:sldMk cId="3803544390" sldId="892"/>
            <ac:picMk id="2" creationId="{00000000-0000-0000-0000-000000000000}"/>
          </ac:picMkLst>
        </pc:picChg>
      </pc:sldChg>
      <pc:sldChg chg="modSp">
        <pc:chgData name="LAMYA FOUAD MOHAMAD DAGHESTANI" userId="a436c0b0-45b9-4e41-97cd-63c07e065e95" providerId="ADAL" clId="{83BD4F4D-BA1E-406C-878D-01CE2FC3CA54}" dt="2019-02-10T02:49:10.234" v="689"/>
        <pc:sldMkLst>
          <pc:docMk/>
          <pc:sldMk cId="903505422" sldId="893"/>
        </pc:sldMkLst>
        <pc:spChg chg="mod">
          <ac:chgData name="LAMYA FOUAD MOHAMAD DAGHESTANI" userId="a436c0b0-45b9-4e41-97cd-63c07e065e95" providerId="ADAL" clId="{83BD4F4D-BA1E-406C-878D-01CE2FC3CA54}" dt="2019-02-10T02:49:10.234" v="689"/>
          <ac:spMkLst>
            <pc:docMk/>
            <pc:sldMk cId="903505422" sldId="893"/>
            <ac:spMk id="8" creationId="{00000000-0000-0000-0000-000000000000}"/>
          </ac:spMkLst>
        </pc:spChg>
      </pc:sldChg>
      <pc:sldChg chg="ord">
        <pc:chgData name="LAMYA FOUAD MOHAMAD DAGHESTANI" userId="a436c0b0-45b9-4e41-97cd-63c07e065e95" providerId="ADAL" clId="{83BD4F4D-BA1E-406C-878D-01CE2FC3CA54}" dt="2019-02-10T02:06:57.646" v="484"/>
        <pc:sldMkLst>
          <pc:docMk/>
          <pc:sldMk cId="1096325394" sldId="894"/>
        </pc:sldMkLst>
      </pc:sldChg>
      <pc:sldChg chg="del">
        <pc:chgData name="LAMYA FOUAD MOHAMAD DAGHESTANI" userId="a436c0b0-45b9-4e41-97cd-63c07e065e95" providerId="ADAL" clId="{83BD4F4D-BA1E-406C-878D-01CE2FC3CA54}" dt="2019-02-10T02:09:07.102" v="486" actId="2696"/>
        <pc:sldMkLst>
          <pc:docMk/>
          <pc:sldMk cId="3855314622" sldId="895"/>
        </pc:sldMkLst>
      </pc:sldChg>
      <pc:sldChg chg="addSp delSp modSp">
        <pc:chgData name="LAMYA FOUAD MOHAMAD DAGHESTANI" userId="a436c0b0-45b9-4e41-97cd-63c07e065e95" providerId="ADAL" clId="{83BD4F4D-BA1E-406C-878D-01CE2FC3CA54}" dt="2019-02-10T02:46:37.825" v="659" actId="1076"/>
        <pc:sldMkLst>
          <pc:docMk/>
          <pc:sldMk cId="846251762" sldId="896"/>
        </pc:sldMkLst>
        <pc:spChg chg="mod">
          <ac:chgData name="LAMYA FOUAD MOHAMAD DAGHESTANI" userId="a436c0b0-45b9-4e41-97cd-63c07e065e95" providerId="ADAL" clId="{83BD4F4D-BA1E-406C-878D-01CE2FC3CA54}" dt="2019-02-10T02:46:20.040" v="655" actId="120"/>
          <ac:spMkLst>
            <pc:docMk/>
            <pc:sldMk cId="846251762" sldId="896"/>
            <ac:spMk id="2" creationId="{00000000-0000-0000-0000-000000000000}"/>
          </ac:spMkLst>
        </pc:spChg>
        <pc:spChg chg="del">
          <ac:chgData name="LAMYA FOUAD MOHAMAD DAGHESTANI" userId="a436c0b0-45b9-4e41-97cd-63c07e065e95" providerId="ADAL" clId="{83BD4F4D-BA1E-406C-878D-01CE2FC3CA54}" dt="2019-02-10T02:45:39.162" v="646" actId="478"/>
          <ac:spMkLst>
            <pc:docMk/>
            <pc:sldMk cId="846251762" sldId="896"/>
            <ac:spMk id="4" creationId="{00000000-0000-0000-0000-000000000000}"/>
          </ac:spMkLst>
        </pc:spChg>
        <pc:spChg chg="mod">
          <ac:chgData name="LAMYA FOUAD MOHAMAD DAGHESTANI" userId="a436c0b0-45b9-4e41-97cd-63c07e065e95" providerId="ADAL" clId="{83BD4F4D-BA1E-406C-878D-01CE2FC3CA54}" dt="2019-02-10T02:46:32.659" v="658" actId="1076"/>
          <ac:spMkLst>
            <pc:docMk/>
            <pc:sldMk cId="846251762" sldId="896"/>
            <ac:spMk id="5" creationId="{00000000-0000-0000-0000-000000000000}"/>
          </ac:spMkLst>
        </pc:spChg>
        <pc:spChg chg="mod">
          <ac:chgData name="LAMYA FOUAD MOHAMAD DAGHESTANI" userId="a436c0b0-45b9-4e41-97cd-63c07e065e95" providerId="ADAL" clId="{83BD4F4D-BA1E-406C-878D-01CE2FC3CA54}" dt="2019-02-10T02:46:02.809" v="652" actId="6549"/>
          <ac:spMkLst>
            <pc:docMk/>
            <pc:sldMk cId="846251762" sldId="896"/>
            <ac:spMk id="9" creationId="{00000000-0000-0000-0000-000000000000}"/>
          </ac:spMkLst>
        </pc:spChg>
        <pc:picChg chg="add mod">
          <ac:chgData name="LAMYA FOUAD MOHAMAD DAGHESTANI" userId="a436c0b0-45b9-4e41-97cd-63c07e065e95" providerId="ADAL" clId="{83BD4F4D-BA1E-406C-878D-01CE2FC3CA54}" dt="2019-02-10T02:46:37.825" v="659" actId="1076"/>
          <ac:picMkLst>
            <pc:docMk/>
            <pc:sldMk cId="846251762" sldId="896"/>
            <ac:picMk id="6" creationId="{F7A9881F-26CB-45C3-B49B-A16D9016F4B7}"/>
          </ac:picMkLst>
        </pc:picChg>
      </pc:sldChg>
      <pc:sldChg chg="del ord">
        <pc:chgData name="LAMYA FOUAD MOHAMAD DAGHESTANI" userId="a436c0b0-45b9-4e41-97cd-63c07e065e95" providerId="ADAL" clId="{83BD4F4D-BA1E-406C-878D-01CE2FC3CA54}" dt="2019-02-10T02:09:41.052" v="488" actId="2696"/>
        <pc:sldMkLst>
          <pc:docMk/>
          <pc:sldMk cId="1490702204" sldId="897"/>
        </pc:sldMkLst>
      </pc:sldChg>
      <pc:sldChg chg="modSp">
        <pc:chgData name="LAMYA FOUAD MOHAMAD DAGHESTANI" userId="a436c0b0-45b9-4e41-97cd-63c07e065e95" providerId="ADAL" clId="{83BD4F4D-BA1E-406C-878D-01CE2FC3CA54}" dt="2019-02-10T02:10:45.372" v="491" actId="113"/>
        <pc:sldMkLst>
          <pc:docMk/>
          <pc:sldMk cId="2839453880" sldId="899"/>
        </pc:sldMkLst>
        <pc:spChg chg="mod">
          <ac:chgData name="LAMYA FOUAD MOHAMAD DAGHESTANI" userId="a436c0b0-45b9-4e41-97cd-63c07e065e95" providerId="ADAL" clId="{83BD4F4D-BA1E-406C-878D-01CE2FC3CA54}" dt="2019-02-10T02:10:45.372" v="491" actId="113"/>
          <ac:spMkLst>
            <pc:docMk/>
            <pc:sldMk cId="2839453880" sldId="899"/>
            <ac:spMk id="9" creationId="{00000000-0000-0000-0000-000000000000}"/>
          </ac:spMkLst>
        </pc:spChg>
      </pc:sldChg>
      <pc:sldChg chg="add">
        <pc:chgData name="LAMYA FOUAD MOHAMAD DAGHESTANI" userId="a436c0b0-45b9-4e41-97cd-63c07e065e95" providerId="ADAL" clId="{83BD4F4D-BA1E-406C-878D-01CE2FC3CA54}" dt="2019-02-10T02:29:58.086" v="560"/>
        <pc:sldMkLst>
          <pc:docMk/>
          <pc:sldMk cId="4082573573" sldId="906"/>
        </pc:sldMkLst>
      </pc:sldChg>
      <pc:sldChg chg="del">
        <pc:chgData name="LAMYA FOUAD MOHAMAD DAGHESTANI" userId="a436c0b0-45b9-4e41-97cd-63c07e065e95" providerId="ADAL" clId="{83BD4F4D-BA1E-406C-878D-01CE2FC3CA54}" dt="2019-02-10T02:29:44.498" v="558" actId="2696"/>
        <pc:sldMkLst>
          <pc:docMk/>
          <pc:sldMk cId="4244095425" sldId="906"/>
        </pc:sldMkLst>
      </pc:sldChg>
      <pc:sldChg chg="add">
        <pc:chgData name="LAMYA FOUAD MOHAMAD DAGHESTANI" userId="a436c0b0-45b9-4e41-97cd-63c07e065e95" providerId="ADAL" clId="{83BD4F4D-BA1E-406C-878D-01CE2FC3CA54}" dt="2019-02-10T02:29:58.086" v="560"/>
        <pc:sldMkLst>
          <pc:docMk/>
          <pc:sldMk cId="983789484" sldId="907"/>
        </pc:sldMkLst>
      </pc:sldChg>
      <pc:sldChg chg="del">
        <pc:chgData name="LAMYA FOUAD MOHAMAD DAGHESTANI" userId="a436c0b0-45b9-4e41-97cd-63c07e065e95" providerId="ADAL" clId="{83BD4F4D-BA1E-406C-878D-01CE2FC3CA54}" dt="2019-02-10T02:29:44.513" v="559" actId="2696"/>
        <pc:sldMkLst>
          <pc:docMk/>
          <pc:sldMk cId="2916750281" sldId="907"/>
        </pc:sldMkLst>
      </pc:sldChg>
      <pc:sldChg chg="ord">
        <pc:chgData name="LAMYA FOUAD MOHAMAD DAGHESTANI" userId="a436c0b0-45b9-4e41-97cd-63c07e065e95" providerId="ADAL" clId="{83BD4F4D-BA1E-406C-878D-01CE2FC3CA54}" dt="2019-02-10T02:13:09.986" v="494"/>
        <pc:sldMkLst>
          <pc:docMk/>
          <pc:sldMk cId="1695077408" sldId="908"/>
        </pc:sldMkLst>
      </pc:sldChg>
      <pc:sldChg chg="ord">
        <pc:chgData name="LAMYA FOUAD MOHAMAD DAGHESTANI" userId="a436c0b0-45b9-4e41-97cd-63c07e065e95" providerId="ADAL" clId="{83BD4F4D-BA1E-406C-878D-01CE2FC3CA54}" dt="2019-02-10T02:13:38.142" v="495"/>
        <pc:sldMkLst>
          <pc:docMk/>
          <pc:sldMk cId="2808844099" sldId="909"/>
        </pc:sldMkLst>
      </pc:sldChg>
      <pc:sldChg chg="del">
        <pc:chgData name="LAMYA FOUAD MOHAMAD DAGHESTANI" userId="a436c0b0-45b9-4e41-97cd-63c07e065e95" providerId="ADAL" clId="{83BD4F4D-BA1E-406C-878D-01CE2FC3CA54}" dt="2019-02-10T02:43:36.167" v="645" actId="2696"/>
        <pc:sldMkLst>
          <pc:docMk/>
          <pc:sldMk cId="2334434017" sldId="910"/>
        </pc:sldMkLst>
      </pc:sldChg>
      <pc:sldChg chg="del ord">
        <pc:chgData name="LAMYA FOUAD MOHAMAD DAGHESTANI" userId="a436c0b0-45b9-4e41-97cd-63c07e065e95" providerId="ADAL" clId="{83BD4F4D-BA1E-406C-878D-01CE2FC3CA54}" dt="2019-02-10T02:20:29.134" v="515" actId="2696"/>
        <pc:sldMkLst>
          <pc:docMk/>
          <pc:sldMk cId="853211393" sldId="920"/>
        </pc:sldMkLst>
      </pc:sldChg>
      <pc:sldChg chg="ord">
        <pc:chgData name="LAMYA FOUAD MOHAMAD DAGHESTANI" userId="a436c0b0-45b9-4e41-97cd-63c07e065e95" providerId="ADAL" clId="{83BD4F4D-BA1E-406C-878D-01CE2FC3CA54}" dt="2019-02-10T02:21:32.453" v="522"/>
        <pc:sldMkLst>
          <pc:docMk/>
          <pc:sldMk cId="847901889" sldId="921"/>
        </pc:sldMkLst>
      </pc:sldChg>
      <pc:sldChg chg="ord">
        <pc:chgData name="LAMYA FOUAD MOHAMAD DAGHESTANI" userId="a436c0b0-45b9-4e41-97cd-63c07e065e95" providerId="ADAL" clId="{83BD4F4D-BA1E-406C-878D-01CE2FC3CA54}" dt="2019-02-10T02:21:55.962" v="525"/>
        <pc:sldMkLst>
          <pc:docMk/>
          <pc:sldMk cId="2829748495" sldId="922"/>
        </pc:sldMkLst>
      </pc:sldChg>
      <pc:sldChg chg="ord">
        <pc:chgData name="LAMYA FOUAD MOHAMAD DAGHESTANI" userId="a436c0b0-45b9-4e41-97cd-63c07e065e95" providerId="ADAL" clId="{83BD4F4D-BA1E-406C-878D-01CE2FC3CA54}" dt="2019-02-10T02:22:33.037" v="526"/>
        <pc:sldMkLst>
          <pc:docMk/>
          <pc:sldMk cId="3574839190" sldId="923"/>
        </pc:sldMkLst>
      </pc:sldChg>
      <pc:sldChg chg="ord">
        <pc:chgData name="LAMYA FOUAD MOHAMAD DAGHESTANI" userId="a436c0b0-45b9-4e41-97cd-63c07e065e95" providerId="ADAL" clId="{83BD4F4D-BA1E-406C-878D-01CE2FC3CA54}" dt="2019-02-10T02:22:33.037" v="526"/>
        <pc:sldMkLst>
          <pc:docMk/>
          <pc:sldMk cId="3435449669" sldId="924"/>
        </pc:sldMkLst>
      </pc:sldChg>
      <pc:sldChg chg="ord">
        <pc:chgData name="LAMYA FOUAD MOHAMAD DAGHESTANI" userId="a436c0b0-45b9-4e41-97cd-63c07e065e95" providerId="ADAL" clId="{83BD4F4D-BA1E-406C-878D-01CE2FC3CA54}" dt="2019-02-10T02:22:33.037" v="526"/>
        <pc:sldMkLst>
          <pc:docMk/>
          <pc:sldMk cId="2851326940" sldId="925"/>
        </pc:sldMkLst>
      </pc:sldChg>
      <pc:sldChg chg="modSp">
        <pc:chgData name="LAMYA FOUAD MOHAMAD DAGHESTANI" userId="a436c0b0-45b9-4e41-97cd-63c07e065e95" providerId="ADAL" clId="{83BD4F4D-BA1E-406C-878D-01CE2FC3CA54}" dt="2019-02-10T02:23:06.854" v="530"/>
        <pc:sldMkLst>
          <pc:docMk/>
          <pc:sldMk cId="2132873645" sldId="926"/>
        </pc:sldMkLst>
        <pc:spChg chg="mod">
          <ac:chgData name="LAMYA FOUAD MOHAMAD DAGHESTANI" userId="a436c0b0-45b9-4e41-97cd-63c07e065e95" providerId="ADAL" clId="{83BD4F4D-BA1E-406C-878D-01CE2FC3CA54}" dt="2019-02-10T02:23:06.854" v="530"/>
          <ac:spMkLst>
            <pc:docMk/>
            <pc:sldMk cId="2132873645" sldId="926"/>
            <ac:spMk id="2" creationId="{00000000-0000-0000-0000-000000000000}"/>
          </ac:spMkLst>
        </pc:spChg>
      </pc:sldChg>
      <pc:sldChg chg="modSp">
        <pc:chgData name="LAMYA FOUAD MOHAMAD DAGHESTANI" userId="a436c0b0-45b9-4e41-97cd-63c07e065e95" providerId="ADAL" clId="{83BD4F4D-BA1E-406C-878D-01CE2FC3CA54}" dt="2019-02-10T02:23:17.615" v="532"/>
        <pc:sldMkLst>
          <pc:docMk/>
          <pc:sldMk cId="2744434579" sldId="927"/>
        </pc:sldMkLst>
        <pc:spChg chg="mod">
          <ac:chgData name="LAMYA FOUAD MOHAMAD DAGHESTANI" userId="a436c0b0-45b9-4e41-97cd-63c07e065e95" providerId="ADAL" clId="{83BD4F4D-BA1E-406C-878D-01CE2FC3CA54}" dt="2019-02-10T02:23:17.615" v="532"/>
          <ac:spMkLst>
            <pc:docMk/>
            <pc:sldMk cId="2744434579" sldId="927"/>
            <ac:spMk id="6" creationId="{00000000-0000-0000-0000-000000000000}"/>
          </ac:spMkLst>
        </pc:spChg>
      </pc:sldChg>
      <pc:sldChg chg="modSp">
        <pc:chgData name="LAMYA FOUAD MOHAMAD DAGHESTANI" userId="a436c0b0-45b9-4e41-97cd-63c07e065e95" providerId="ADAL" clId="{83BD4F4D-BA1E-406C-878D-01CE2FC3CA54}" dt="2019-02-10T02:23:27.594" v="534"/>
        <pc:sldMkLst>
          <pc:docMk/>
          <pc:sldMk cId="4007056621" sldId="928"/>
        </pc:sldMkLst>
        <pc:spChg chg="mod">
          <ac:chgData name="LAMYA FOUAD MOHAMAD DAGHESTANI" userId="a436c0b0-45b9-4e41-97cd-63c07e065e95" providerId="ADAL" clId="{83BD4F4D-BA1E-406C-878D-01CE2FC3CA54}" dt="2019-02-10T02:23:27.594" v="534"/>
          <ac:spMkLst>
            <pc:docMk/>
            <pc:sldMk cId="4007056621" sldId="928"/>
            <ac:spMk id="7" creationId="{00000000-0000-0000-0000-000000000000}"/>
          </ac:spMkLst>
        </pc:spChg>
      </pc:sldChg>
      <pc:sldChg chg="modSp">
        <pc:chgData name="LAMYA FOUAD MOHAMAD DAGHESTANI" userId="a436c0b0-45b9-4e41-97cd-63c07e065e95" providerId="ADAL" clId="{83BD4F4D-BA1E-406C-878D-01CE2FC3CA54}" dt="2019-02-10T02:23:34.470" v="535"/>
        <pc:sldMkLst>
          <pc:docMk/>
          <pc:sldMk cId="699131890" sldId="931"/>
        </pc:sldMkLst>
        <pc:spChg chg="mod">
          <ac:chgData name="LAMYA FOUAD MOHAMAD DAGHESTANI" userId="a436c0b0-45b9-4e41-97cd-63c07e065e95" providerId="ADAL" clId="{83BD4F4D-BA1E-406C-878D-01CE2FC3CA54}" dt="2019-02-10T02:23:34.470" v="535"/>
          <ac:spMkLst>
            <pc:docMk/>
            <pc:sldMk cId="699131890" sldId="931"/>
            <ac:spMk id="8" creationId="{00000000-0000-0000-0000-000000000000}"/>
          </ac:spMkLst>
        </pc:spChg>
      </pc:sldChg>
      <pc:sldChg chg="modSp">
        <pc:chgData name="LAMYA FOUAD MOHAMAD DAGHESTANI" userId="a436c0b0-45b9-4e41-97cd-63c07e065e95" providerId="ADAL" clId="{83BD4F4D-BA1E-406C-878D-01CE2FC3CA54}" dt="2019-02-10T02:23:23.001" v="533"/>
        <pc:sldMkLst>
          <pc:docMk/>
          <pc:sldMk cId="1340425489" sldId="932"/>
        </pc:sldMkLst>
        <pc:spChg chg="mod">
          <ac:chgData name="LAMYA FOUAD MOHAMAD DAGHESTANI" userId="a436c0b0-45b9-4e41-97cd-63c07e065e95" providerId="ADAL" clId="{83BD4F4D-BA1E-406C-878D-01CE2FC3CA54}" dt="2019-02-10T02:23:23.001" v="533"/>
          <ac:spMkLst>
            <pc:docMk/>
            <pc:sldMk cId="1340425489" sldId="932"/>
            <ac:spMk id="6" creationId="{00000000-0000-0000-0000-000000000000}"/>
          </ac:spMkLst>
        </pc:spChg>
      </pc:sldChg>
      <pc:sldChg chg="modSp">
        <pc:chgData name="LAMYA FOUAD MOHAMAD DAGHESTANI" userId="a436c0b0-45b9-4e41-97cd-63c07e065e95" providerId="ADAL" clId="{83BD4F4D-BA1E-406C-878D-01CE2FC3CA54}" dt="2019-02-10T02:25:45.375" v="544" actId="20577"/>
        <pc:sldMkLst>
          <pc:docMk/>
          <pc:sldMk cId="156362229" sldId="933"/>
        </pc:sldMkLst>
        <pc:spChg chg="mod">
          <ac:chgData name="LAMYA FOUAD MOHAMAD DAGHESTANI" userId="a436c0b0-45b9-4e41-97cd-63c07e065e95" providerId="ADAL" clId="{83BD4F4D-BA1E-406C-878D-01CE2FC3CA54}" dt="2019-02-10T02:25:45.375" v="544" actId="20577"/>
          <ac:spMkLst>
            <pc:docMk/>
            <pc:sldMk cId="156362229" sldId="933"/>
            <ac:spMk id="2" creationId="{00000000-0000-0000-0000-000000000000}"/>
          </ac:spMkLst>
        </pc:spChg>
      </pc:sldChg>
      <pc:sldChg chg="modSp">
        <pc:chgData name="LAMYA FOUAD MOHAMAD DAGHESTANI" userId="a436c0b0-45b9-4e41-97cd-63c07e065e95" providerId="ADAL" clId="{83BD4F4D-BA1E-406C-878D-01CE2FC3CA54}" dt="2019-02-10T02:25:55.540" v="545"/>
        <pc:sldMkLst>
          <pc:docMk/>
          <pc:sldMk cId="3029151314" sldId="934"/>
        </pc:sldMkLst>
        <pc:spChg chg="mod">
          <ac:chgData name="LAMYA FOUAD MOHAMAD DAGHESTANI" userId="a436c0b0-45b9-4e41-97cd-63c07e065e95" providerId="ADAL" clId="{83BD4F4D-BA1E-406C-878D-01CE2FC3CA54}" dt="2019-02-10T02:25:55.540" v="545"/>
          <ac:spMkLst>
            <pc:docMk/>
            <pc:sldMk cId="3029151314" sldId="934"/>
            <ac:spMk id="6" creationId="{00000000-0000-0000-0000-000000000000}"/>
          </ac:spMkLst>
        </pc:spChg>
      </pc:sldChg>
      <pc:sldChg chg="modSp">
        <pc:chgData name="LAMYA FOUAD MOHAMAD DAGHESTANI" userId="a436c0b0-45b9-4e41-97cd-63c07e065e95" providerId="ADAL" clId="{83BD4F4D-BA1E-406C-878D-01CE2FC3CA54}" dt="2019-02-10T02:26:06.354" v="547"/>
        <pc:sldMkLst>
          <pc:docMk/>
          <pc:sldMk cId="925360920" sldId="936"/>
        </pc:sldMkLst>
        <pc:spChg chg="mod">
          <ac:chgData name="LAMYA FOUAD MOHAMAD DAGHESTANI" userId="a436c0b0-45b9-4e41-97cd-63c07e065e95" providerId="ADAL" clId="{83BD4F4D-BA1E-406C-878D-01CE2FC3CA54}" dt="2019-02-10T02:26:06.354" v="547"/>
          <ac:spMkLst>
            <pc:docMk/>
            <pc:sldMk cId="925360920" sldId="936"/>
            <ac:spMk id="7" creationId="{00000000-0000-0000-0000-000000000000}"/>
          </ac:spMkLst>
        </pc:spChg>
      </pc:sldChg>
      <pc:sldChg chg="modSp">
        <pc:chgData name="LAMYA FOUAD MOHAMAD DAGHESTANI" userId="a436c0b0-45b9-4e41-97cd-63c07e065e95" providerId="ADAL" clId="{83BD4F4D-BA1E-406C-878D-01CE2FC3CA54}" dt="2019-02-10T02:26:11.693" v="548"/>
        <pc:sldMkLst>
          <pc:docMk/>
          <pc:sldMk cId="3225958075" sldId="937"/>
        </pc:sldMkLst>
        <pc:spChg chg="mod">
          <ac:chgData name="LAMYA FOUAD MOHAMAD DAGHESTANI" userId="a436c0b0-45b9-4e41-97cd-63c07e065e95" providerId="ADAL" clId="{83BD4F4D-BA1E-406C-878D-01CE2FC3CA54}" dt="2019-02-10T02:26:11.693" v="548"/>
          <ac:spMkLst>
            <pc:docMk/>
            <pc:sldMk cId="3225958075" sldId="937"/>
            <ac:spMk id="8" creationId="{00000000-0000-0000-0000-000000000000}"/>
          </ac:spMkLst>
        </pc:spChg>
      </pc:sldChg>
      <pc:sldChg chg="modSp">
        <pc:chgData name="LAMYA FOUAD MOHAMAD DAGHESTANI" userId="a436c0b0-45b9-4e41-97cd-63c07e065e95" providerId="ADAL" clId="{83BD4F4D-BA1E-406C-878D-01CE2FC3CA54}" dt="2019-02-10T02:26:01.614" v="546"/>
        <pc:sldMkLst>
          <pc:docMk/>
          <pc:sldMk cId="74972377" sldId="938"/>
        </pc:sldMkLst>
        <pc:spChg chg="mod">
          <ac:chgData name="LAMYA FOUAD MOHAMAD DAGHESTANI" userId="a436c0b0-45b9-4e41-97cd-63c07e065e95" providerId="ADAL" clId="{83BD4F4D-BA1E-406C-878D-01CE2FC3CA54}" dt="2019-02-10T02:26:01.614" v="546"/>
          <ac:spMkLst>
            <pc:docMk/>
            <pc:sldMk cId="74972377" sldId="938"/>
            <ac:spMk id="6" creationId="{00000000-0000-0000-0000-000000000000}"/>
          </ac:spMkLst>
        </pc:spChg>
      </pc:sldChg>
      <pc:sldChg chg="del">
        <pc:chgData name="LAMYA FOUAD MOHAMAD DAGHESTANI" userId="a436c0b0-45b9-4e41-97cd-63c07e065e95" providerId="ADAL" clId="{83BD4F4D-BA1E-406C-878D-01CE2FC3CA54}" dt="2019-02-10T02:28:26.629" v="550" actId="2696"/>
        <pc:sldMkLst>
          <pc:docMk/>
          <pc:sldMk cId="2369455957" sldId="939"/>
        </pc:sldMkLst>
      </pc:sldChg>
      <pc:sldChg chg="add">
        <pc:chgData name="LAMYA FOUAD MOHAMAD DAGHESTANI" userId="a436c0b0-45b9-4e41-97cd-63c07e065e95" providerId="ADAL" clId="{83BD4F4D-BA1E-406C-878D-01CE2FC3CA54}" dt="2019-02-10T02:29:05.584" v="557"/>
        <pc:sldMkLst>
          <pc:docMk/>
          <pc:sldMk cId="2695624720" sldId="939"/>
        </pc:sldMkLst>
      </pc:sldChg>
      <pc:sldChg chg="del">
        <pc:chgData name="LAMYA FOUAD MOHAMAD DAGHESTANI" userId="a436c0b0-45b9-4e41-97cd-63c07e065e95" providerId="ADAL" clId="{83BD4F4D-BA1E-406C-878D-01CE2FC3CA54}" dt="2019-02-10T02:28:26.653" v="551" actId="2696"/>
        <pc:sldMkLst>
          <pc:docMk/>
          <pc:sldMk cId="623495873" sldId="940"/>
        </pc:sldMkLst>
      </pc:sldChg>
      <pc:sldChg chg="add">
        <pc:chgData name="LAMYA FOUAD MOHAMAD DAGHESTANI" userId="a436c0b0-45b9-4e41-97cd-63c07e065e95" providerId="ADAL" clId="{83BD4F4D-BA1E-406C-878D-01CE2FC3CA54}" dt="2019-02-10T02:29:05.584" v="557"/>
        <pc:sldMkLst>
          <pc:docMk/>
          <pc:sldMk cId="1433152695" sldId="940"/>
        </pc:sldMkLst>
      </pc:sldChg>
      <pc:sldChg chg="add">
        <pc:chgData name="LAMYA FOUAD MOHAMAD DAGHESTANI" userId="a436c0b0-45b9-4e41-97cd-63c07e065e95" providerId="ADAL" clId="{83BD4F4D-BA1E-406C-878D-01CE2FC3CA54}" dt="2019-02-10T02:29:05.584" v="557"/>
        <pc:sldMkLst>
          <pc:docMk/>
          <pc:sldMk cId="453890010" sldId="941"/>
        </pc:sldMkLst>
      </pc:sldChg>
      <pc:sldChg chg="del">
        <pc:chgData name="LAMYA FOUAD MOHAMAD DAGHESTANI" userId="a436c0b0-45b9-4e41-97cd-63c07e065e95" providerId="ADAL" clId="{83BD4F4D-BA1E-406C-878D-01CE2FC3CA54}" dt="2019-02-10T02:28:26.688" v="553" actId="2696"/>
        <pc:sldMkLst>
          <pc:docMk/>
          <pc:sldMk cId="3109778842" sldId="941"/>
        </pc:sldMkLst>
      </pc:sldChg>
      <pc:sldChg chg="add">
        <pc:chgData name="LAMYA FOUAD MOHAMAD DAGHESTANI" userId="a436c0b0-45b9-4e41-97cd-63c07e065e95" providerId="ADAL" clId="{83BD4F4D-BA1E-406C-878D-01CE2FC3CA54}" dt="2019-02-10T02:29:05.584" v="557"/>
        <pc:sldMkLst>
          <pc:docMk/>
          <pc:sldMk cId="1271029417" sldId="942"/>
        </pc:sldMkLst>
      </pc:sldChg>
      <pc:sldChg chg="del">
        <pc:chgData name="LAMYA FOUAD MOHAMAD DAGHESTANI" userId="a436c0b0-45b9-4e41-97cd-63c07e065e95" providerId="ADAL" clId="{83BD4F4D-BA1E-406C-878D-01CE2FC3CA54}" dt="2019-02-10T02:28:26.721" v="554" actId="2696"/>
        <pc:sldMkLst>
          <pc:docMk/>
          <pc:sldMk cId="2992049904" sldId="942"/>
        </pc:sldMkLst>
      </pc:sldChg>
      <pc:sldChg chg="add">
        <pc:chgData name="LAMYA FOUAD MOHAMAD DAGHESTANI" userId="a436c0b0-45b9-4e41-97cd-63c07e065e95" providerId="ADAL" clId="{83BD4F4D-BA1E-406C-878D-01CE2FC3CA54}" dt="2019-02-10T02:29:05.584" v="557"/>
        <pc:sldMkLst>
          <pc:docMk/>
          <pc:sldMk cId="876301419" sldId="943"/>
        </pc:sldMkLst>
      </pc:sldChg>
      <pc:sldChg chg="del">
        <pc:chgData name="LAMYA FOUAD MOHAMAD DAGHESTANI" userId="a436c0b0-45b9-4e41-97cd-63c07e065e95" providerId="ADAL" clId="{83BD4F4D-BA1E-406C-878D-01CE2FC3CA54}" dt="2019-02-10T02:28:26.753" v="555" actId="2696"/>
        <pc:sldMkLst>
          <pc:docMk/>
          <pc:sldMk cId="2585035963" sldId="943"/>
        </pc:sldMkLst>
      </pc:sldChg>
      <pc:sldChg chg="add">
        <pc:chgData name="LAMYA FOUAD MOHAMAD DAGHESTANI" userId="a436c0b0-45b9-4e41-97cd-63c07e065e95" providerId="ADAL" clId="{83BD4F4D-BA1E-406C-878D-01CE2FC3CA54}" dt="2019-02-10T02:29:05.584" v="557"/>
        <pc:sldMkLst>
          <pc:docMk/>
          <pc:sldMk cId="2902782695" sldId="944"/>
        </pc:sldMkLst>
      </pc:sldChg>
      <pc:sldChg chg="del">
        <pc:chgData name="LAMYA FOUAD MOHAMAD DAGHESTANI" userId="a436c0b0-45b9-4e41-97cd-63c07e065e95" providerId="ADAL" clId="{83BD4F4D-BA1E-406C-878D-01CE2FC3CA54}" dt="2019-02-10T02:28:26.773" v="556" actId="2696"/>
        <pc:sldMkLst>
          <pc:docMk/>
          <pc:sldMk cId="3408942372" sldId="944"/>
        </pc:sldMkLst>
      </pc:sldChg>
      <pc:sldChg chg="add">
        <pc:chgData name="LAMYA FOUAD MOHAMAD DAGHESTANI" userId="a436c0b0-45b9-4e41-97cd-63c07e065e95" providerId="ADAL" clId="{83BD4F4D-BA1E-406C-878D-01CE2FC3CA54}" dt="2019-02-10T02:29:05.584" v="557"/>
        <pc:sldMkLst>
          <pc:docMk/>
          <pc:sldMk cId="1303762607" sldId="945"/>
        </pc:sldMkLst>
      </pc:sldChg>
      <pc:sldChg chg="del">
        <pc:chgData name="LAMYA FOUAD MOHAMAD DAGHESTANI" userId="a436c0b0-45b9-4e41-97cd-63c07e065e95" providerId="ADAL" clId="{83BD4F4D-BA1E-406C-878D-01CE2FC3CA54}" dt="2019-02-10T02:28:26.671" v="552" actId="2696"/>
        <pc:sldMkLst>
          <pc:docMk/>
          <pc:sldMk cId="1561109761" sldId="945"/>
        </pc:sldMkLst>
      </pc:sldChg>
      <pc:sldChg chg="modSp">
        <pc:chgData name="LAMYA FOUAD MOHAMAD DAGHESTANI" userId="a436c0b0-45b9-4e41-97cd-63c07e065e95" providerId="ADAL" clId="{83BD4F4D-BA1E-406C-878D-01CE2FC3CA54}" dt="2019-02-10T02:36:16.473" v="617" actId="20577"/>
        <pc:sldMkLst>
          <pc:docMk/>
          <pc:sldMk cId="3097316165" sldId="946"/>
        </pc:sldMkLst>
        <pc:spChg chg="mod">
          <ac:chgData name="LAMYA FOUAD MOHAMAD DAGHESTANI" userId="a436c0b0-45b9-4e41-97cd-63c07e065e95" providerId="ADAL" clId="{83BD4F4D-BA1E-406C-878D-01CE2FC3CA54}" dt="2019-02-10T02:36:16.473" v="617" actId="20577"/>
          <ac:spMkLst>
            <pc:docMk/>
            <pc:sldMk cId="3097316165" sldId="946"/>
            <ac:spMk id="2" creationId="{00000000-0000-0000-0000-000000000000}"/>
          </ac:spMkLst>
        </pc:spChg>
      </pc:sldChg>
      <pc:sldChg chg="addSp delSp modSp">
        <pc:chgData name="LAMYA FOUAD MOHAMAD DAGHESTANI" userId="a436c0b0-45b9-4e41-97cd-63c07e065e95" providerId="ADAL" clId="{83BD4F4D-BA1E-406C-878D-01CE2FC3CA54}" dt="2019-02-10T02:36:44.896" v="622" actId="1076"/>
        <pc:sldMkLst>
          <pc:docMk/>
          <pc:sldMk cId="2795202799" sldId="949"/>
        </pc:sldMkLst>
        <pc:spChg chg="add del mod">
          <ac:chgData name="LAMYA FOUAD MOHAMAD DAGHESTANI" userId="a436c0b0-45b9-4e41-97cd-63c07e065e95" providerId="ADAL" clId="{83BD4F4D-BA1E-406C-878D-01CE2FC3CA54}" dt="2019-02-10T02:36:40.833" v="621" actId="478"/>
          <ac:spMkLst>
            <pc:docMk/>
            <pc:sldMk cId="2795202799" sldId="949"/>
            <ac:spMk id="4" creationId="{101A82B9-FB3E-4A7F-9094-776471130188}"/>
          </ac:spMkLst>
        </pc:spChg>
        <pc:spChg chg="del">
          <ac:chgData name="LAMYA FOUAD MOHAMAD DAGHESTANI" userId="a436c0b0-45b9-4e41-97cd-63c07e065e95" providerId="ADAL" clId="{83BD4F4D-BA1E-406C-878D-01CE2FC3CA54}" dt="2019-02-10T02:36:39.041" v="620" actId="478"/>
          <ac:spMkLst>
            <pc:docMk/>
            <pc:sldMk cId="2795202799" sldId="949"/>
            <ac:spMk id="6" creationId="{00000000-0000-0000-0000-000000000000}"/>
          </ac:spMkLst>
        </pc:spChg>
        <pc:spChg chg="mod">
          <ac:chgData name="LAMYA FOUAD MOHAMAD DAGHESTANI" userId="a436c0b0-45b9-4e41-97cd-63c07e065e95" providerId="ADAL" clId="{83BD4F4D-BA1E-406C-878D-01CE2FC3CA54}" dt="2019-02-10T02:36:31.429" v="619"/>
          <ac:spMkLst>
            <pc:docMk/>
            <pc:sldMk cId="2795202799" sldId="949"/>
            <ac:spMk id="7" creationId="{00000000-0000-0000-0000-000000000000}"/>
          </ac:spMkLst>
        </pc:spChg>
        <pc:picChg chg="mod">
          <ac:chgData name="LAMYA FOUAD MOHAMAD DAGHESTANI" userId="a436c0b0-45b9-4e41-97cd-63c07e065e95" providerId="ADAL" clId="{83BD4F4D-BA1E-406C-878D-01CE2FC3CA54}" dt="2019-02-10T02:36:44.896" v="622" actId="1076"/>
          <ac:picMkLst>
            <pc:docMk/>
            <pc:sldMk cId="2795202799" sldId="949"/>
            <ac:picMk id="3" creationId="{00000000-0000-0000-0000-000000000000}"/>
          </ac:picMkLst>
        </pc:picChg>
      </pc:sldChg>
      <pc:sldChg chg="modSp">
        <pc:chgData name="LAMYA FOUAD MOHAMAD DAGHESTANI" userId="a436c0b0-45b9-4e41-97cd-63c07e065e95" providerId="ADAL" clId="{83BD4F4D-BA1E-406C-878D-01CE2FC3CA54}" dt="2019-02-10T02:34:21.986" v="594" actId="20577"/>
        <pc:sldMkLst>
          <pc:docMk/>
          <pc:sldMk cId="611541257" sldId="951"/>
        </pc:sldMkLst>
        <pc:spChg chg="mod">
          <ac:chgData name="LAMYA FOUAD MOHAMAD DAGHESTANI" userId="a436c0b0-45b9-4e41-97cd-63c07e065e95" providerId="ADAL" clId="{83BD4F4D-BA1E-406C-878D-01CE2FC3CA54}" dt="2019-02-10T02:34:21.986" v="594" actId="20577"/>
          <ac:spMkLst>
            <pc:docMk/>
            <pc:sldMk cId="611541257" sldId="951"/>
            <ac:spMk id="2" creationId="{00000000-0000-0000-0000-000000000000}"/>
          </ac:spMkLst>
        </pc:spChg>
      </pc:sldChg>
      <pc:sldChg chg="addSp delSp modSp">
        <pc:chgData name="LAMYA FOUAD MOHAMAD DAGHESTANI" userId="a436c0b0-45b9-4e41-97cd-63c07e065e95" providerId="ADAL" clId="{83BD4F4D-BA1E-406C-878D-01CE2FC3CA54}" dt="2019-02-10T02:35:38.696" v="606" actId="1076"/>
        <pc:sldMkLst>
          <pc:docMk/>
          <pc:sldMk cId="3575679456" sldId="952"/>
        </pc:sldMkLst>
        <pc:spChg chg="del mod">
          <ac:chgData name="LAMYA FOUAD MOHAMAD DAGHESTANI" userId="a436c0b0-45b9-4e41-97cd-63c07e065e95" providerId="ADAL" clId="{83BD4F4D-BA1E-406C-878D-01CE2FC3CA54}" dt="2019-02-10T02:35:28.321" v="604" actId="478"/>
          <ac:spMkLst>
            <pc:docMk/>
            <pc:sldMk cId="3575679456" sldId="952"/>
            <ac:spMk id="2" creationId="{00000000-0000-0000-0000-000000000000}"/>
          </ac:spMkLst>
        </pc:spChg>
        <pc:spChg chg="add del mod">
          <ac:chgData name="LAMYA FOUAD MOHAMAD DAGHESTANI" userId="a436c0b0-45b9-4e41-97cd-63c07e065e95" providerId="ADAL" clId="{83BD4F4D-BA1E-406C-878D-01CE2FC3CA54}" dt="2019-02-10T02:35:32.543" v="605" actId="478"/>
          <ac:spMkLst>
            <pc:docMk/>
            <pc:sldMk cId="3575679456" sldId="952"/>
            <ac:spMk id="4" creationId="{7C84CD18-E2DF-4A2B-8564-BED12C52D056}"/>
          </ac:spMkLst>
        </pc:spChg>
        <pc:spChg chg="mod">
          <ac:chgData name="LAMYA FOUAD MOHAMAD DAGHESTANI" userId="a436c0b0-45b9-4e41-97cd-63c07e065e95" providerId="ADAL" clId="{83BD4F4D-BA1E-406C-878D-01CE2FC3CA54}" dt="2019-02-10T02:35:38.696" v="606" actId="1076"/>
          <ac:spMkLst>
            <pc:docMk/>
            <pc:sldMk cId="3575679456" sldId="952"/>
            <ac:spMk id="5" creationId="{00000000-0000-0000-0000-000000000000}"/>
          </ac:spMkLst>
        </pc:spChg>
      </pc:sldChg>
      <pc:sldChg chg="addSp delSp modSp">
        <pc:chgData name="LAMYA FOUAD MOHAMAD DAGHESTANI" userId="a436c0b0-45b9-4e41-97cd-63c07e065e95" providerId="ADAL" clId="{83BD4F4D-BA1E-406C-878D-01CE2FC3CA54}" dt="2019-02-10T02:35:52.958" v="608" actId="1076"/>
        <pc:sldMkLst>
          <pc:docMk/>
          <pc:sldMk cId="1646910925" sldId="953"/>
        </pc:sldMkLst>
        <pc:spChg chg="mod">
          <ac:chgData name="LAMYA FOUAD MOHAMAD DAGHESTANI" userId="a436c0b0-45b9-4e41-97cd-63c07e065e95" providerId="ADAL" clId="{83BD4F4D-BA1E-406C-878D-01CE2FC3CA54}" dt="2019-02-10T02:34:43.601" v="596"/>
          <ac:spMkLst>
            <pc:docMk/>
            <pc:sldMk cId="1646910925" sldId="953"/>
            <ac:spMk id="2" creationId="{00000000-0000-0000-0000-000000000000}"/>
          </ac:spMkLst>
        </pc:spChg>
        <pc:spChg chg="add del mod">
          <ac:chgData name="LAMYA FOUAD MOHAMAD DAGHESTANI" userId="a436c0b0-45b9-4e41-97cd-63c07e065e95" providerId="ADAL" clId="{83BD4F4D-BA1E-406C-878D-01CE2FC3CA54}" dt="2019-02-10T02:34:55.745" v="598" actId="478"/>
          <ac:spMkLst>
            <pc:docMk/>
            <pc:sldMk cId="1646910925" sldId="953"/>
            <ac:spMk id="5" creationId="{C2B9630E-D475-4D9B-B91F-4AE491D20B7D}"/>
          </ac:spMkLst>
        </pc:spChg>
        <pc:spChg chg="del">
          <ac:chgData name="LAMYA FOUAD MOHAMAD DAGHESTANI" userId="a436c0b0-45b9-4e41-97cd-63c07e065e95" providerId="ADAL" clId="{83BD4F4D-BA1E-406C-878D-01CE2FC3CA54}" dt="2019-02-10T02:34:53.873" v="597" actId="478"/>
          <ac:spMkLst>
            <pc:docMk/>
            <pc:sldMk cId="1646910925" sldId="953"/>
            <ac:spMk id="6" creationId="{00000000-0000-0000-0000-000000000000}"/>
          </ac:spMkLst>
        </pc:spChg>
        <pc:picChg chg="mod">
          <ac:chgData name="LAMYA FOUAD MOHAMAD DAGHESTANI" userId="a436c0b0-45b9-4e41-97cd-63c07e065e95" providerId="ADAL" clId="{83BD4F4D-BA1E-406C-878D-01CE2FC3CA54}" dt="2019-02-10T02:35:52.958" v="608" actId="1076"/>
          <ac:picMkLst>
            <pc:docMk/>
            <pc:sldMk cId="1646910925" sldId="953"/>
            <ac:picMk id="4" creationId="{00000000-0000-0000-0000-000000000000}"/>
          </ac:picMkLst>
        </pc:picChg>
      </pc:sldChg>
      <pc:sldChg chg="modSp">
        <pc:chgData name="LAMYA FOUAD MOHAMAD DAGHESTANI" userId="a436c0b0-45b9-4e41-97cd-63c07e065e95" providerId="ADAL" clId="{83BD4F4D-BA1E-406C-878D-01CE2FC3CA54}" dt="2019-02-10T02:36:25.459" v="618"/>
        <pc:sldMkLst>
          <pc:docMk/>
          <pc:sldMk cId="2903292509" sldId="954"/>
        </pc:sldMkLst>
        <pc:spChg chg="mod">
          <ac:chgData name="LAMYA FOUAD MOHAMAD DAGHESTANI" userId="a436c0b0-45b9-4e41-97cd-63c07e065e95" providerId="ADAL" clId="{83BD4F4D-BA1E-406C-878D-01CE2FC3CA54}" dt="2019-02-10T02:36:25.459" v="618"/>
          <ac:spMkLst>
            <pc:docMk/>
            <pc:sldMk cId="2903292509" sldId="954"/>
            <ac:spMk id="6" creationId="{00000000-0000-0000-0000-000000000000}"/>
          </ac:spMkLst>
        </pc:spChg>
      </pc:sldChg>
      <pc:sldChg chg="addSp delSp modSp">
        <pc:chgData name="LAMYA FOUAD MOHAMAD DAGHESTANI" userId="a436c0b0-45b9-4e41-97cd-63c07e065e95" providerId="ADAL" clId="{83BD4F4D-BA1E-406C-878D-01CE2FC3CA54}" dt="2019-02-10T02:37:09.037" v="627" actId="1076"/>
        <pc:sldMkLst>
          <pc:docMk/>
          <pc:sldMk cId="3979593707" sldId="955"/>
        </pc:sldMkLst>
        <pc:spChg chg="add del mod">
          <ac:chgData name="LAMYA FOUAD MOHAMAD DAGHESTANI" userId="a436c0b0-45b9-4e41-97cd-63c07e065e95" providerId="ADAL" clId="{83BD4F4D-BA1E-406C-878D-01CE2FC3CA54}" dt="2019-02-10T02:37:02.755" v="625" actId="478"/>
          <ac:spMkLst>
            <pc:docMk/>
            <pc:sldMk cId="3979593707" sldId="955"/>
            <ac:spMk id="3" creationId="{40DA73C9-1E93-470B-A052-1102A8AF0349}"/>
          </ac:spMkLst>
        </pc:spChg>
        <pc:spChg chg="del">
          <ac:chgData name="LAMYA FOUAD MOHAMAD DAGHESTANI" userId="a436c0b0-45b9-4e41-97cd-63c07e065e95" providerId="ADAL" clId="{83BD4F4D-BA1E-406C-878D-01CE2FC3CA54}" dt="2019-02-10T02:37:01.517" v="624" actId="478"/>
          <ac:spMkLst>
            <pc:docMk/>
            <pc:sldMk cId="3979593707" sldId="955"/>
            <ac:spMk id="6" creationId="{00000000-0000-0000-0000-000000000000}"/>
          </ac:spMkLst>
        </pc:spChg>
        <pc:spChg chg="mod">
          <ac:chgData name="LAMYA FOUAD MOHAMAD DAGHESTANI" userId="a436c0b0-45b9-4e41-97cd-63c07e065e95" providerId="ADAL" clId="{83BD4F4D-BA1E-406C-878D-01CE2FC3CA54}" dt="2019-02-10T02:36:57.882" v="623"/>
          <ac:spMkLst>
            <pc:docMk/>
            <pc:sldMk cId="3979593707" sldId="955"/>
            <ac:spMk id="7" creationId="{00000000-0000-0000-0000-000000000000}"/>
          </ac:spMkLst>
        </pc:spChg>
        <pc:picChg chg="mod">
          <ac:chgData name="LAMYA FOUAD MOHAMAD DAGHESTANI" userId="a436c0b0-45b9-4e41-97cd-63c07e065e95" providerId="ADAL" clId="{83BD4F4D-BA1E-406C-878D-01CE2FC3CA54}" dt="2019-02-10T02:37:09.037" v="627" actId="1076"/>
          <ac:picMkLst>
            <pc:docMk/>
            <pc:sldMk cId="3979593707" sldId="955"/>
            <ac:picMk id="4" creationId="{00000000-0000-0000-0000-000000000000}"/>
          </ac:picMkLst>
        </pc:picChg>
      </pc:sldChg>
      <pc:sldChg chg="modSp">
        <pc:chgData name="LAMYA FOUAD MOHAMAD DAGHESTANI" userId="a436c0b0-45b9-4e41-97cd-63c07e065e95" providerId="ADAL" clId="{83BD4F4D-BA1E-406C-878D-01CE2FC3CA54}" dt="2019-02-10T02:37:28.116" v="637" actId="20577"/>
        <pc:sldMkLst>
          <pc:docMk/>
          <pc:sldMk cId="3832785130" sldId="956"/>
        </pc:sldMkLst>
        <pc:spChg chg="mod">
          <ac:chgData name="LAMYA FOUAD MOHAMAD DAGHESTANI" userId="a436c0b0-45b9-4e41-97cd-63c07e065e95" providerId="ADAL" clId="{83BD4F4D-BA1E-406C-878D-01CE2FC3CA54}" dt="2019-02-10T02:37:28.116" v="637" actId="20577"/>
          <ac:spMkLst>
            <pc:docMk/>
            <pc:sldMk cId="3832785130" sldId="956"/>
            <ac:spMk id="2" creationId="{00000000-0000-0000-0000-000000000000}"/>
          </ac:spMkLst>
        </pc:spChg>
      </pc:sldChg>
      <pc:sldChg chg="modSp">
        <pc:chgData name="LAMYA FOUAD MOHAMAD DAGHESTANI" userId="a436c0b0-45b9-4e41-97cd-63c07e065e95" providerId="ADAL" clId="{83BD4F4D-BA1E-406C-878D-01CE2FC3CA54}" dt="2019-02-10T02:37:36.094" v="638"/>
        <pc:sldMkLst>
          <pc:docMk/>
          <pc:sldMk cId="2716849936" sldId="957"/>
        </pc:sldMkLst>
        <pc:spChg chg="mod">
          <ac:chgData name="LAMYA FOUAD MOHAMAD DAGHESTANI" userId="a436c0b0-45b9-4e41-97cd-63c07e065e95" providerId="ADAL" clId="{83BD4F4D-BA1E-406C-878D-01CE2FC3CA54}" dt="2019-02-10T02:37:36.094" v="638"/>
          <ac:spMkLst>
            <pc:docMk/>
            <pc:sldMk cId="2716849936" sldId="957"/>
            <ac:spMk id="6" creationId="{00000000-0000-0000-0000-000000000000}"/>
          </ac:spMkLst>
        </pc:spChg>
      </pc:sldChg>
      <pc:sldChg chg="modSp">
        <pc:chgData name="LAMYA FOUAD MOHAMAD DAGHESTANI" userId="a436c0b0-45b9-4e41-97cd-63c07e065e95" providerId="ADAL" clId="{83BD4F4D-BA1E-406C-878D-01CE2FC3CA54}" dt="2019-02-10T02:38:05.346" v="644"/>
        <pc:sldMkLst>
          <pc:docMk/>
          <pc:sldMk cId="1045543132" sldId="958"/>
        </pc:sldMkLst>
        <pc:spChg chg="mod">
          <ac:chgData name="LAMYA FOUAD MOHAMAD DAGHESTANI" userId="a436c0b0-45b9-4e41-97cd-63c07e065e95" providerId="ADAL" clId="{83BD4F4D-BA1E-406C-878D-01CE2FC3CA54}" dt="2019-02-10T02:38:05.346" v="644"/>
          <ac:spMkLst>
            <pc:docMk/>
            <pc:sldMk cId="1045543132" sldId="958"/>
            <ac:spMk id="8" creationId="{00000000-0000-0000-0000-000000000000}"/>
          </ac:spMkLst>
        </pc:spChg>
      </pc:sldChg>
      <pc:sldChg chg="modSp">
        <pc:chgData name="LAMYA FOUAD MOHAMAD DAGHESTANI" userId="a436c0b0-45b9-4e41-97cd-63c07e065e95" providerId="ADAL" clId="{83BD4F4D-BA1E-406C-878D-01CE2FC3CA54}" dt="2019-02-10T02:37:59.158" v="643"/>
        <pc:sldMkLst>
          <pc:docMk/>
          <pc:sldMk cId="3742268577" sldId="959"/>
        </pc:sldMkLst>
        <pc:spChg chg="mod">
          <ac:chgData name="LAMYA FOUAD MOHAMAD DAGHESTANI" userId="a436c0b0-45b9-4e41-97cd-63c07e065e95" providerId="ADAL" clId="{83BD4F4D-BA1E-406C-878D-01CE2FC3CA54}" dt="2019-02-10T02:37:59.158" v="643"/>
          <ac:spMkLst>
            <pc:docMk/>
            <pc:sldMk cId="3742268577" sldId="959"/>
            <ac:spMk id="7" creationId="{00000000-0000-0000-0000-000000000000}"/>
          </ac:spMkLst>
        </pc:spChg>
      </pc:sldChg>
      <pc:sldChg chg="modSp">
        <pc:chgData name="LAMYA FOUAD MOHAMAD DAGHESTANI" userId="a436c0b0-45b9-4e41-97cd-63c07e065e95" providerId="ADAL" clId="{83BD4F4D-BA1E-406C-878D-01CE2FC3CA54}" dt="2019-02-10T02:37:40.323" v="639"/>
        <pc:sldMkLst>
          <pc:docMk/>
          <pc:sldMk cId="1539310394" sldId="961"/>
        </pc:sldMkLst>
        <pc:spChg chg="mod">
          <ac:chgData name="LAMYA FOUAD MOHAMAD DAGHESTANI" userId="a436c0b0-45b9-4e41-97cd-63c07e065e95" providerId="ADAL" clId="{83BD4F4D-BA1E-406C-878D-01CE2FC3CA54}" dt="2019-02-10T02:37:40.323" v="639"/>
          <ac:spMkLst>
            <pc:docMk/>
            <pc:sldMk cId="1539310394" sldId="961"/>
            <ac:spMk id="6" creationId="{00000000-0000-0000-0000-000000000000}"/>
          </ac:spMkLst>
        </pc:spChg>
      </pc:sldChg>
      <pc:sldChg chg="modSp">
        <pc:chgData name="LAMYA FOUAD MOHAMAD DAGHESTANI" userId="a436c0b0-45b9-4e41-97cd-63c07e065e95" providerId="ADAL" clId="{83BD4F4D-BA1E-406C-878D-01CE2FC3CA54}" dt="2019-02-10T02:37:46.195" v="640"/>
        <pc:sldMkLst>
          <pc:docMk/>
          <pc:sldMk cId="1757437272" sldId="962"/>
        </pc:sldMkLst>
        <pc:spChg chg="mod">
          <ac:chgData name="LAMYA FOUAD MOHAMAD DAGHESTANI" userId="a436c0b0-45b9-4e41-97cd-63c07e065e95" providerId="ADAL" clId="{83BD4F4D-BA1E-406C-878D-01CE2FC3CA54}" dt="2019-02-10T02:37:46.195" v="640"/>
          <ac:spMkLst>
            <pc:docMk/>
            <pc:sldMk cId="1757437272" sldId="962"/>
            <ac:spMk id="6" creationId="{00000000-0000-0000-0000-000000000000}"/>
          </ac:spMkLst>
        </pc:spChg>
      </pc:sldChg>
      <pc:sldChg chg="modSp">
        <pc:chgData name="LAMYA FOUAD MOHAMAD DAGHESTANI" userId="a436c0b0-45b9-4e41-97cd-63c07e065e95" providerId="ADAL" clId="{83BD4F4D-BA1E-406C-878D-01CE2FC3CA54}" dt="2019-02-10T02:37:50.395" v="641"/>
        <pc:sldMkLst>
          <pc:docMk/>
          <pc:sldMk cId="4039893074" sldId="963"/>
        </pc:sldMkLst>
        <pc:spChg chg="mod">
          <ac:chgData name="LAMYA FOUAD MOHAMAD DAGHESTANI" userId="a436c0b0-45b9-4e41-97cd-63c07e065e95" providerId="ADAL" clId="{83BD4F4D-BA1E-406C-878D-01CE2FC3CA54}" dt="2019-02-10T02:37:50.395" v="641"/>
          <ac:spMkLst>
            <pc:docMk/>
            <pc:sldMk cId="4039893074" sldId="963"/>
            <ac:spMk id="6" creationId="{00000000-0000-0000-0000-000000000000}"/>
          </ac:spMkLst>
        </pc:spChg>
      </pc:sldChg>
      <pc:sldChg chg="modSp">
        <pc:chgData name="LAMYA FOUAD MOHAMAD DAGHESTANI" userId="a436c0b0-45b9-4e41-97cd-63c07e065e95" providerId="ADAL" clId="{83BD4F4D-BA1E-406C-878D-01CE2FC3CA54}" dt="2019-02-10T02:37:55.195" v="642"/>
        <pc:sldMkLst>
          <pc:docMk/>
          <pc:sldMk cId="3963952901" sldId="964"/>
        </pc:sldMkLst>
        <pc:spChg chg="mod">
          <ac:chgData name="LAMYA FOUAD MOHAMAD DAGHESTANI" userId="a436c0b0-45b9-4e41-97cd-63c07e065e95" providerId="ADAL" clId="{83BD4F4D-BA1E-406C-878D-01CE2FC3CA54}" dt="2019-02-10T02:37:55.195" v="642"/>
          <ac:spMkLst>
            <pc:docMk/>
            <pc:sldMk cId="3963952901" sldId="964"/>
            <ac:spMk id="6" creationId="{00000000-0000-0000-0000-000000000000}"/>
          </ac:spMkLst>
        </pc:spChg>
      </pc:sldChg>
      <pc:sldChg chg="del">
        <pc:chgData name="LAMYA FOUAD MOHAMAD DAGHESTANI" userId="a436c0b0-45b9-4e41-97cd-63c07e065e95" providerId="ADAL" clId="{83BD4F4D-BA1E-406C-878D-01CE2FC3CA54}" dt="2019-02-10T02:27:29.588" v="549" actId="2696"/>
        <pc:sldMkLst>
          <pc:docMk/>
          <pc:sldMk cId="2717827589" sldId="965"/>
        </pc:sldMkLst>
      </pc:sldChg>
      <pc:sldChg chg="addSp delSp modSp add">
        <pc:chgData name="LAMYA FOUAD MOHAMAD DAGHESTANI" userId="a436c0b0-45b9-4e41-97cd-63c07e065e95" providerId="ADAL" clId="{83BD4F4D-BA1E-406C-878D-01CE2FC3CA54}" dt="2019-02-10T01:31:17.022" v="313" actId="20577"/>
        <pc:sldMkLst>
          <pc:docMk/>
          <pc:sldMk cId="2583313471" sldId="966"/>
        </pc:sldMkLst>
        <pc:spChg chg="mod">
          <ac:chgData name="LAMYA FOUAD MOHAMAD DAGHESTANI" userId="a436c0b0-45b9-4e41-97cd-63c07e065e95" providerId="ADAL" clId="{83BD4F4D-BA1E-406C-878D-01CE2FC3CA54}" dt="2019-02-10T01:21:04.023" v="8" actId="20577"/>
          <ac:spMkLst>
            <pc:docMk/>
            <pc:sldMk cId="2583313471" sldId="966"/>
            <ac:spMk id="2" creationId="{00000000-0000-0000-0000-000000000000}"/>
          </ac:spMkLst>
        </pc:spChg>
        <pc:spChg chg="add del mod">
          <ac:chgData name="LAMYA FOUAD MOHAMAD DAGHESTANI" userId="a436c0b0-45b9-4e41-97cd-63c07e065e95" providerId="ADAL" clId="{83BD4F4D-BA1E-406C-878D-01CE2FC3CA54}" dt="2019-02-10T01:24:16.089" v="14"/>
          <ac:spMkLst>
            <pc:docMk/>
            <pc:sldMk cId="2583313471" sldId="966"/>
            <ac:spMk id="8" creationId="{713F582A-FCC0-476D-9F37-0E668D66EB2B}"/>
          </ac:spMkLst>
        </pc:spChg>
        <pc:spChg chg="del mod">
          <ac:chgData name="LAMYA FOUAD MOHAMAD DAGHESTANI" userId="a436c0b0-45b9-4e41-97cd-63c07e065e95" providerId="ADAL" clId="{83BD4F4D-BA1E-406C-878D-01CE2FC3CA54}" dt="2019-02-10T01:23:52.383" v="11"/>
          <ac:spMkLst>
            <pc:docMk/>
            <pc:sldMk cId="2583313471" sldId="966"/>
            <ac:spMk id="9" creationId="{00000000-0000-0000-0000-000000000000}"/>
          </ac:spMkLst>
        </pc:spChg>
        <pc:spChg chg="add mod">
          <ac:chgData name="LAMYA FOUAD MOHAMAD DAGHESTANI" userId="a436c0b0-45b9-4e41-97cd-63c07e065e95" providerId="ADAL" clId="{83BD4F4D-BA1E-406C-878D-01CE2FC3CA54}" dt="2019-02-10T01:31:17.022" v="313" actId="20577"/>
          <ac:spMkLst>
            <pc:docMk/>
            <pc:sldMk cId="2583313471" sldId="966"/>
            <ac:spMk id="13" creationId="{DADA2254-933E-4019-9E64-699B0FD70A53}"/>
          </ac:spMkLst>
        </pc:spChg>
        <pc:graphicFrameChg chg="add del mod">
          <ac:chgData name="LAMYA FOUAD MOHAMAD DAGHESTANI" userId="a436c0b0-45b9-4e41-97cd-63c07e065e95" providerId="ADAL" clId="{83BD4F4D-BA1E-406C-878D-01CE2FC3CA54}" dt="2019-02-10T01:23:58.763" v="12" actId="478"/>
          <ac:graphicFrameMkLst>
            <pc:docMk/>
            <pc:sldMk cId="2583313471" sldId="966"/>
            <ac:graphicFrameMk id="3" creationId="{073672F6-8610-4419-886E-DC29069ECF77}"/>
          </ac:graphicFrameMkLst>
        </pc:graphicFrameChg>
        <pc:picChg chg="add del">
          <ac:chgData name="LAMYA FOUAD MOHAMAD DAGHESTANI" userId="a436c0b0-45b9-4e41-97cd-63c07e065e95" providerId="ADAL" clId="{83BD4F4D-BA1E-406C-878D-01CE2FC3CA54}" dt="2019-02-10T01:23:58.763" v="12" actId="478"/>
          <ac:picMkLst>
            <pc:docMk/>
            <pc:sldMk cId="2583313471" sldId="966"/>
            <ac:picMk id="5" creationId="{DE14AA63-B4BA-43C3-BE3A-64E66EEC53D3}"/>
          </ac:picMkLst>
        </pc:picChg>
        <pc:picChg chg="add del">
          <ac:chgData name="LAMYA FOUAD MOHAMAD DAGHESTANI" userId="a436c0b0-45b9-4e41-97cd-63c07e065e95" providerId="ADAL" clId="{83BD4F4D-BA1E-406C-878D-01CE2FC3CA54}" dt="2019-02-10T01:23:58.763" v="12" actId="478"/>
          <ac:picMkLst>
            <pc:docMk/>
            <pc:sldMk cId="2583313471" sldId="966"/>
            <ac:picMk id="6" creationId="{42BC1BBE-5AAB-4239-8ED1-AA7673175DDE}"/>
          </ac:picMkLst>
        </pc:picChg>
        <pc:picChg chg="add del">
          <ac:chgData name="LAMYA FOUAD MOHAMAD DAGHESTANI" userId="a436c0b0-45b9-4e41-97cd-63c07e065e95" providerId="ADAL" clId="{83BD4F4D-BA1E-406C-878D-01CE2FC3CA54}" dt="2019-02-10T01:23:58.763" v="12" actId="478"/>
          <ac:picMkLst>
            <pc:docMk/>
            <pc:sldMk cId="2583313471" sldId="966"/>
            <ac:picMk id="7" creationId="{66410640-3B33-4220-AA0B-A37F57F53326}"/>
          </ac:picMkLst>
        </pc:picChg>
        <pc:picChg chg="add mod">
          <ac:chgData name="LAMYA FOUAD MOHAMAD DAGHESTANI" userId="a436c0b0-45b9-4e41-97cd-63c07e065e95" providerId="ADAL" clId="{83BD4F4D-BA1E-406C-878D-01CE2FC3CA54}" dt="2019-02-10T01:27:57.210" v="177" actId="14100"/>
          <ac:picMkLst>
            <pc:docMk/>
            <pc:sldMk cId="2583313471" sldId="966"/>
            <ac:picMk id="10" creationId="{6D13A713-A3B4-492E-BC1C-BA4DBC48D797}"/>
          </ac:picMkLst>
        </pc:picChg>
        <pc:picChg chg="add mod">
          <ac:chgData name="LAMYA FOUAD MOHAMAD DAGHESTANI" userId="a436c0b0-45b9-4e41-97cd-63c07e065e95" providerId="ADAL" clId="{83BD4F4D-BA1E-406C-878D-01CE2FC3CA54}" dt="2019-02-10T01:27:44.742" v="175" actId="1076"/>
          <ac:picMkLst>
            <pc:docMk/>
            <pc:sldMk cId="2583313471" sldId="966"/>
            <ac:picMk id="11" creationId="{A00DA18F-0DA6-48AC-995E-19467B423716}"/>
          </ac:picMkLst>
        </pc:picChg>
        <pc:picChg chg="add mod">
          <ac:chgData name="LAMYA FOUAD MOHAMAD DAGHESTANI" userId="a436c0b0-45b9-4e41-97cd-63c07e065e95" providerId="ADAL" clId="{83BD4F4D-BA1E-406C-878D-01CE2FC3CA54}" dt="2019-02-10T01:27:22.071" v="174" actId="14100"/>
          <ac:picMkLst>
            <pc:docMk/>
            <pc:sldMk cId="2583313471" sldId="966"/>
            <ac:picMk id="12" creationId="{2E8805CF-AE07-4877-8EF5-7EB11F868F94}"/>
          </ac:picMkLst>
        </pc:picChg>
      </pc:sldChg>
    </pc:docChg>
  </pc:docChgLst>
  <pc:docChgLst>
    <pc:chgData name="LAMYA FOUAD MOHAMAD DAGHESTANI" userId="a436c0b0-45b9-4e41-97cd-63c07e065e95" providerId="ADAL" clId="{DF174044-ED68-4567-9061-5080E4CF8674}"/>
    <pc:docChg chg="undo custSel delSld modSld">
      <pc:chgData name="LAMYA FOUAD MOHAMAD DAGHESTANI" userId="a436c0b0-45b9-4e41-97cd-63c07e065e95" providerId="ADAL" clId="{DF174044-ED68-4567-9061-5080E4CF8674}" dt="2019-01-12T16:12:51.402" v="9" actId="2696"/>
      <pc:docMkLst>
        <pc:docMk/>
      </pc:docMkLst>
      <pc:sldChg chg="delSp modSp">
        <pc:chgData name="LAMYA FOUAD MOHAMAD DAGHESTANI" userId="a436c0b0-45b9-4e41-97cd-63c07e065e95" providerId="ADAL" clId="{DF174044-ED68-4567-9061-5080E4CF8674}" dt="2019-01-12T16:09:02.899" v="7" actId="1076"/>
        <pc:sldMkLst>
          <pc:docMk/>
          <pc:sldMk cId="1498716427" sldId="843"/>
        </pc:sldMkLst>
        <pc:spChg chg="del mod">
          <ac:chgData name="LAMYA FOUAD MOHAMAD DAGHESTANI" userId="a436c0b0-45b9-4e41-97cd-63c07e065e95" providerId="ADAL" clId="{DF174044-ED68-4567-9061-5080E4CF8674}" dt="2019-01-12T16:08:41.338" v="5" actId="478"/>
          <ac:spMkLst>
            <pc:docMk/>
            <pc:sldMk cId="1498716427" sldId="843"/>
            <ac:spMk id="4" creationId="{00000000-0000-0000-0000-000000000000}"/>
          </ac:spMkLst>
        </pc:spChg>
        <pc:spChg chg="mod">
          <ac:chgData name="LAMYA FOUAD MOHAMAD DAGHESTANI" userId="a436c0b0-45b9-4e41-97cd-63c07e065e95" providerId="ADAL" clId="{DF174044-ED68-4567-9061-5080E4CF8674}" dt="2019-01-12T16:09:02.899" v="7" actId="1076"/>
          <ac:spMkLst>
            <pc:docMk/>
            <pc:sldMk cId="1498716427" sldId="843"/>
            <ac:spMk id="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2046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3314867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6370825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240672" name="Rectangle 32"/>
          <p:cNvSpPr>
            <a:spLocks noGrp="1" noChangeArrowheads="1"/>
          </p:cNvSpPr>
          <p:nvPr>
            <p:ph type="ctrTitle" sz="quarter"/>
          </p:nvPr>
        </p:nvSpPr>
        <p:spPr>
          <a:xfrm>
            <a:off x="685800" y="356600"/>
            <a:ext cx="7772400" cy="2026315"/>
          </a:xfrm>
        </p:spPr>
        <p:txBody>
          <a:bodyPr/>
          <a:lstStyle>
            <a:lvl1pPr>
              <a:defRPr/>
            </a:lvl1pPr>
          </a:lstStyle>
          <a:p>
            <a:pPr lvl="0"/>
            <a:r>
              <a:rPr lang="en-US" noProof="0" dirty="0"/>
              <a:t>Click to edit Master title style</a:t>
            </a:r>
          </a:p>
        </p:txBody>
      </p:sp>
      <p:sp>
        <p:nvSpPr>
          <p:cNvPr id="240673" name="Rectangle 33"/>
          <p:cNvSpPr>
            <a:spLocks noGrp="1" noChangeArrowheads="1"/>
          </p:cNvSpPr>
          <p:nvPr>
            <p:ph type="subTitle" sz="quarter" idx="1"/>
          </p:nvPr>
        </p:nvSpPr>
        <p:spPr>
          <a:xfrm>
            <a:off x="1371600" y="2459115"/>
            <a:ext cx="6400800" cy="1752600"/>
          </a:xfrm>
        </p:spPr>
        <p:txBody>
          <a:bodyPr anchor="ctr"/>
          <a:lstStyle>
            <a:lvl1pPr marL="0" indent="0" algn="ctr">
              <a:buFont typeface="Monotype Sorts" pitchFamily="2" charset="2"/>
              <a:buNone/>
              <a:defRPr/>
            </a:lvl1pPr>
          </a:lstStyle>
          <a:p>
            <a:pPr lvl="0"/>
            <a:r>
              <a:rPr lang="en-US" noProof="0"/>
              <a:t>Click to edit Master subtitle style</a:t>
            </a:r>
          </a:p>
        </p:txBody>
      </p:sp>
      <p:pic>
        <p:nvPicPr>
          <p:cNvPr id="65" name="Picture 64" descr="KAU-logo.jpg"/>
          <p:cNvPicPr>
            <a:picLocks noChangeAspect="1"/>
          </p:cNvPicPr>
          <p:nvPr userDrawn="1"/>
        </p:nvPicPr>
        <p:blipFill>
          <a:blip r:embed="rId2" cstate="print"/>
          <a:srcRect/>
          <a:stretch>
            <a:fillRect/>
          </a:stretch>
        </p:blipFill>
        <p:spPr bwMode="auto">
          <a:xfrm>
            <a:off x="8686800" y="0"/>
            <a:ext cx="457200" cy="457200"/>
          </a:xfrm>
          <a:prstGeom prst="rect">
            <a:avLst/>
          </a:prstGeom>
          <a:noFill/>
          <a:ln w="9525">
            <a:noFill/>
            <a:miter lim="800000"/>
            <a:headEnd/>
            <a:tailEnd/>
          </a:ln>
        </p:spPr>
      </p:pic>
    </p:spTree>
    <p:extLst>
      <p:ext uri="{BB962C8B-B14F-4D97-AF65-F5344CB8AC3E}">
        <p14:creationId xmlns:p14="http://schemas.microsoft.com/office/powerpoint/2010/main" val="59973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705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9913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704909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884261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573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573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072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0196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4736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419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75654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5585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1027" name="Rectangle 30"/>
          <p:cNvSpPr>
            <a:spLocks noGrp="1" noChangeArrowheads="1"/>
          </p:cNvSpPr>
          <p:nvPr>
            <p:ph type="title"/>
          </p:nvPr>
        </p:nvSpPr>
        <p:spPr bwMode="auto">
          <a:xfrm>
            <a:off x="685800" y="164576"/>
            <a:ext cx="7772400" cy="112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8" name="Rectangle 31"/>
          <p:cNvSpPr>
            <a:spLocks noGrp="1" noChangeArrowheads="1"/>
          </p:cNvSpPr>
          <p:nvPr>
            <p:ph type="body" idx="1"/>
          </p:nvPr>
        </p:nvSpPr>
        <p:spPr bwMode="auto">
          <a:xfrm>
            <a:off x="685800" y="1341438"/>
            <a:ext cx="7772400" cy="443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pic>
        <p:nvPicPr>
          <p:cNvPr id="35" name="Picture 34" descr="KAU-logo.jpg"/>
          <p:cNvPicPr>
            <a:picLocks noChangeAspect="1"/>
          </p:cNvPicPr>
          <p:nvPr userDrawn="1"/>
        </p:nvPicPr>
        <p:blipFill>
          <a:blip r:embed="rId13" cstate="print"/>
          <a:srcRect/>
          <a:stretch>
            <a:fillRect/>
          </a:stretch>
        </p:blipFill>
        <p:spPr bwMode="auto">
          <a:xfrm>
            <a:off x="8686800" y="0"/>
            <a:ext cx="457200" cy="457200"/>
          </a:xfrm>
          <a:prstGeom prst="rect">
            <a:avLst/>
          </a:prstGeom>
          <a:noFill/>
          <a:ln w="9525">
            <a:noFill/>
            <a:miter lim="800000"/>
            <a:headEnd/>
            <a:tailEnd/>
          </a:ln>
        </p:spPr>
      </p:pic>
      <p:sp>
        <p:nvSpPr>
          <p:cNvPr id="36" name="Rectangle 14"/>
          <p:cNvSpPr>
            <a:spLocks noChangeArrowheads="1"/>
          </p:cNvSpPr>
          <p:nvPr userDrawn="1"/>
        </p:nvSpPr>
        <p:spPr bwMode="auto">
          <a:xfrm>
            <a:off x="0" y="6781800"/>
            <a:ext cx="9144000" cy="76200"/>
          </a:xfrm>
          <a:prstGeom prst="rect">
            <a:avLst/>
          </a:prstGeom>
          <a:gradFill rotWithShape="0">
            <a:gsLst>
              <a:gs pos="0">
                <a:srgbClr val="DDDDDD"/>
              </a:gs>
              <a:gs pos="100000">
                <a:srgbClr val="DDDDDD">
                  <a:gamma/>
                  <a:shade val="46275"/>
                  <a:invGamma/>
                </a:srgbClr>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7" name="Rectangle 15"/>
          <p:cNvSpPr>
            <a:spLocks noChangeArrowheads="1"/>
          </p:cNvSpPr>
          <p:nvPr userDrawn="1"/>
        </p:nvSpPr>
        <p:spPr bwMode="auto">
          <a:xfrm>
            <a:off x="0" y="6477000"/>
            <a:ext cx="9144000" cy="76200"/>
          </a:xfrm>
          <a:prstGeom prst="rect">
            <a:avLst/>
          </a:prstGeom>
          <a:gradFill rotWithShape="0">
            <a:gsLst>
              <a:gs pos="0">
                <a:srgbClr val="EAEAEA">
                  <a:gamma/>
                  <a:shade val="46275"/>
                  <a:invGamma/>
                </a:srgbClr>
              </a:gs>
              <a:gs pos="100000">
                <a:srgbClr val="EAEAEA"/>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8" name="Rectangle 16"/>
          <p:cNvSpPr>
            <a:spLocks noChangeArrowheads="1"/>
          </p:cNvSpPr>
          <p:nvPr userDrawn="1"/>
        </p:nvSpPr>
        <p:spPr bwMode="auto">
          <a:xfrm>
            <a:off x="0" y="6553200"/>
            <a:ext cx="9144000" cy="228600"/>
          </a:xfrm>
          <a:prstGeom prst="rect">
            <a:avLst/>
          </a:prstGeom>
          <a:gradFill rotWithShape="0">
            <a:gsLst>
              <a:gs pos="0">
                <a:srgbClr val="EAEAEA">
                  <a:gamma/>
                  <a:shade val="81176"/>
                  <a:invGamma/>
                </a:srgbClr>
              </a:gs>
              <a:gs pos="50000">
                <a:srgbClr val="EAEAEA"/>
              </a:gs>
              <a:gs pos="100000">
                <a:srgbClr val="EAEAEA">
                  <a:gamma/>
                  <a:shade val="81176"/>
                  <a:invGamma/>
                </a:srgbClr>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9" name="Text Box 17"/>
          <p:cNvSpPr txBox="1">
            <a:spLocks noChangeArrowheads="1"/>
          </p:cNvSpPr>
          <p:nvPr userDrawn="1"/>
        </p:nvSpPr>
        <p:spPr bwMode="auto">
          <a:xfrm>
            <a:off x="0" y="6553200"/>
            <a:ext cx="9144000" cy="212725"/>
          </a:xfrm>
          <a:prstGeom prst="rect">
            <a:avLst/>
          </a:prstGeom>
          <a:noFill/>
          <a:ln w="9525">
            <a:noFill/>
            <a:miter lim="800000"/>
            <a:headEnd/>
            <a:tailEnd/>
          </a:ln>
          <a:effectLst/>
        </p:spPr>
        <p:txBody>
          <a:bodyPr lIns="0" tIns="27432" rIns="0" bIns="0">
            <a:spAutoFit/>
          </a:bodyPr>
          <a:lstStyle/>
          <a:p>
            <a:pPr algn="ctr" eaLnBrk="0" hangingPunct="0">
              <a:defRPr/>
            </a:pPr>
            <a:r>
              <a:rPr lang="en-US" sz="1200" b="1" dirty="0">
                <a:latin typeface="Arial" charset="0"/>
                <a:cs typeface="Arial" charset="0"/>
              </a:rPr>
              <a:t>Chapter 5:</a:t>
            </a:r>
            <a:r>
              <a:rPr lang="en-US" sz="1200" b="1" baseline="0" dirty="0">
                <a:latin typeface="Arial" charset="0"/>
                <a:cs typeface="Arial" charset="0"/>
              </a:rPr>
              <a:t> Loops</a:t>
            </a:r>
            <a:endParaRPr lang="en-US" sz="1200" b="1" i="1" dirty="0">
              <a:latin typeface="Arial" charset="0"/>
              <a:cs typeface="Arial" charset="0"/>
            </a:endParaRPr>
          </a:p>
        </p:txBody>
      </p:sp>
      <p:sp>
        <p:nvSpPr>
          <p:cNvPr id="40" name="Text Box 18"/>
          <p:cNvSpPr txBox="1">
            <a:spLocks noChangeArrowheads="1"/>
          </p:cNvSpPr>
          <p:nvPr userDrawn="1"/>
        </p:nvSpPr>
        <p:spPr bwMode="auto">
          <a:xfrm>
            <a:off x="8077200" y="6553200"/>
            <a:ext cx="990600" cy="179388"/>
          </a:xfrm>
          <a:prstGeom prst="rect">
            <a:avLst/>
          </a:prstGeom>
          <a:noFill/>
          <a:ln w="9525">
            <a:noFill/>
            <a:miter lim="800000"/>
            <a:headEnd/>
            <a:tailEnd/>
          </a:ln>
          <a:effectLst/>
        </p:spPr>
        <p:txBody>
          <a:bodyPr lIns="0" tIns="27432" rIns="0" bIns="0">
            <a:spAutoFit/>
          </a:bodyPr>
          <a:lstStyle/>
          <a:p>
            <a:pPr algn="r" eaLnBrk="0" hangingPunct="0">
              <a:defRPr/>
            </a:pPr>
            <a:r>
              <a:rPr lang="en-US" sz="1000" i="1">
                <a:latin typeface="Arial" charset="0"/>
                <a:cs typeface="Arial" charset="0"/>
              </a:rPr>
              <a:t>page </a:t>
            </a:r>
            <a:fld id="{50B22645-DC31-4892-A364-81D5F1FDD504}" type="slidenum">
              <a:rPr lang="en-US" sz="1000" i="1">
                <a:latin typeface="Arial" charset="0"/>
                <a:cs typeface="Arial" charset="0"/>
              </a:rPr>
              <a:pPr algn="r" eaLnBrk="0" hangingPunct="0">
                <a:defRPr/>
              </a:pPr>
              <a:t>‹#›</a:t>
            </a:fld>
            <a:endParaRPr lang="en-US" sz="1000" i="1">
              <a:latin typeface="Arial" charset="0"/>
              <a:cs typeface="Arial" charset="0"/>
            </a:endParaRPr>
          </a:p>
        </p:txBody>
      </p:sp>
      <p:sp>
        <p:nvSpPr>
          <p:cNvPr id="41" name="TextBox 40"/>
          <p:cNvSpPr txBox="1"/>
          <p:nvPr userDrawn="1"/>
        </p:nvSpPr>
        <p:spPr>
          <a:xfrm>
            <a:off x="11113" y="6550025"/>
            <a:ext cx="1540806" cy="246221"/>
          </a:xfrm>
          <a:prstGeom prst="rect">
            <a:avLst/>
          </a:prstGeom>
          <a:noFill/>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000" i="1" dirty="0"/>
              <a:t>© Dr. Jonathan Cazalas</a:t>
            </a:r>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GreatestCommonDivisor.html" TargetMode="Externa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FutureTuition.html" TargetMode="Externa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GuessNumberUsingBreak.html" TargetMode="Externa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Palindrome.html" TargetMode="Externa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PrimeNumber.html" TargetMode="Externa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RepeatAdditionQuiz.html"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GuessNumber.html" TargetMode="Externa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SentinelValue.html"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www.cs.armstrong.edu/liang/intro11e/html/TestBreak.html" TargetMode="External"/><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0.jpg"/></Relationships>
</file>

<file path=ppt/slides/_rels/slide7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TestContinue.html" TargetMode="Externa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7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www.cs.armstrong.edu/liang/intro11e/html/MultiplicationTable.html" TargetMode="External"/><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www.cs.armstrong.edu/liang/intro11e/html/SubtractionQuizLoop.html" TargetMode="Externa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5800" y="663840"/>
            <a:ext cx="7772400" cy="2026315"/>
          </a:xfrm>
        </p:spPr>
        <p:txBody>
          <a:bodyPr/>
          <a:lstStyle/>
          <a:p>
            <a:r>
              <a:rPr lang="en-US" dirty="0"/>
              <a:t>Chapter 5:</a:t>
            </a:r>
            <a:br>
              <a:rPr lang="en-US" dirty="0"/>
            </a:br>
            <a:r>
              <a:rPr lang="en-US" dirty="0"/>
              <a:t>Loops</a:t>
            </a:r>
          </a:p>
        </p:txBody>
      </p:sp>
      <p:pic>
        <p:nvPicPr>
          <p:cNvPr id="13314" name="Picture 2" descr="http://images-cdn.9gag.com/photo/anY8VNq_700b_v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8961" y="2545685"/>
            <a:ext cx="3026077" cy="409008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3129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while</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Syntax:</a:t>
            </a:r>
          </a:p>
          <a:p>
            <a:endParaRPr lang="en-US" dirty="0">
              <a:cs typeface="Times New Roman" panose="02020603050405020304" pitchFamily="18" charset="0"/>
            </a:endParaRPr>
          </a:p>
          <a:p>
            <a:pPr lvl="1"/>
            <a:endParaRPr lang="en-US" dirty="0">
              <a:cs typeface="Times New Roman" panose="02020603050405020304" pitchFamily="18" charset="0"/>
            </a:endParaRPr>
          </a:p>
          <a:p>
            <a:pPr lvl="1"/>
            <a:r>
              <a:rPr lang="en-US" dirty="0">
                <a:cs typeface="Times New Roman" panose="02020603050405020304" pitchFamily="18" charset="0"/>
              </a:rPr>
              <a:t>the "loop body" is the part that contains the repeated statements</a:t>
            </a:r>
          </a:p>
          <a:p>
            <a:pPr lvl="1"/>
            <a:r>
              <a:rPr lang="en-US" dirty="0">
                <a:cs typeface="Times New Roman" panose="02020603050405020304" pitchFamily="18" charset="0"/>
              </a:rPr>
              <a:t>a one-time execution of the loop body is called an </a:t>
            </a:r>
            <a:r>
              <a:rPr lang="en-US" b="1" i="1" u="sng" dirty="0">
                <a:cs typeface="Times New Roman" panose="02020603050405020304" pitchFamily="18" charset="0"/>
              </a:rPr>
              <a:t>iteration</a:t>
            </a:r>
          </a:p>
          <a:p>
            <a:pPr marL="457200" lvl="1" indent="0">
              <a:buNone/>
            </a:pPr>
            <a:endParaRPr lang="en-US" dirty="0">
              <a:cs typeface="Times New Roman" panose="02020603050405020304" pitchFamily="18" charset="0"/>
            </a:endParaRPr>
          </a:p>
          <a:p>
            <a:pPr lvl="1"/>
            <a:endParaRPr lang="en-US" dirty="0"/>
          </a:p>
          <a:p>
            <a:pPr lvl="2"/>
            <a:endParaRPr lang="en-US" dirty="0"/>
          </a:p>
        </p:txBody>
      </p:sp>
      <p:sp>
        <p:nvSpPr>
          <p:cNvPr id="5" name="TextBox 4"/>
          <p:cNvSpPr txBox="1"/>
          <p:nvPr/>
        </p:nvSpPr>
        <p:spPr>
          <a:xfrm>
            <a:off x="2997395" y="1662370"/>
            <a:ext cx="4751622" cy="1077218"/>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b="1" dirty="0">
                <a:solidFill>
                  <a:srgbClr val="00B0F0"/>
                </a:solidFill>
                <a:latin typeface="Courier"/>
              </a:rPr>
              <a:t>while</a:t>
            </a:r>
            <a:r>
              <a:rPr lang="en-US" dirty="0">
                <a:latin typeface="Courier"/>
              </a:rPr>
              <a:t> (loop-continuation-condition) {</a:t>
            </a:r>
          </a:p>
          <a:p>
            <a:r>
              <a:rPr lang="en-US" dirty="0">
                <a:latin typeface="Courier"/>
              </a:rPr>
              <a:t>   </a:t>
            </a:r>
            <a:r>
              <a:rPr lang="en-US" dirty="0">
                <a:solidFill>
                  <a:schemeClr val="accent6">
                    <a:lumMod val="75000"/>
                  </a:schemeClr>
                </a:solidFill>
                <a:latin typeface="Courier"/>
              </a:rPr>
              <a:t>// loop body</a:t>
            </a:r>
          </a:p>
          <a:p>
            <a:r>
              <a:rPr lang="en-US" dirty="0">
                <a:latin typeface="Courier"/>
              </a:rPr>
              <a:t>   Statement(s);</a:t>
            </a:r>
          </a:p>
          <a:p>
            <a:r>
              <a:rPr lang="en-US" dirty="0">
                <a:latin typeface="Courier"/>
              </a:rPr>
              <a:t>}</a:t>
            </a:r>
          </a:p>
        </p:txBody>
      </p:sp>
    </p:spTree>
    <p:extLst>
      <p:ext uri="{BB962C8B-B14F-4D97-AF65-F5344CB8AC3E}">
        <p14:creationId xmlns:p14="http://schemas.microsoft.com/office/powerpoint/2010/main" val="387108094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GCD</a:t>
            </a:r>
          </a:p>
          <a:p>
            <a:pPr lvl="2"/>
            <a:r>
              <a:rPr lang="en-US" altLang="en-US" dirty="0">
                <a:cs typeface="Times New Roman" panose="02020603050405020304" pitchFamily="18" charset="0"/>
              </a:rPr>
              <a:t>GCD(4,2) = 2</a:t>
            </a:r>
          </a:p>
          <a:p>
            <a:pPr lvl="2"/>
            <a:r>
              <a:rPr lang="en-US" altLang="en-US" dirty="0">
                <a:cs typeface="Times New Roman" panose="02020603050405020304" pitchFamily="18" charset="0"/>
              </a:rPr>
              <a:t>GCD(16,24) = 8</a:t>
            </a:r>
          </a:p>
          <a:p>
            <a:pPr lvl="2"/>
            <a:r>
              <a:rPr lang="en-US" altLang="en-US" dirty="0">
                <a:cs typeface="Times New Roman" panose="02020603050405020304" pitchFamily="18" charset="0"/>
              </a:rPr>
              <a:t>GCD(25, 60) = 5</a:t>
            </a:r>
          </a:p>
          <a:p>
            <a:pPr lvl="1"/>
            <a:r>
              <a:rPr lang="en-US" altLang="en-US" dirty="0">
                <a:cs typeface="Times New Roman" panose="02020603050405020304" pitchFamily="18" charset="0"/>
              </a:rPr>
              <a:t>So how do you calculate the GCD?</a:t>
            </a:r>
          </a:p>
          <a:p>
            <a:pPr lvl="1"/>
            <a:r>
              <a:rPr lang="en-US" altLang="en-US" dirty="0">
                <a:cs typeface="Times New Roman" panose="02020603050405020304" pitchFamily="18" charset="0"/>
              </a:rPr>
              <a:t>Are you ready to code?</a:t>
            </a:r>
          </a:p>
          <a:p>
            <a:pPr lvl="2"/>
            <a:r>
              <a:rPr lang="en-US" altLang="en-US" dirty="0">
                <a:cs typeface="Times New Roman" panose="02020603050405020304" pitchFamily="18" charset="0"/>
              </a:rPr>
              <a:t>NO!</a:t>
            </a:r>
          </a:p>
          <a:p>
            <a:pPr lvl="1"/>
            <a:r>
              <a:rPr lang="en-US" altLang="en-US" dirty="0">
                <a:cs typeface="Times New Roman" panose="02020603050405020304" pitchFamily="18" charset="0"/>
              </a:rPr>
              <a:t>Always, first think about the problem</a:t>
            </a:r>
          </a:p>
          <a:p>
            <a:pPr lvl="1"/>
            <a:r>
              <a:rPr lang="en-US" altLang="en-US" dirty="0">
                <a:cs typeface="Times New Roman" panose="02020603050405020304" pitchFamily="18" charset="0"/>
              </a:rPr>
              <a:t>And understand the solution 200% before coding!</a:t>
            </a:r>
          </a:p>
        </p:txBody>
      </p:sp>
      <p:sp>
        <p:nvSpPr>
          <p:cNvPr id="6" name="Title 1"/>
          <p:cNvSpPr>
            <a:spLocks noGrp="1"/>
          </p:cNvSpPr>
          <p:nvPr>
            <p:ph type="title"/>
          </p:nvPr>
        </p:nvSpPr>
        <p:spPr>
          <a:xfrm>
            <a:off x="539475" y="146041"/>
            <a:ext cx="8103455" cy="1121300"/>
          </a:xfrm>
        </p:spPr>
        <p:txBody>
          <a:bodyPr/>
          <a:lstStyle/>
          <a:p>
            <a:r>
              <a:rPr lang="en-US" dirty="0"/>
              <a:t>GCD Program</a:t>
            </a:r>
          </a:p>
        </p:txBody>
      </p:sp>
    </p:spTree>
    <p:extLst>
      <p:ext uri="{BB962C8B-B14F-4D97-AF65-F5344CB8AC3E}">
        <p14:creationId xmlns:p14="http://schemas.microsoft.com/office/powerpoint/2010/main" val="274443457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GCD(n1, n2)</a:t>
            </a:r>
          </a:p>
          <a:p>
            <a:pPr lvl="2"/>
            <a:r>
              <a:rPr lang="en-US" altLang="en-US" dirty="0">
                <a:cs typeface="Times New Roman" panose="02020603050405020304" pitchFamily="18" charset="0"/>
              </a:rPr>
              <a:t>You know that the number 1 is a common divisor</a:t>
            </a:r>
          </a:p>
          <a:p>
            <a:pPr lvl="3"/>
            <a:r>
              <a:rPr lang="en-US" altLang="en-US" dirty="0">
                <a:cs typeface="Times New Roman" panose="02020603050405020304" pitchFamily="18" charset="0"/>
              </a:rPr>
              <a:t>because </a:t>
            </a:r>
            <a:r>
              <a:rPr lang="en-US" altLang="en-US" b="1" dirty="0">
                <a:solidFill>
                  <a:srgbClr val="00B0F0"/>
                </a:solidFill>
                <a:latin typeface="Courier"/>
                <a:cs typeface="Times New Roman" panose="02020603050405020304" pitchFamily="18" charset="0"/>
              </a:rPr>
              <a:t>1</a:t>
            </a:r>
            <a:r>
              <a:rPr lang="en-US" altLang="en-US" dirty="0">
                <a:cs typeface="Times New Roman" panose="02020603050405020304" pitchFamily="18" charset="0"/>
              </a:rPr>
              <a:t> divides into everything</a:t>
            </a:r>
          </a:p>
          <a:p>
            <a:pPr lvl="2"/>
            <a:r>
              <a:rPr lang="en-US" altLang="en-US" dirty="0">
                <a:cs typeface="Times New Roman" panose="02020603050405020304" pitchFamily="18" charset="0"/>
              </a:rPr>
              <a:t>But is </a:t>
            </a:r>
            <a:r>
              <a:rPr lang="en-US" altLang="en-US" b="1" dirty="0">
                <a:solidFill>
                  <a:srgbClr val="00B0F0"/>
                </a:solidFill>
                <a:latin typeface="Courier"/>
                <a:cs typeface="Times New Roman" panose="02020603050405020304" pitchFamily="18" charset="0"/>
              </a:rPr>
              <a:t>1</a:t>
            </a:r>
            <a:r>
              <a:rPr lang="en-US" altLang="en-US" dirty="0">
                <a:cs typeface="Times New Roman" panose="02020603050405020304" pitchFamily="18" charset="0"/>
              </a:rPr>
              <a:t> the greatest common divisor?</a:t>
            </a:r>
          </a:p>
          <a:p>
            <a:pPr lvl="2"/>
            <a:r>
              <a:rPr lang="en-US" altLang="en-US" dirty="0">
                <a:cs typeface="Times New Roman" panose="02020603050405020304" pitchFamily="18" charset="0"/>
              </a:rPr>
              <a:t>So you can check the next values, one by one</a:t>
            </a:r>
          </a:p>
          <a:p>
            <a:pPr lvl="3"/>
            <a:r>
              <a:rPr lang="en-US" altLang="en-US" dirty="0">
                <a:cs typeface="Times New Roman" panose="02020603050405020304" pitchFamily="18" charset="0"/>
              </a:rPr>
              <a:t>Check 2, 3, 4, 5, 6, …</a:t>
            </a:r>
          </a:p>
          <a:p>
            <a:pPr lvl="3"/>
            <a:r>
              <a:rPr lang="en-US" altLang="en-US" dirty="0">
                <a:cs typeface="Times New Roman" panose="02020603050405020304" pitchFamily="18" charset="0"/>
              </a:rPr>
              <a:t>Keep checking all the way up to the smaller of </a:t>
            </a:r>
            <a:r>
              <a:rPr lang="en-US" altLang="en-US" b="1" dirty="0">
                <a:solidFill>
                  <a:srgbClr val="00B0F0"/>
                </a:solidFill>
                <a:latin typeface="Courier"/>
                <a:cs typeface="Times New Roman" panose="02020603050405020304" pitchFamily="18" charset="0"/>
              </a:rPr>
              <a:t>n1</a:t>
            </a:r>
            <a:r>
              <a:rPr lang="en-US" altLang="en-US" dirty="0">
                <a:cs typeface="Times New Roman" panose="02020603050405020304" pitchFamily="18" charset="0"/>
              </a:rPr>
              <a:t> or </a:t>
            </a:r>
            <a:r>
              <a:rPr lang="en-US" altLang="en-US" b="1" dirty="0">
                <a:solidFill>
                  <a:srgbClr val="00B0F0"/>
                </a:solidFill>
                <a:latin typeface="Courier"/>
                <a:cs typeface="Times New Roman" panose="02020603050405020304" pitchFamily="18" charset="0"/>
              </a:rPr>
              <a:t>n2</a:t>
            </a:r>
          </a:p>
          <a:p>
            <a:pPr lvl="2"/>
            <a:r>
              <a:rPr lang="en-US" altLang="en-US" dirty="0">
                <a:cs typeface="Times New Roman" panose="02020603050405020304" pitchFamily="18" charset="0"/>
              </a:rPr>
              <a:t>Whenever you find a new common divisor, this becomes the new </a:t>
            </a:r>
            <a:r>
              <a:rPr lang="en-US" altLang="en-US" b="1" dirty="0" err="1">
                <a:solidFill>
                  <a:srgbClr val="00B0F0"/>
                </a:solidFill>
                <a:latin typeface="Courier"/>
                <a:cs typeface="Times New Roman" panose="02020603050405020304" pitchFamily="18" charset="0"/>
              </a:rPr>
              <a:t>gcd</a:t>
            </a:r>
            <a:endParaRPr lang="en-US" altLang="en-US" b="1" dirty="0">
              <a:solidFill>
                <a:srgbClr val="00B0F0"/>
              </a:solidFill>
              <a:latin typeface="Courier"/>
              <a:cs typeface="Times New Roman" panose="02020603050405020304" pitchFamily="18" charset="0"/>
            </a:endParaRPr>
          </a:p>
          <a:p>
            <a:pPr lvl="2"/>
            <a:r>
              <a:rPr lang="en-US" altLang="en-US" dirty="0">
                <a:cs typeface="Times New Roman" panose="02020603050405020304" pitchFamily="18" charset="0"/>
              </a:rPr>
              <a:t>After you check all the possibilities, the value in the variable </a:t>
            </a:r>
            <a:r>
              <a:rPr lang="en-US" altLang="en-US" b="1" dirty="0" err="1">
                <a:solidFill>
                  <a:srgbClr val="00B0F0"/>
                </a:solidFill>
                <a:latin typeface="Courier"/>
                <a:cs typeface="Times New Roman" panose="02020603050405020304" pitchFamily="18" charset="0"/>
              </a:rPr>
              <a:t>gcd</a:t>
            </a:r>
            <a:r>
              <a:rPr lang="en-US" altLang="en-US" dirty="0">
                <a:solidFill>
                  <a:srgbClr val="00B0F0"/>
                </a:solidFill>
                <a:cs typeface="Times New Roman" panose="02020603050405020304" pitchFamily="18" charset="0"/>
              </a:rPr>
              <a:t> </a:t>
            </a:r>
            <a:r>
              <a:rPr lang="en-US" altLang="en-US" dirty="0">
                <a:cs typeface="Times New Roman" panose="02020603050405020304" pitchFamily="18" charset="0"/>
              </a:rPr>
              <a:t>is the GCD of n1 and n2</a:t>
            </a:r>
          </a:p>
        </p:txBody>
      </p:sp>
      <p:sp>
        <p:nvSpPr>
          <p:cNvPr id="6" name="Title 1"/>
          <p:cNvSpPr>
            <a:spLocks noGrp="1"/>
          </p:cNvSpPr>
          <p:nvPr>
            <p:ph type="title"/>
          </p:nvPr>
        </p:nvSpPr>
        <p:spPr>
          <a:xfrm>
            <a:off x="539475" y="146041"/>
            <a:ext cx="8103455" cy="1121300"/>
          </a:xfrm>
        </p:spPr>
        <p:txBody>
          <a:bodyPr/>
          <a:lstStyle/>
          <a:p>
            <a:r>
              <a:rPr lang="en-US" dirty="0"/>
              <a:t>GCD Program</a:t>
            </a:r>
          </a:p>
        </p:txBody>
      </p:sp>
    </p:spTree>
    <p:extLst>
      <p:ext uri="{BB962C8B-B14F-4D97-AF65-F5344CB8AC3E}">
        <p14:creationId xmlns:p14="http://schemas.microsoft.com/office/powerpoint/2010/main" val="134042548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a:t>
            </a:r>
          </a:p>
        </p:txBody>
      </p:sp>
      <p:sp>
        <p:nvSpPr>
          <p:cNvPr id="7" name="Title 1"/>
          <p:cNvSpPr>
            <a:spLocks noGrp="1"/>
          </p:cNvSpPr>
          <p:nvPr>
            <p:ph type="title"/>
          </p:nvPr>
        </p:nvSpPr>
        <p:spPr>
          <a:xfrm>
            <a:off x="539475" y="146041"/>
            <a:ext cx="8103455" cy="1121300"/>
          </a:xfrm>
        </p:spPr>
        <p:txBody>
          <a:bodyPr/>
          <a:lstStyle/>
          <a:p>
            <a:r>
              <a:rPr lang="en-US" dirty="0"/>
              <a:t>GCD Program</a:t>
            </a:r>
          </a:p>
        </p:txBody>
      </p:sp>
      <p:pic>
        <p:nvPicPr>
          <p:cNvPr id="2" name="Picture 1"/>
          <p:cNvPicPr>
            <a:picLocks noChangeAspect="1"/>
          </p:cNvPicPr>
          <p:nvPr/>
        </p:nvPicPr>
        <p:blipFill>
          <a:blip r:embed="rId2"/>
          <a:stretch>
            <a:fillRect/>
          </a:stretch>
        </p:blipFill>
        <p:spPr>
          <a:xfrm>
            <a:off x="1922055" y="1969610"/>
            <a:ext cx="5291865" cy="44427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0705662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
        <p:nvSpPr>
          <p:cNvPr id="8" name="Title 1"/>
          <p:cNvSpPr>
            <a:spLocks noGrp="1"/>
          </p:cNvSpPr>
          <p:nvPr>
            <p:ph type="title"/>
          </p:nvPr>
        </p:nvSpPr>
        <p:spPr>
          <a:xfrm>
            <a:off x="539475" y="146041"/>
            <a:ext cx="8103455" cy="1121300"/>
          </a:xfrm>
        </p:spPr>
        <p:txBody>
          <a:bodyPr/>
          <a:lstStyle/>
          <a:p>
            <a:r>
              <a:rPr lang="en-US" dirty="0"/>
              <a:t>GCD Program</a:t>
            </a:r>
          </a:p>
        </p:txBody>
      </p:sp>
      <p:pic>
        <p:nvPicPr>
          <p:cNvPr id="2" name="Picture 1"/>
          <p:cNvPicPr>
            <a:picLocks noChangeAspect="1"/>
          </p:cNvPicPr>
          <p:nvPr/>
        </p:nvPicPr>
        <p:blipFill>
          <a:blip r:embed="rId4"/>
          <a:stretch>
            <a:fillRect/>
          </a:stretch>
        </p:blipFill>
        <p:spPr>
          <a:xfrm>
            <a:off x="253222" y="2776115"/>
            <a:ext cx="8667035" cy="122333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99131890"/>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Future Tuition Program</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A university charges $10,000 per year for study (tuition). The cost of tuition increases 7% every year. Write a program to determine how many years until the tuition will increase to $20,000.</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15636222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How do we solve this on paper?</a:t>
            </a:r>
          </a:p>
          <a:p>
            <a:pPr lvl="3"/>
            <a:r>
              <a:rPr lang="en-US" altLang="en-US" dirty="0">
                <a:cs typeface="Times New Roman" panose="02020603050405020304" pitchFamily="18" charset="0"/>
              </a:rPr>
              <a:t>Cost of Year0:  $10,000</a:t>
            </a:r>
          </a:p>
          <a:p>
            <a:pPr lvl="3"/>
            <a:r>
              <a:rPr lang="en-US" altLang="en-US" dirty="0">
                <a:cs typeface="Times New Roman" panose="02020603050405020304" pitchFamily="18" charset="0"/>
              </a:rPr>
              <a:t>Cost of Year1:  Year0*1.07</a:t>
            </a:r>
          </a:p>
          <a:p>
            <a:pPr lvl="3"/>
            <a:r>
              <a:rPr lang="en-US" altLang="en-US" dirty="0">
                <a:cs typeface="Times New Roman" panose="02020603050405020304" pitchFamily="18" charset="0"/>
              </a:rPr>
              <a:t>Cost of Year2:  Year1*1.07</a:t>
            </a:r>
          </a:p>
          <a:p>
            <a:pPr lvl="3"/>
            <a:r>
              <a:rPr lang="en-US" altLang="en-US" dirty="0">
                <a:cs typeface="Times New Roman" panose="02020603050405020304" pitchFamily="18" charset="0"/>
              </a:rPr>
              <a:t>Cost of Year3:  Year2*1.07</a:t>
            </a:r>
          </a:p>
          <a:p>
            <a:pPr lvl="3"/>
            <a:r>
              <a:rPr lang="en-US" altLang="en-US" dirty="0">
                <a:cs typeface="Times New Roman" panose="02020603050405020304" pitchFamily="18" charset="0"/>
              </a:rPr>
              <a:t>…</a:t>
            </a:r>
          </a:p>
          <a:p>
            <a:pPr lvl="2"/>
            <a:r>
              <a:rPr lang="en-US" altLang="en-US" dirty="0">
                <a:cs typeface="Times New Roman" panose="02020603050405020304" pitchFamily="18" charset="0"/>
              </a:rPr>
              <a:t>So keep computing the tuition </a:t>
            </a:r>
            <a:r>
              <a:rPr lang="en-US" altLang="en-US" u="sng" dirty="0">
                <a:cs typeface="Times New Roman" panose="02020603050405020304" pitchFamily="18" charset="0"/>
              </a:rPr>
              <a:t>until</a:t>
            </a:r>
            <a:r>
              <a:rPr lang="en-US" altLang="en-US" dirty="0">
                <a:cs typeface="Times New Roman" panose="02020603050405020304" pitchFamily="18" charset="0"/>
              </a:rPr>
              <a:t> it is at least $20,000</a:t>
            </a:r>
          </a:p>
          <a:p>
            <a:pPr lvl="2"/>
            <a:r>
              <a:rPr lang="en-US" altLang="en-US" dirty="0">
                <a:cs typeface="Times New Roman" panose="02020603050405020304" pitchFamily="18" charset="0"/>
              </a:rPr>
              <a:t>Once you get to $20,000, print the number of years taken</a:t>
            </a:r>
          </a:p>
        </p:txBody>
      </p:sp>
      <p:sp>
        <p:nvSpPr>
          <p:cNvPr id="6" name="Title 1"/>
          <p:cNvSpPr>
            <a:spLocks noGrp="1"/>
          </p:cNvSpPr>
          <p:nvPr>
            <p:ph type="title"/>
          </p:nvPr>
        </p:nvSpPr>
        <p:spPr>
          <a:xfrm>
            <a:off x="539475" y="146041"/>
            <a:ext cx="8103455" cy="1121300"/>
          </a:xfrm>
        </p:spPr>
        <p:txBody>
          <a:bodyPr/>
          <a:lstStyle/>
          <a:p>
            <a:r>
              <a:rPr lang="en-US" dirty="0"/>
              <a:t>Future Tuition Program</a:t>
            </a:r>
          </a:p>
        </p:txBody>
      </p:sp>
    </p:spTree>
    <p:extLst>
      <p:ext uri="{BB962C8B-B14F-4D97-AF65-F5344CB8AC3E}">
        <p14:creationId xmlns:p14="http://schemas.microsoft.com/office/powerpoint/2010/main" val="302915131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Now a closer look at some of the code:</a:t>
            </a:r>
          </a:p>
          <a:p>
            <a:pPr marL="1371600" lvl="3" indent="0">
              <a:buNone/>
            </a:pPr>
            <a:r>
              <a:rPr lang="en-US" altLang="en-US" b="1" dirty="0">
                <a:solidFill>
                  <a:srgbClr val="002060"/>
                </a:solidFill>
                <a:latin typeface="Courier"/>
                <a:cs typeface="Times New Roman" panose="02020603050405020304" pitchFamily="18" charset="0"/>
              </a:rPr>
              <a:t>double</a:t>
            </a:r>
            <a:r>
              <a:rPr lang="en-US" altLang="en-US" b="1" dirty="0">
                <a:latin typeface="Courier"/>
                <a:cs typeface="Times New Roman" panose="02020603050405020304" pitchFamily="18" charset="0"/>
              </a:rPr>
              <a:t> tuition = </a:t>
            </a:r>
            <a:r>
              <a:rPr lang="en-US" altLang="en-US" b="1" dirty="0">
                <a:solidFill>
                  <a:srgbClr val="00B0F0"/>
                </a:solidFill>
                <a:latin typeface="Courier"/>
                <a:cs typeface="Times New Roman" panose="02020603050405020304" pitchFamily="18" charset="0"/>
              </a:rPr>
              <a:t>10000</a:t>
            </a:r>
            <a:r>
              <a:rPr lang="en-US" altLang="en-US" b="1" dirty="0">
                <a:latin typeface="Courier"/>
                <a:cs typeface="Times New Roman" panose="02020603050405020304" pitchFamily="18" charset="0"/>
              </a:rPr>
              <a:t>; </a:t>
            </a:r>
            <a:r>
              <a:rPr lang="en-US" altLang="en-US" b="1" dirty="0" err="1">
                <a:latin typeface="Courier"/>
                <a:cs typeface="Times New Roman" panose="02020603050405020304" pitchFamily="18" charset="0"/>
              </a:rPr>
              <a:t>int</a:t>
            </a:r>
            <a:r>
              <a:rPr lang="en-US" altLang="en-US" b="1" dirty="0">
                <a:latin typeface="Courier"/>
                <a:cs typeface="Times New Roman" panose="02020603050405020304" pitchFamily="18" charset="0"/>
              </a:rPr>
              <a:t> year = </a:t>
            </a:r>
            <a:r>
              <a:rPr lang="en-US" altLang="en-US" b="1" dirty="0">
                <a:solidFill>
                  <a:srgbClr val="00B0F0"/>
                </a:solidFill>
                <a:latin typeface="Courier"/>
                <a:cs typeface="Times New Roman" panose="02020603050405020304" pitchFamily="18" charset="0"/>
              </a:rPr>
              <a:t>0</a:t>
            </a:r>
            <a:r>
              <a:rPr lang="en-US" altLang="en-US" b="1" dirty="0">
                <a:latin typeface="Courier"/>
                <a:cs typeface="Times New Roman" panose="02020603050405020304" pitchFamily="18" charset="0"/>
              </a:rPr>
              <a:t>;</a:t>
            </a:r>
          </a:p>
          <a:p>
            <a:pPr marL="1371600" lvl="3" indent="0">
              <a:buNone/>
            </a:pPr>
            <a:r>
              <a:rPr lang="en-US" altLang="en-US" b="1" dirty="0">
                <a:latin typeface="Courier"/>
                <a:cs typeface="Times New Roman" panose="02020603050405020304" pitchFamily="18" charset="0"/>
              </a:rPr>
              <a:t>tuition = tuition*</a:t>
            </a:r>
            <a:r>
              <a:rPr lang="en-US" altLang="en-US" b="1" dirty="0">
                <a:solidFill>
                  <a:srgbClr val="00B0F0"/>
                </a:solidFill>
                <a:latin typeface="Courier"/>
                <a:cs typeface="Times New Roman" panose="02020603050405020304" pitchFamily="18" charset="0"/>
              </a:rPr>
              <a:t>1.07</a:t>
            </a:r>
            <a:r>
              <a:rPr lang="en-US" altLang="en-US" b="1" dirty="0">
                <a:latin typeface="Courier"/>
                <a:cs typeface="Times New Roman" panose="02020603050405020304" pitchFamily="18" charset="0"/>
              </a:rPr>
              <a:t>; year++;</a:t>
            </a:r>
          </a:p>
          <a:p>
            <a:pPr marL="1371600" lvl="3" indent="0">
              <a:buNone/>
            </a:pPr>
            <a:r>
              <a:rPr lang="en-US" altLang="en-US" b="1" dirty="0">
                <a:latin typeface="Courier"/>
                <a:cs typeface="Times New Roman" panose="02020603050405020304" pitchFamily="18" charset="0"/>
              </a:rPr>
              <a:t>tuition = tuition*</a:t>
            </a:r>
            <a:r>
              <a:rPr lang="en-US" altLang="en-US" b="1" dirty="0">
                <a:solidFill>
                  <a:srgbClr val="00B0F0"/>
                </a:solidFill>
                <a:latin typeface="Courier"/>
                <a:cs typeface="Times New Roman" panose="02020603050405020304" pitchFamily="18" charset="0"/>
              </a:rPr>
              <a:t>1.07</a:t>
            </a:r>
            <a:r>
              <a:rPr lang="en-US" altLang="en-US" b="1" dirty="0">
                <a:latin typeface="Courier"/>
                <a:cs typeface="Times New Roman" panose="02020603050405020304" pitchFamily="18" charset="0"/>
              </a:rPr>
              <a:t>; year++;</a:t>
            </a:r>
          </a:p>
          <a:p>
            <a:pPr marL="1371600" lvl="3" indent="0">
              <a:buNone/>
            </a:pPr>
            <a:r>
              <a:rPr lang="en-US" altLang="en-US" b="1" dirty="0">
                <a:latin typeface="Courier"/>
                <a:cs typeface="Times New Roman" panose="02020603050405020304" pitchFamily="18" charset="0"/>
              </a:rPr>
              <a:t>tuition = tuition*</a:t>
            </a:r>
            <a:r>
              <a:rPr lang="en-US" altLang="en-US" b="1" dirty="0">
                <a:solidFill>
                  <a:srgbClr val="00B0F0"/>
                </a:solidFill>
                <a:latin typeface="Courier"/>
                <a:cs typeface="Times New Roman" panose="02020603050405020304" pitchFamily="18" charset="0"/>
              </a:rPr>
              <a:t>1.07</a:t>
            </a:r>
            <a:r>
              <a:rPr lang="en-US" altLang="en-US" b="1" dirty="0">
                <a:latin typeface="Courier"/>
                <a:cs typeface="Times New Roman" panose="02020603050405020304" pitchFamily="18" charset="0"/>
              </a:rPr>
              <a:t>; year++;</a:t>
            </a:r>
          </a:p>
          <a:p>
            <a:pPr marL="1371600" lvl="3" indent="0">
              <a:buNone/>
            </a:pPr>
            <a:r>
              <a:rPr lang="en-US" altLang="en-US" b="1" dirty="0">
                <a:latin typeface="Courier"/>
                <a:cs typeface="Times New Roman" panose="02020603050405020304" pitchFamily="18" charset="0"/>
              </a:rPr>
              <a:t>...</a:t>
            </a:r>
          </a:p>
          <a:p>
            <a:pPr lvl="2"/>
            <a:r>
              <a:rPr lang="en-US" altLang="en-US" dirty="0">
                <a:cs typeface="Times New Roman" panose="02020603050405020304" pitchFamily="18" charset="0"/>
              </a:rPr>
              <a:t>So we would keep doing this until </a:t>
            </a:r>
            <a:r>
              <a:rPr lang="en-US" altLang="en-US" b="1" dirty="0">
                <a:solidFill>
                  <a:srgbClr val="00B0F0"/>
                </a:solidFill>
                <a:latin typeface="Courier"/>
                <a:cs typeface="Times New Roman" panose="02020603050405020304" pitchFamily="18" charset="0"/>
              </a:rPr>
              <a:t>tuition</a:t>
            </a:r>
            <a:r>
              <a:rPr lang="en-US" altLang="en-US" dirty="0">
                <a:solidFill>
                  <a:srgbClr val="00B0F0"/>
                </a:solidFill>
                <a:cs typeface="Times New Roman" panose="02020603050405020304" pitchFamily="18" charset="0"/>
              </a:rPr>
              <a:t> </a:t>
            </a:r>
            <a:r>
              <a:rPr lang="en-US" altLang="en-US" dirty="0">
                <a:cs typeface="Times New Roman" panose="02020603050405020304" pitchFamily="18" charset="0"/>
              </a:rPr>
              <a:t>is greater than or equal to $20,000</a:t>
            </a:r>
          </a:p>
          <a:p>
            <a:pPr lvl="2"/>
            <a:r>
              <a:rPr lang="en-US" altLang="en-US" dirty="0">
                <a:cs typeface="Times New Roman" panose="02020603050405020304" pitchFamily="18" charset="0"/>
              </a:rPr>
              <a:t>Then, at that point, we print the value in variable </a:t>
            </a:r>
            <a:r>
              <a:rPr lang="en-US" altLang="en-US" b="1" dirty="0">
                <a:solidFill>
                  <a:srgbClr val="00B0F0"/>
                </a:solidFill>
                <a:latin typeface="Courier"/>
                <a:cs typeface="Times New Roman" panose="02020603050405020304" pitchFamily="18" charset="0"/>
              </a:rPr>
              <a:t>year</a:t>
            </a:r>
          </a:p>
          <a:p>
            <a:pPr lvl="2"/>
            <a:r>
              <a:rPr lang="en-US" altLang="en-US" dirty="0">
                <a:cs typeface="Times New Roman" panose="02020603050405020304" pitchFamily="18" charset="0"/>
              </a:rPr>
              <a:t>How to do this? Use a </a:t>
            </a:r>
            <a:r>
              <a:rPr lang="en-US" altLang="en-US" b="1" dirty="0">
                <a:solidFill>
                  <a:srgbClr val="00B0F0"/>
                </a:solidFill>
                <a:latin typeface="Courier"/>
                <a:cs typeface="Times New Roman" panose="02020603050405020304" pitchFamily="18" charset="0"/>
              </a:rPr>
              <a:t>while</a:t>
            </a:r>
            <a:r>
              <a:rPr lang="en-US" altLang="en-US" dirty="0">
                <a:solidFill>
                  <a:srgbClr val="00B0F0"/>
                </a:solidFill>
                <a:cs typeface="Times New Roman" panose="02020603050405020304" pitchFamily="18" charset="0"/>
              </a:rPr>
              <a:t> </a:t>
            </a:r>
            <a:r>
              <a:rPr lang="en-US" altLang="en-US" dirty="0">
                <a:cs typeface="Times New Roman" panose="02020603050405020304" pitchFamily="18" charset="0"/>
              </a:rPr>
              <a:t>loop!</a:t>
            </a:r>
          </a:p>
        </p:txBody>
      </p:sp>
      <p:sp>
        <p:nvSpPr>
          <p:cNvPr id="6" name="Title 1"/>
          <p:cNvSpPr>
            <a:spLocks noGrp="1"/>
          </p:cNvSpPr>
          <p:nvPr>
            <p:ph type="title"/>
          </p:nvPr>
        </p:nvSpPr>
        <p:spPr>
          <a:xfrm>
            <a:off x="539475" y="146041"/>
            <a:ext cx="8103455" cy="1121300"/>
          </a:xfrm>
        </p:spPr>
        <p:txBody>
          <a:bodyPr/>
          <a:lstStyle/>
          <a:p>
            <a:r>
              <a:rPr lang="en-US" dirty="0"/>
              <a:t>Future Tuition Program</a:t>
            </a:r>
          </a:p>
        </p:txBody>
      </p:sp>
    </p:spTree>
    <p:extLst>
      <p:ext uri="{BB962C8B-B14F-4D97-AF65-F5344CB8AC3E}">
        <p14:creationId xmlns:p14="http://schemas.microsoft.com/office/powerpoint/2010/main" val="7497237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a:t>
            </a:r>
          </a:p>
        </p:txBody>
      </p:sp>
      <p:sp>
        <p:nvSpPr>
          <p:cNvPr id="7" name="Title 1"/>
          <p:cNvSpPr>
            <a:spLocks noGrp="1"/>
          </p:cNvSpPr>
          <p:nvPr>
            <p:ph type="title"/>
          </p:nvPr>
        </p:nvSpPr>
        <p:spPr>
          <a:xfrm>
            <a:off x="0" y="146041"/>
            <a:ext cx="9143999" cy="1121300"/>
          </a:xfrm>
        </p:spPr>
        <p:txBody>
          <a:bodyPr/>
          <a:lstStyle/>
          <a:p>
            <a:r>
              <a:rPr lang="en-US" dirty="0"/>
              <a:t>Future Tuition Program</a:t>
            </a:r>
          </a:p>
        </p:txBody>
      </p:sp>
      <p:pic>
        <p:nvPicPr>
          <p:cNvPr id="2" name="Picture 1"/>
          <p:cNvPicPr>
            <a:picLocks noChangeAspect="1"/>
          </p:cNvPicPr>
          <p:nvPr/>
        </p:nvPicPr>
        <p:blipFill>
          <a:blip r:embed="rId2"/>
          <a:stretch>
            <a:fillRect/>
          </a:stretch>
        </p:blipFill>
        <p:spPr>
          <a:xfrm>
            <a:off x="1350449" y="2468875"/>
            <a:ext cx="6443100" cy="35599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536092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
        <p:nvSpPr>
          <p:cNvPr id="8" name="Title 1"/>
          <p:cNvSpPr>
            <a:spLocks noGrp="1"/>
          </p:cNvSpPr>
          <p:nvPr>
            <p:ph type="title"/>
          </p:nvPr>
        </p:nvSpPr>
        <p:spPr>
          <a:xfrm>
            <a:off x="0" y="146041"/>
            <a:ext cx="9143999" cy="1121300"/>
          </a:xfrm>
        </p:spPr>
        <p:txBody>
          <a:bodyPr/>
          <a:lstStyle/>
          <a:p>
            <a:r>
              <a:rPr lang="en-US" dirty="0"/>
              <a:t>Future Tuition Program</a:t>
            </a:r>
          </a:p>
        </p:txBody>
      </p:sp>
      <p:pic>
        <p:nvPicPr>
          <p:cNvPr id="2" name="Picture 1"/>
          <p:cNvPicPr>
            <a:picLocks noChangeAspect="1"/>
          </p:cNvPicPr>
          <p:nvPr/>
        </p:nvPicPr>
        <p:blipFill>
          <a:blip r:embed="rId4"/>
          <a:stretch>
            <a:fillRect/>
          </a:stretch>
        </p:blipFill>
        <p:spPr>
          <a:xfrm>
            <a:off x="309044" y="2840299"/>
            <a:ext cx="8525910" cy="77139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2595807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Guessing Game Program (v2)</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to guess a number (just like </a:t>
            </a:r>
            <a:r>
              <a:rPr lang="en-US" altLang="en-US" u="sng" dirty="0">
                <a:cs typeface="Times New Roman" panose="02020603050405020304" pitchFamily="18" charset="0"/>
              </a:rPr>
              <a:t>Program 2</a:t>
            </a:r>
            <a:r>
              <a:rPr lang="en-US" altLang="en-US" dirty="0">
                <a:cs typeface="Times New Roman" panose="02020603050405020304" pitchFamily="18" charset="0"/>
              </a:rPr>
              <a:t> in these slides). But this time, you should use a </a:t>
            </a:r>
            <a:r>
              <a:rPr lang="en-US" altLang="en-US" b="1" dirty="0">
                <a:solidFill>
                  <a:srgbClr val="00B0F0"/>
                </a:solidFill>
                <a:latin typeface="Courier"/>
                <a:cs typeface="Times New Roman" panose="02020603050405020304" pitchFamily="18" charset="0"/>
              </a:rPr>
              <a:t>break</a:t>
            </a:r>
            <a:r>
              <a:rPr lang="en-US" altLang="en-US" dirty="0">
                <a:solidFill>
                  <a:srgbClr val="00B0F0"/>
                </a:solidFill>
                <a:cs typeface="Times New Roman" panose="02020603050405020304" pitchFamily="18" charset="0"/>
              </a:rPr>
              <a:t> </a:t>
            </a:r>
            <a:r>
              <a:rPr lang="en-US" altLang="en-US" dirty="0">
                <a:cs typeface="Times New Roman" panose="02020603050405020304" pitchFamily="18" charset="0"/>
              </a:rPr>
              <a:t>statement to break out of the loop, and the loop condition should be </a:t>
            </a:r>
            <a:r>
              <a:rPr lang="en-US" altLang="en-US" b="1" dirty="0">
                <a:solidFill>
                  <a:srgbClr val="00B0F0"/>
                </a:solidFill>
                <a:latin typeface="Courier"/>
                <a:cs typeface="Times New Roman" panose="02020603050405020304" pitchFamily="18" charset="0"/>
              </a:rPr>
              <a:t>true</a:t>
            </a:r>
            <a:r>
              <a:rPr lang="en-US" altLang="en-US" dirty="0">
                <a:cs typeface="Times New Roman" panose="02020603050405020304" pitchFamily="18" charset="0"/>
              </a:rPr>
              <a:t>.</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611541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while</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Print "Welcome to Java" one hundred times:</a:t>
            </a:r>
            <a:endParaRPr lang="en-US" dirty="0">
              <a:cs typeface="Times New Roman" panose="02020603050405020304" pitchFamily="18" charset="0"/>
            </a:endParaRPr>
          </a:p>
          <a:p>
            <a:endParaRPr lang="en-US" dirty="0">
              <a:cs typeface="Times New Roman" panose="02020603050405020304" pitchFamily="18" charset="0"/>
            </a:endParaRPr>
          </a:p>
          <a:p>
            <a:endParaRPr lang="en-US" dirty="0">
              <a:cs typeface="Times New Roman" panose="02020603050405020304" pitchFamily="18" charset="0"/>
            </a:endParaRPr>
          </a:p>
          <a:p>
            <a:pPr lvl="1"/>
            <a:endParaRPr lang="en-US" dirty="0">
              <a:cs typeface="Times New Roman" panose="02020603050405020304" pitchFamily="18" charset="0"/>
            </a:endParaRPr>
          </a:p>
          <a:p>
            <a:pPr lvl="1"/>
            <a:r>
              <a:rPr lang="en-US" dirty="0">
                <a:cs typeface="Times New Roman" panose="02020603050405020304" pitchFamily="18" charset="0"/>
              </a:rPr>
              <a:t>Flowchart:</a:t>
            </a:r>
          </a:p>
          <a:p>
            <a:pPr lvl="2"/>
            <a:r>
              <a:rPr lang="en-US" dirty="0">
                <a:cs typeface="Times New Roman" panose="02020603050405020304" pitchFamily="18" charset="0"/>
              </a:rPr>
              <a:t>The continuation condition is</a:t>
            </a:r>
            <a:br>
              <a:rPr lang="en-US" dirty="0">
                <a:cs typeface="Times New Roman" panose="02020603050405020304" pitchFamily="18" charset="0"/>
              </a:rPr>
            </a:br>
            <a:r>
              <a:rPr lang="en-US" dirty="0">
                <a:cs typeface="Times New Roman" panose="02020603050405020304" pitchFamily="18" charset="0"/>
              </a:rPr>
              <a:t>count &lt; 100</a:t>
            </a:r>
          </a:p>
          <a:p>
            <a:pPr lvl="2"/>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true</a:t>
            </a:r>
            <a:r>
              <a:rPr lang="en-US" dirty="0">
                <a:cs typeface="Times New Roman" panose="02020603050405020304" pitchFamily="18" charset="0"/>
              </a:rPr>
              <a:t>, the loop continues</a:t>
            </a:r>
          </a:p>
          <a:p>
            <a:pPr lvl="2"/>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false</a:t>
            </a:r>
            <a:r>
              <a:rPr lang="en-US" dirty="0">
                <a:cs typeface="Times New Roman" panose="02020603050405020304" pitchFamily="18" charset="0"/>
              </a:rPr>
              <a:t>, the loop will</a:t>
            </a:r>
            <a:br>
              <a:rPr lang="en-US" dirty="0">
                <a:cs typeface="Times New Roman" panose="02020603050405020304" pitchFamily="18" charset="0"/>
              </a:rPr>
            </a:br>
            <a:r>
              <a:rPr lang="en-US" dirty="0">
                <a:cs typeface="Times New Roman" panose="02020603050405020304" pitchFamily="18" charset="0"/>
              </a:rPr>
              <a:t>terminate</a:t>
            </a:r>
          </a:p>
        </p:txBody>
      </p:sp>
      <p:sp>
        <p:nvSpPr>
          <p:cNvPr id="7" name="TextBox 6"/>
          <p:cNvSpPr txBox="1"/>
          <p:nvPr/>
        </p:nvSpPr>
        <p:spPr>
          <a:xfrm>
            <a:off x="685800" y="2008015"/>
            <a:ext cx="5368777" cy="1323439"/>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err="1">
                <a:latin typeface="Courier"/>
              </a:rPr>
              <a:t>int</a:t>
            </a:r>
            <a:r>
              <a:rPr lang="en-US" dirty="0">
                <a:latin typeface="Courier"/>
              </a:rPr>
              <a:t> count = </a:t>
            </a:r>
            <a:r>
              <a:rPr lang="en-US" b="1" dirty="0">
                <a:solidFill>
                  <a:srgbClr val="00B0F0"/>
                </a:solidFill>
                <a:latin typeface="Courier"/>
              </a:rPr>
              <a:t>0</a:t>
            </a:r>
            <a:r>
              <a:rPr lang="en-US" dirty="0">
                <a:latin typeface="Courier"/>
              </a:rPr>
              <a:t>;</a:t>
            </a:r>
          </a:p>
          <a:p>
            <a:r>
              <a:rPr lang="en-US" b="1" dirty="0">
                <a:solidFill>
                  <a:srgbClr val="002060"/>
                </a:solidFill>
                <a:latin typeface="Courier"/>
              </a:rPr>
              <a:t>while</a:t>
            </a:r>
            <a:r>
              <a:rPr lang="en-US" dirty="0">
                <a:latin typeface="Courier"/>
              </a:rPr>
              <a:t> (count &lt; </a:t>
            </a:r>
            <a:r>
              <a:rPr lang="en-US" b="1" dirty="0">
                <a:solidFill>
                  <a:srgbClr val="00B0F0"/>
                </a:solidFill>
                <a:latin typeface="Courier"/>
              </a:rPr>
              <a:t>100</a:t>
            </a:r>
            <a:r>
              <a:rPr lang="en-US" dirty="0">
                <a:latin typeface="Courier"/>
              </a:rPr>
              <a:t>)</a:t>
            </a:r>
          </a:p>
          <a:p>
            <a:r>
              <a:rPr lang="en-US" dirty="0">
                <a:latin typeface="Courier"/>
              </a:rPr>
              <a:t>   </a:t>
            </a:r>
            <a:r>
              <a:rPr lang="en-US" dirty="0" err="1">
                <a:latin typeface="Courier"/>
              </a:rPr>
              <a:t>System.out.println</a:t>
            </a:r>
            <a:r>
              <a:rPr lang="en-US" dirty="0">
                <a:latin typeface="Courier"/>
              </a:rPr>
              <a:t>("</a:t>
            </a:r>
            <a:r>
              <a:rPr lang="en-US" b="1" dirty="0">
                <a:solidFill>
                  <a:srgbClr val="00B0F0"/>
                </a:solidFill>
                <a:latin typeface="Courier"/>
              </a:rPr>
              <a:t>Welcome to Java!</a:t>
            </a:r>
            <a:r>
              <a:rPr lang="en-US" dirty="0">
                <a:latin typeface="Courier"/>
              </a:rPr>
              <a:t>");</a:t>
            </a:r>
          </a:p>
          <a:p>
            <a:r>
              <a:rPr lang="en-US" dirty="0">
                <a:latin typeface="Courier"/>
              </a:rPr>
              <a:t>   count++;</a:t>
            </a:r>
          </a:p>
          <a:p>
            <a:r>
              <a:rPr lang="en-US" dirty="0">
                <a:latin typeface="Courier"/>
              </a:rPr>
              <a:t>}</a:t>
            </a:r>
          </a:p>
        </p:txBody>
      </p:sp>
      <p:pic>
        <p:nvPicPr>
          <p:cNvPr id="8"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1747" y="3577172"/>
            <a:ext cx="3758778" cy="28363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sp>
        <p:nvSpPr>
          <p:cNvPr id="3" name="TextBox 2"/>
          <p:cNvSpPr txBox="1"/>
          <p:nvPr/>
        </p:nvSpPr>
        <p:spPr>
          <a:xfrm>
            <a:off x="6300226" y="2346568"/>
            <a:ext cx="2770299"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800" dirty="0"/>
              <a:t>This type of loop is called a </a:t>
            </a:r>
            <a:r>
              <a:rPr lang="en-US" sz="1800" b="1" u="sng" dirty="0"/>
              <a:t>counter</a:t>
            </a:r>
            <a:r>
              <a:rPr lang="en-US" sz="1800" dirty="0"/>
              <a:t>-controlled loop.</a:t>
            </a:r>
          </a:p>
        </p:txBody>
      </p:sp>
    </p:spTree>
    <p:extLst>
      <p:ext uri="{BB962C8B-B14F-4D97-AF65-F5344CB8AC3E}">
        <p14:creationId xmlns:p14="http://schemas.microsoft.com/office/powerpoint/2010/main" val="185768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Guessing Game Program (v2)</a:t>
            </a:r>
          </a:p>
        </p:txBody>
      </p:sp>
      <p:pic>
        <p:nvPicPr>
          <p:cNvPr id="4" name="Picture 3"/>
          <p:cNvPicPr>
            <a:picLocks noChangeAspect="1"/>
          </p:cNvPicPr>
          <p:nvPr/>
        </p:nvPicPr>
        <p:blipFill>
          <a:blip r:embed="rId2"/>
          <a:stretch>
            <a:fillRect/>
          </a:stretch>
        </p:blipFill>
        <p:spPr>
          <a:xfrm>
            <a:off x="1873500" y="1163105"/>
            <a:ext cx="5396999" cy="436236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4691092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69170" y="356600"/>
            <a:ext cx="6227987" cy="4893647"/>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200" b="1" dirty="0">
                <a:latin typeface="Courier"/>
              </a:rPr>
              <a:t>import </a:t>
            </a:r>
            <a:r>
              <a:rPr lang="en-US" sz="1200" b="1" dirty="0" err="1">
                <a:latin typeface="Courier"/>
              </a:rPr>
              <a:t>java.util.Scanner</a:t>
            </a:r>
            <a:r>
              <a:rPr lang="en-US" sz="1200" b="1" dirty="0">
                <a:latin typeface="Courier"/>
              </a:rPr>
              <a:t>; </a:t>
            </a:r>
          </a:p>
          <a:p>
            <a:endParaRPr lang="en-US" sz="1200" b="1" dirty="0">
              <a:latin typeface="Courier"/>
            </a:endParaRPr>
          </a:p>
          <a:p>
            <a:r>
              <a:rPr lang="en-US" sz="1200" b="1" dirty="0">
                <a:latin typeface="Courier"/>
              </a:rPr>
              <a:t>public class </a:t>
            </a:r>
            <a:r>
              <a:rPr lang="en-US" sz="1200" b="1" dirty="0" err="1">
                <a:latin typeface="Courier"/>
              </a:rPr>
              <a:t>GuessNumberUsingBreak</a:t>
            </a:r>
            <a:r>
              <a:rPr lang="en-US" sz="1200" b="1" dirty="0">
                <a:latin typeface="Courier"/>
              </a:rPr>
              <a:t> {</a:t>
            </a:r>
          </a:p>
          <a:p>
            <a:r>
              <a:rPr lang="en-US" sz="1200" b="1" dirty="0">
                <a:latin typeface="Courier"/>
              </a:rPr>
              <a:t>  public static void main(String[] </a:t>
            </a:r>
            <a:r>
              <a:rPr lang="en-US" sz="1200" b="1" dirty="0" err="1">
                <a:latin typeface="Courier"/>
              </a:rPr>
              <a:t>args</a:t>
            </a:r>
            <a:r>
              <a:rPr lang="en-US" sz="1200" b="1" dirty="0">
                <a:latin typeface="Courier"/>
              </a:rPr>
              <a:t>) {</a:t>
            </a:r>
          </a:p>
          <a:p>
            <a:r>
              <a:rPr lang="en-US" sz="1200" b="1" dirty="0">
                <a:latin typeface="Courier"/>
              </a:rPr>
              <a:t>    </a:t>
            </a:r>
            <a:r>
              <a:rPr lang="en-US" sz="1200" dirty="0">
                <a:solidFill>
                  <a:schemeClr val="accent6">
                    <a:lumMod val="75000"/>
                  </a:schemeClr>
                </a:solidFill>
                <a:latin typeface="Courier"/>
              </a:rPr>
              <a:t>// Generate a random number to be guessed</a:t>
            </a:r>
          </a:p>
          <a:p>
            <a:r>
              <a:rPr lang="en-US" sz="1200" b="1" dirty="0">
                <a:latin typeface="Courier"/>
              </a:rPr>
              <a:t>    </a:t>
            </a:r>
            <a:r>
              <a:rPr lang="en-US" sz="1200" b="1" dirty="0" err="1">
                <a:latin typeface="Courier"/>
              </a:rPr>
              <a:t>int</a:t>
            </a:r>
            <a:r>
              <a:rPr lang="en-US" sz="1200" b="1" dirty="0">
                <a:latin typeface="Courier"/>
              </a:rPr>
              <a:t> number = (</a:t>
            </a:r>
            <a:r>
              <a:rPr lang="en-US" sz="1200" b="1" dirty="0" err="1">
                <a:latin typeface="Courier"/>
              </a:rPr>
              <a:t>int</a:t>
            </a:r>
            <a:r>
              <a:rPr lang="en-US" sz="1200" b="1" dirty="0">
                <a:latin typeface="Courier"/>
              </a:rPr>
              <a:t>)(</a:t>
            </a:r>
            <a:r>
              <a:rPr lang="en-US" sz="1200" b="1" dirty="0" err="1">
                <a:latin typeface="Courier"/>
              </a:rPr>
              <a:t>Math.random</a:t>
            </a:r>
            <a:r>
              <a:rPr lang="en-US" sz="1200" b="1" dirty="0">
                <a:latin typeface="Courier"/>
              </a:rPr>
              <a:t>() * 101);</a:t>
            </a:r>
          </a:p>
          <a:p>
            <a:endParaRPr lang="en-US" sz="1200" b="1" dirty="0">
              <a:latin typeface="Courier"/>
            </a:endParaRPr>
          </a:p>
          <a:p>
            <a:r>
              <a:rPr lang="en-US" sz="1200" b="1" dirty="0">
                <a:latin typeface="Courier"/>
              </a:rPr>
              <a:t>    Scanner input = new Scanner(System.in);</a:t>
            </a:r>
          </a:p>
          <a:p>
            <a:r>
              <a:rPr lang="en-US" sz="1200" b="1" dirty="0">
                <a:latin typeface="Courier"/>
              </a:rPr>
              <a:t>    </a:t>
            </a:r>
            <a:r>
              <a:rPr lang="en-US" sz="1200" b="1" dirty="0" err="1">
                <a:latin typeface="Courier"/>
              </a:rPr>
              <a:t>System.out.println</a:t>
            </a:r>
            <a:r>
              <a:rPr lang="en-US" sz="1200" b="1" dirty="0">
                <a:latin typeface="Courier"/>
              </a:rPr>
              <a:t>("Guess a magic number between 0 and 100");</a:t>
            </a:r>
          </a:p>
          <a:p>
            <a:endParaRPr lang="en-US" sz="1200" b="1" dirty="0">
              <a:latin typeface="Courier"/>
            </a:endParaRPr>
          </a:p>
          <a:p>
            <a:r>
              <a:rPr lang="en-US" sz="1200" b="1" dirty="0">
                <a:latin typeface="Courier"/>
              </a:rPr>
              <a:t>    </a:t>
            </a:r>
            <a:r>
              <a:rPr lang="en-US" sz="1200" b="1" dirty="0">
                <a:solidFill>
                  <a:srgbClr val="00B0F0"/>
                </a:solidFill>
                <a:latin typeface="Courier"/>
              </a:rPr>
              <a:t>while (true) {</a:t>
            </a:r>
          </a:p>
          <a:p>
            <a:r>
              <a:rPr lang="en-US" sz="1200" b="1" dirty="0">
                <a:latin typeface="Courier"/>
              </a:rPr>
              <a:t>      </a:t>
            </a:r>
            <a:r>
              <a:rPr lang="en-US" sz="1200" dirty="0">
                <a:solidFill>
                  <a:schemeClr val="accent6">
                    <a:lumMod val="75000"/>
                  </a:schemeClr>
                </a:solidFill>
                <a:latin typeface="Courier"/>
              </a:rPr>
              <a:t>// Prompt the user to guess the number</a:t>
            </a:r>
          </a:p>
          <a:p>
            <a:r>
              <a:rPr lang="en-US" sz="1200" b="1" dirty="0">
                <a:latin typeface="Courier"/>
              </a:rPr>
              <a:t>      </a:t>
            </a:r>
            <a:r>
              <a:rPr lang="en-US" sz="1200" b="1" dirty="0" err="1">
                <a:latin typeface="Courier"/>
              </a:rPr>
              <a:t>System.out.print</a:t>
            </a:r>
            <a:r>
              <a:rPr lang="en-US" sz="1200" b="1" dirty="0">
                <a:latin typeface="Courier"/>
              </a:rPr>
              <a:t>("\</a:t>
            </a:r>
            <a:r>
              <a:rPr lang="en-US" sz="1200" b="1" dirty="0" err="1">
                <a:latin typeface="Courier"/>
              </a:rPr>
              <a:t>nEnter</a:t>
            </a:r>
            <a:r>
              <a:rPr lang="en-US" sz="1200" b="1" dirty="0">
                <a:latin typeface="Courier"/>
              </a:rPr>
              <a:t> your guess: ");</a:t>
            </a:r>
          </a:p>
          <a:p>
            <a:r>
              <a:rPr lang="en-US" sz="1200" b="1" dirty="0">
                <a:latin typeface="Courier"/>
              </a:rPr>
              <a:t>      </a:t>
            </a:r>
            <a:r>
              <a:rPr lang="en-US" sz="1200" b="1" dirty="0" err="1">
                <a:latin typeface="Courier"/>
              </a:rPr>
              <a:t>int</a:t>
            </a:r>
            <a:r>
              <a:rPr lang="en-US" sz="1200" b="1" dirty="0">
                <a:latin typeface="Courier"/>
              </a:rPr>
              <a:t> guess = </a:t>
            </a:r>
            <a:r>
              <a:rPr lang="en-US" sz="1200" b="1" dirty="0" err="1">
                <a:latin typeface="Courier"/>
              </a:rPr>
              <a:t>input.nextInt</a:t>
            </a:r>
            <a:r>
              <a:rPr lang="en-US" sz="1200" b="1" dirty="0">
                <a:latin typeface="Courier"/>
              </a:rPr>
              <a:t>();</a:t>
            </a:r>
          </a:p>
          <a:p>
            <a:endParaRPr lang="en-US" sz="1200" b="1" dirty="0">
              <a:latin typeface="Courier"/>
            </a:endParaRPr>
          </a:p>
          <a:p>
            <a:r>
              <a:rPr lang="en-US" sz="1200" b="1" dirty="0">
                <a:latin typeface="Courier"/>
              </a:rPr>
              <a:t>      if (guess == number) {</a:t>
            </a:r>
          </a:p>
          <a:p>
            <a:r>
              <a:rPr lang="en-US" sz="1200" b="1" dirty="0">
                <a:latin typeface="Courier"/>
              </a:rPr>
              <a:t>        </a:t>
            </a:r>
            <a:r>
              <a:rPr lang="en-US" sz="1200" b="1" dirty="0" err="1">
                <a:latin typeface="Courier"/>
              </a:rPr>
              <a:t>System.out.println</a:t>
            </a:r>
            <a:r>
              <a:rPr lang="en-US" sz="1200" b="1" dirty="0">
                <a:latin typeface="Courier"/>
              </a:rPr>
              <a:t>("Yes, the number is " + number);</a:t>
            </a:r>
          </a:p>
          <a:p>
            <a:r>
              <a:rPr lang="en-US" sz="1200" b="1" dirty="0">
                <a:latin typeface="Courier"/>
              </a:rPr>
              <a:t>        </a:t>
            </a:r>
            <a:r>
              <a:rPr lang="en-US" sz="1200" b="1" dirty="0">
                <a:solidFill>
                  <a:srgbClr val="00B0F0"/>
                </a:solidFill>
                <a:latin typeface="Courier"/>
              </a:rPr>
              <a:t>break;</a:t>
            </a:r>
          </a:p>
          <a:p>
            <a:r>
              <a:rPr lang="en-US" sz="1200" b="1" dirty="0">
                <a:latin typeface="Courier"/>
              </a:rPr>
              <a:t>      }</a:t>
            </a:r>
          </a:p>
          <a:p>
            <a:r>
              <a:rPr lang="en-US" sz="1200" b="1" dirty="0">
                <a:latin typeface="Courier"/>
              </a:rPr>
              <a:t>      else if (guess &gt; number)</a:t>
            </a:r>
          </a:p>
          <a:p>
            <a:r>
              <a:rPr lang="en-US" sz="1200" b="1" dirty="0">
                <a:latin typeface="Courier"/>
              </a:rPr>
              <a:t>        </a:t>
            </a:r>
            <a:r>
              <a:rPr lang="en-US" sz="1200" b="1" dirty="0" err="1">
                <a:latin typeface="Courier"/>
              </a:rPr>
              <a:t>System.out.println</a:t>
            </a:r>
            <a:r>
              <a:rPr lang="en-US" sz="1200" b="1" dirty="0">
                <a:latin typeface="Courier"/>
              </a:rPr>
              <a:t>("Your guess is too high");</a:t>
            </a:r>
          </a:p>
          <a:p>
            <a:r>
              <a:rPr lang="en-US" sz="1200" b="1" dirty="0">
                <a:latin typeface="Courier"/>
              </a:rPr>
              <a:t>      else</a:t>
            </a:r>
          </a:p>
          <a:p>
            <a:r>
              <a:rPr lang="en-US" sz="1200" b="1" dirty="0">
                <a:latin typeface="Courier"/>
              </a:rPr>
              <a:t>        </a:t>
            </a:r>
            <a:r>
              <a:rPr lang="en-US" sz="1200" b="1" dirty="0" err="1">
                <a:latin typeface="Courier"/>
              </a:rPr>
              <a:t>System.out.println</a:t>
            </a:r>
            <a:r>
              <a:rPr lang="en-US" sz="1200" b="1" dirty="0">
                <a:latin typeface="Courier"/>
              </a:rPr>
              <a:t>("Your guess is too low");</a:t>
            </a:r>
          </a:p>
          <a:p>
            <a:r>
              <a:rPr lang="en-US" sz="1200" b="1" dirty="0">
                <a:latin typeface="Courier"/>
              </a:rPr>
              <a:t>    </a:t>
            </a:r>
            <a:r>
              <a:rPr lang="en-US" sz="1200" b="1" dirty="0">
                <a:solidFill>
                  <a:srgbClr val="00B0F0"/>
                </a:solidFill>
                <a:latin typeface="Courier"/>
              </a:rPr>
              <a:t>}</a:t>
            </a:r>
            <a:r>
              <a:rPr lang="en-US" sz="1200" b="1" dirty="0">
                <a:latin typeface="Courier"/>
              </a:rPr>
              <a:t> </a:t>
            </a:r>
            <a:r>
              <a:rPr lang="en-US" sz="1200" dirty="0">
                <a:solidFill>
                  <a:schemeClr val="accent6">
                    <a:lumMod val="75000"/>
                  </a:schemeClr>
                </a:solidFill>
                <a:latin typeface="Courier"/>
              </a:rPr>
              <a:t>// End of loop</a:t>
            </a:r>
          </a:p>
          <a:p>
            <a:r>
              <a:rPr lang="en-US" sz="1200" b="1" dirty="0">
                <a:latin typeface="Courier"/>
              </a:rPr>
              <a:t>  }</a:t>
            </a:r>
          </a:p>
          <a:p>
            <a:r>
              <a:rPr lang="en-US" sz="1200" b="1" dirty="0">
                <a:latin typeface="Courier"/>
              </a:rPr>
              <a:t>}</a:t>
            </a:r>
          </a:p>
        </p:txBody>
      </p:sp>
      <p:sp>
        <p:nvSpPr>
          <p:cNvPr id="8" name="Rectangle 10">
            <a:hlinkClick r:id="rId2"/>
          </p:cNvPr>
          <p:cNvSpPr>
            <a:spLocks noChangeArrowheads="1"/>
          </p:cNvSpPr>
          <p:nvPr/>
        </p:nvSpPr>
        <p:spPr bwMode="auto">
          <a:xfrm>
            <a:off x="4293335" y="6059152"/>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Tree>
    <p:extLst>
      <p:ext uri="{BB962C8B-B14F-4D97-AF65-F5344CB8AC3E}">
        <p14:creationId xmlns:p14="http://schemas.microsoft.com/office/powerpoint/2010/main" val="357567945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Palindromes Program</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that prompts the user to enter a string and then reports whether the string is a palindrome.</a:t>
            </a:r>
          </a:p>
          <a:p>
            <a:pPr lvl="1"/>
            <a:r>
              <a:rPr lang="en-US" dirty="0">
                <a:cs typeface="Times New Roman" panose="02020603050405020304" pitchFamily="18" charset="0"/>
              </a:rPr>
              <a:t>Note: a palindrome is a string that reads the same forwards and backwards</a:t>
            </a:r>
          </a:p>
          <a:p>
            <a:pPr lvl="1"/>
            <a:r>
              <a:rPr lang="en-US" dirty="0">
                <a:cs typeface="Times New Roman" panose="02020603050405020304" pitchFamily="18" charset="0"/>
              </a:rPr>
              <a:t>Examples: "madam", "racecar", "noon"</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309731616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How can we solve this?</a:t>
            </a:r>
          </a:p>
          <a:p>
            <a:pPr lvl="2"/>
            <a:r>
              <a:rPr lang="en-US" altLang="en-US" dirty="0">
                <a:cs typeface="Times New Roman" panose="02020603050405020304" pitchFamily="18" charset="0"/>
              </a:rPr>
              <a:t>Consider the word "</a:t>
            </a:r>
            <a:r>
              <a:rPr lang="en-US" altLang="en-US" b="1" dirty="0">
                <a:solidFill>
                  <a:srgbClr val="00B0F0"/>
                </a:solidFill>
                <a:latin typeface="Courier"/>
                <a:cs typeface="Times New Roman" panose="02020603050405020304" pitchFamily="18" charset="0"/>
              </a:rPr>
              <a:t>racecar</a:t>
            </a:r>
            <a:r>
              <a:rPr lang="en-US" altLang="en-US" dirty="0">
                <a:cs typeface="Times New Roman" panose="02020603050405020304" pitchFamily="18" charset="0"/>
              </a:rPr>
              <a:t>"</a:t>
            </a:r>
          </a:p>
          <a:p>
            <a:pPr lvl="2"/>
            <a:r>
              <a:rPr lang="en-US" altLang="en-US" dirty="0">
                <a:cs typeface="Times New Roman" panose="02020603050405020304" pitchFamily="18" charset="0"/>
              </a:rPr>
              <a:t>Solution:</a:t>
            </a:r>
          </a:p>
          <a:p>
            <a:pPr lvl="3"/>
            <a:r>
              <a:rPr lang="en-US" altLang="en-US" dirty="0">
                <a:cs typeface="Times New Roman" panose="02020603050405020304" pitchFamily="18" charset="0"/>
              </a:rPr>
              <a:t>Compare the first letter to the last letter</a:t>
            </a:r>
          </a:p>
          <a:p>
            <a:pPr lvl="4"/>
            <a:r>
              <a:rPr lang="en-US" altLang="en-US" dirty="0">
                <a:cs typeface="Times New Roman" panose="02020603050405020304" pitchFamily="18" charset="0"/>
              </a:rPr>
              <a:t>compare the "</a:t>
            </a:r>
            <a:r>
              <a:rPr lang="en-US" altLang="en-US" b="1" dirty="0">
                <a:solidFill>
                  <a:srgbClr val="00B0F0"/>
                </a:solidFill>
                <a:latin typeface="Courier"/>
                <a:cs typeface="Times New Roman" panose="02020603050405020304" pitchFamily="18" charset="0"/>
              </a:rPr>
              <a:t>r</a:t>
            </a:r>
            <a:r>
              <a:rPr lang="en-US" altLang="en-US" dirty="0">
                <a:cs typeface="Times New Roman" panose="02020603050405020304" pitchFamily="18" charset="0"/>
              </a:rPr>
              <a:t>" to the "</a:t>
            </a:r>
            <a:r>
              <a:rPr lang="en-US" altLang="en-US" b="1" dirty="0">
                <a:solidFill>
                  <a:srgbClr val="00B0F0"/>
                </a:solidFill>
                <a:latin typeface="Courier"/>
                <a:cs typeface="Times New Roman" panose="02020603050405020304" pitchFamily="18" charset="0"/>
              </a:rPr>
              <a:t>r</a:t>
            </a:r>
            <a:r>
              <a:rPr lang="en-US" altLang="en-US" dirty="0">
                <a:cs typeface="Times New Roman" panose="02020603050405020304" pitchFamily="18" charset="0"/>
              </a:rPr>
              <a:t>"</a:t>
            </a:r>
          </a:p>
          <a:p>
            <a:pPr lvl="3"/>
            <a:r>
              <a:rPr lang="en-US" altLang="en-US" dirty="0">
                <a:cs typeface="Times New Roman" panose="02020603050405020304" pitchFamily="18" charset="0"/>
              </a:rPr>
              <a:t>Then compare the second letter to the second to last letter</a:t>
            </a:r>
          </a:p>
          <a:p>
            <a:pPr lvl="4"/>
            <a:r>
              <a:rPr lang="en-US" altLang="en-US" dirty="0">
                <a:cs typeface="Times New Roman" panose="02020603050405020304" pitchFamily="18" charset="0"/>
              </a:rPr>
              <a:t>compare the two "</a:t>
            </a:r>
            <a:r>
              <a:rPr lang="en-US" altLang="en-US" b="1" dirty="0">
                <a:solidFill>
                  <a:srgbClr val="00B0F0"/>
                </a:solidFill>
                <a:latin typeface="Courier"/>
                <a:cs typeface="Times New Roman" panose="02020603050405020304" pitchFamily="18" charset="0"/>
              </a:rPr>
              <a:t>a</a:t>
            </a:r>
            <a:r>
              <a:rPr lang="en-US" altLang="en-US" dirty="0">
                <a:cs typeface="Times New Roman" panose="02020603050405020304" pitchFamily="18" charset="0"/>
              </a:rPr>
              <a:t>" letters</a:t>
            </a:r>
          </a:p>
          <a:p>
            <a:pPr lvl="3"/>
            <a:r>
              <a:rPr lang="en-US" altLang="en-US" dirty="0">
                <a:cs typeface="Times New Roman" panose="02020603050405020304" pitchFamily="18" charset="0"/>
              </a:rPr>
              <a:t>Keep doing this process until a mismatch is found OR all the characters in the string have been checked</a:t>
            </a:r>
          </a:p>
          <a:p>
            <a:pPr lvl="4"/>
            <a:r>
              <a:rPr lang="en-US" altLang="en-US" sz="1800" dirty="0">
                <a:cs typeface="Times New Roman" panose="02020603050405020304" pitchFamily="18" charset="0"/>
              </a:rPr>
              <a:t>One exception is if the string has an odd number of characters, in which case the middle character will be remaining</a:t>
            </a:r>
          </a:p>
        </p:txBody>
      </p:sp>
      <p:sp>
        <p:nvSpPr>
          <p:cNvPr id="6" name="Title 1"/>
          <p:cNvSpPr>
            <a:spLocks noGrp="1"/>
          </p:cNvSpPr>
          <p:nvPr>
            <p:ph type="title"/>
          </p:nvPr>
        </p:nvSpPr>
        <p:spPr>
          <a:xfrm>
            <a:off x="539475" y="146041"/>
            <a:ext cx="8103455" cy="1121300"/>
          </a:xfrm>
        </p:spPr>
        <p:txBody>
          <a:bodyPr/>
          <a:lstStyle/>
          <a:p>
            <a:r>
              <a:rPr lang="en-US" dirty="0"/>
              <a:t>Palindromes Program</a:t>
            </a:r>
          </a:p>
        </p:txBody>
      </p:sp>
    </p:spTree>
    <p:extLst>
      <p:ext uri="{BB962C8B-B14F-4D97-AF65-F5344CB8AC3E}">
        <p14:creationId xmlns:p14="http://schemas.microsoft.com/office/powerpoint/2010/main" val="290329250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146041"/>
            <a:ext cx="9143999" cy="1121300"/>
          </a:xfrm>
        </p:spPr>
        <p:txBody>
          <a:bodyPr/>
          <a:lstStyle/>
          <a:p>
            <a:r>
              <a:rPr lang="en-US" dirty="0"/>
              <a:t>Palindromes Program</a:t>
            </a:r>
          </a:p>
        </p:txBody>
      </p:sp>
      <p:pic>
        <p:nvPicPr>
          <p:cNvPr id="3" name="Picture 2"/>
          <p:cNvPicPr>
            <a:picLocks noChangeAspect="1"/>
          </p:cNvPicPr>
          <p:nvPr/>
        </p:nvPicPr>
        <p:blipFill>
          <a:blip r:embed="rId2"/>
          <a:stretch>
            <a:fillRect/>
          </a:stretch>
        </p:blipFill>
        <p:spPr>
          <a:xfrm>
            <a:off x="1533653" y="1547155"/>
            <a:ext cx="6076692" cy="431747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9520279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0" y="146041"/>
            <a:ext cx="9143999" cy="1121300"/>
          </a:xfrm>
        </p:spPr>
        <p:txBody>
          <a:bodyPr/>
          <a:lstStyle/>
          <a:p>
            <a:r>
              <a:rPr lang="en-US" dirty="0"/>
              <a:t>Palindromes Program</a:t>
            </a:r>
          </a:p>
        </p:txBody>
      </p:sp>
      <p:pic>
        <p:nvPicPr>
          <p:cNvPr id="4" name="Picture 3"/>
          <p:cNvPicPr>
            <a:picLocks noChangeAspect="1"/>
          </p:cNvPicPr>
          <p:nvPr/>
        </p:nvPicPr>
        <p:blipFill>
          <a:blip r:embed="rId2"/>
          <a:stretch>
            <a:fillRect/>
          </a:stretch>
        </p:blipFill>
        <p:spPr>
          <a:xfrm>
            <a:off x="1547082" y="1458271"/>
            <a:ext cx="6049834" cy="394145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7959370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
        <p:nvSpPr>
          <p:cNvPr id="8" name="Title 1"/>
          <p:cNvSpPr>
            <a:spLocks noGrp="1"/>
          </p:cNvSpPr>
          <p:nvPr>
            <p:ph type="title"/>
          </p:nvPr>
        </p:nvSpPr>
        <p:spPr>
          <a:xfrm>
            <a:off x="0" y="146041"/>
            <a:ext cx="9143999" cy="1121300"/>
          </a:xfrm>
        </p:spPr>
        <p:txBody>
          <a:bodyPr/>
          <a:lstStyle/>
          <a:p>
            <a:r>
              <a:rPr lang="en-US" dirty="0"/>
              <a:t>Program 10: Palindromes</a:t>
            </a:r>
          </a:p>
        </p:txBody>
      </p:sp>
      <p:pic>
        <p:nvPicPr>
          <p:cNvPr id="3" name="Picture 2"/>
          <p:cNvPicPr>
            <a:picLocks noChangeAspect="1"/>
          </p:cNvPicPr>
          <p:nvPr/>
        </p:nvPicPr>
        <p:blipFill>
          <a:blip r:embed="rId4"/>
          <a:stretch>
            <a:fillRect/>
          </a:stretch>
        </p:blipFill>
        <p:spPr>
          <a:xfrm>
            <a:off x="258710" y="2584090"/>
            <a:ext cx="8626577" cy="205589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7766494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Prime Numbers Program</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to </a:t>
            </a:r>
            <a:r>
              <a:rPr lang="en-US" altLang="en-US" u="sng" dirty="0">
                <a:cs typeface="Times New Roman" panose="02020603050405020304" pitchFamily="18" charset="0"/>
              </a:rPr>
              <a:t>display the first 50 </a:t>
            </a:r>
            <a:r>
              <a:rPr lang="en-US" altLang="en-US" b="1" u="sng" dirty="0">
                <a:solidFill>
                  <a:srgbClr val="00B0F0"/>
                </a:solidFill>
                <a:cs typeface="Times New Roman" panose="02020603050405020304" pitchFamily="18" charset="0"/>
              </a:rPr>
              <a:t>prime</a:t>
            </a:r>
            <a:r>
              <a:rPr lang="en-US" altLang="en-US" u="sng" dirty="0">
                <a:solidFill>
                  <a:srgbClr val="00B0F0"/>
                </a:solidFill>
                <a:cs typeface="Times New Roman" panose="02020603050405020304" pitchFamily="18" charset="0"/>
              </a:rPr>
              <a:t> </a:t>
            </a:r>
            <a:r>
              <a:rPr lang="en-US" altLang="en-US" u="sng" dirty="0">
                <a:cs typeface="Times New Roman" panose="02020603050405020304" pitchFamily="18" charset="0"/>
              </a:rPr>
              <a:t>numbers</a:t>
            </a:r>
            <a:r>
              <a:rPr lang="en-US" altLang="en-US" dirty="0">
                <a:cs typeface="Times New Roman" panose="02020603050405020304" pitchFamily="18" charset="0"/>
              </a:rPr>
              <a:t> in five lines (so 10 numbers per line).</a:t>
            </a:r>
          </a:p>
          <a:p>
            <a:pPr lvl="1"/>
            <a:r>
              <a:rPr lang="en-US" dirty="0">
                <a:cs typeface="Times New Roman" panose="02020603050405020304" pitchFamily="18" charset="0"/>
              </a:rPr>
              <a:t>Note: any integer greater than 1 is </a:t>
            </a:r>
            <a:r>
              <a:rPr lang="en-US" b="1" dirty="0">
                <a:solidFill>
                  <a:srgbClr val="00B0F0"/>
                </a:solidFill>
                <a:cs typeface="Times New Roman" panose="02020603050405020304" pitchFamily="18" charset="0"/>
              </a:rPr>
              <a:t>prime</a:t>
            </a:r>
            <a:r>
              <a:rPr lang="en-US" dirty="0">
                <a:solidFill>
                  <a:srgbClr val="00B0F0"/>
                </a:solidFill>
                <a:cs typeface="Times New Roman" panose="02020603050405020304" pitchFamily="18" charset="0"/>
              </a:rPr>
              <a:t> </a:t>
            </a:r>
            <a:r>
              <a:rPr lang="en-US" dirty="0">
                <a:cs typeface="Times New Roman" panose="02020603050405020304" pitchFamily="18" charset="0"/>
              </a:rPr>
              <a:t>if it can only be divided by </a:t>
            </a:r>
            <a:r>
              <a:rPr lang="en-US" b="1" dirty="0">
                <a:solidFill>
                  <a:srgbClr val="00B0F0"/>
                </a:solidFill>
                <a:latin typeface="Courier"/>
                <a:cs typeface="Times New Roman" panose="02020603050405020304" pitchFamily="18" charset="0"/>
              </a:rPr>
              <a:t>1</a:t>
            </a:r>
            <a:r>
              <a:rPr lang="en-US" dirty="0">
                <a:cs typeface="Times New Roman" panose="02020603050405020304" pitchFamily="18" charset="0"/>
              </a:rPr>
              <a:t> </a:t>
            </a:r>
            <a:r>
              <a:rPr lang="en-US" u="sng" dirty="0">
                <a:cs typeface="Times New Roman" panose="02020603050405020304" pitchFamily="18" charset="0"/>
              </a:rPr>
              <a:t>or</a:t>
            </a:r>
            <a:r>
              <a:rPr lang="en-US" dirty="0">
                <a:cs typeface="Times New Roman" panose="02020603050405020304" pitchFamily="18" charset="0"/>
              </a:rPr>
              <a:t> </a:t>
            </a:r>
            <a:r>
              <a:rPr lang="en-US" b="1" dirty="0">
                <a:solidFill>
                  <a:srgbClr val="00B0F0"/>
                </a:solidFill>
                <a:cs typeface="Times New Roman" panose="02020603050405020304" pitchFamily="18" charset="0"/>
              </a:rPr>
              <a:t>itself</a:t>
            </a:r>
            <a:r>
              <a:rPr lang="en-US" dirty="0">
                <a:cs typeface="Times New Roman" panose="02020603050405020304" pitchFamily="18" charset="0"/>
              </a:rPr>
              <a:t>.</a:t>
            </a:r>
          </a:p>
          <a:p>
            <a:pPr lvl="1"/>
            <a:r>
              <a:rPr lang="en-US" dirty="0">
                <a:cs typeface="Times New Roman" panose="02020603050405020304" pitchFamily="18" charset="0"/>
              </a:rPr>
              <a:t>Example:</a:t>
            </a:r>
          </a:p>
          <a:p>
            <a:pPr lvl="2"/>
            <a:r>
              <a:rPr lang="en-US" b="1" dirty="0">
                <a:solidFill>
                  <a:srgbClr val="00B0F0"/>
                </a:solidFill>
                <a:latin typeface="Courier"/>
                <a:cs typeface="Times New Roman" panose="02020603050405020304" pitchFamily="18" charset="0"/>
              </a:rPr>
              <a:t>2</a:t>
            </a:r>
            <a:r>
              <a:rPr lang="en-US" dirty="0">
                <a:cs typeface="Times New Roman" panose="02020603050405020304" pitchFamily="18" charset="0"/>
              </a:rPr>
              <a:t>, </a:t>
            </a:r>
            <a:r>
              <a:rPr lang="en-US" b="1" dirty="0">
                <a:solidFill>
                  <a:srgbClr val="00B0F0"/>
                </a:solidFill>
                <a:latin typeface="Courier"/>
                <a:cs typeface="Times New Roman" panose="02020603050405020304" pitchFamily="18" charset="0"/>
              </a:rPr>
              <a:t>3</a:t>
            </a:r>
            <a:r>
              <a:rPr lang="en-US" dirty="0">
                <a:cs typeface="Times New Roman" panose="02020603050405020304" pitchFamily="18" charset="0"/>
              </a:rPr>
              <a:t>, </a:t>
            </a:r>
            <a:r>
              <a:rPr lang="en-US" b="1" dirty="0">
                <a:solidFill>
                  <a:srgbClr val="00B0F0"/>
                </a:solidFill>
                <a:latin typeface="Courier"/>
                <a:cs typeface="Times New Roman" panose="02020603050405020304" pitchFamily="18" charset="0"/>
              </a:rPr>
              <a:t>5</a:t>
            </a:r>
            <a:r>
              <a:rPr lang="en-US" dirty="0">
                <a:cs typeface="Times New Roman" panose="02020603050405020304" pitchFamily="18" charset="0"/>
              </a:rPr>
              <a:t>, and </a:t>
            </a:r>
            <a:r>
              <a:rPr lang="en-US" b="1" dirty="0">
                <a:solidFill>
                  <a:srgbClr val="00B0F0"/>
                </a:solidFill>
                <a:latin typeface="Courier"/>
                <a:cs typeface="Times New Roman" panose="02020603050405020304" pitchFamily="18" charset="0"/>
              </a:rPr>
              <a:t>7</a:t>
            </a:r>
            <a:r>
              <a:rPr lang="en-US" dirty="0">
                <a:cs typeface="Times New Roman" panose="02020603050405020304" pitchFamily="18" charset="0"/>
              </a:rPr>
              <a:t> are </a:t>
            </a:r>
            <a:r>
              <a:rPr lang="en-US" u="sng" dirty="0">
                <a:cs typeface="Times New Roman" panose="02020603050405020304" pitchFamily="18" charset="0"/>
              </a:rPr>
              <a:t>prime</a:t>
            </a:r>
            <a:r>
              <a:rPr lang="en-US" dirty="0">
                <a:cs typeface="Times New Roman" panose="02020603050405020304" pitchFamily="18" charset="0"/>
              </a:rPr>
              <a:t> numbers</a:t>
            </a:r>
          </a:p>
          <a:p>
            <a:pPr lvl="2"/>
            <a:r>
              <a:rPr lang="en-US" b="1" dirty="0">
                <a:solidFill>
                  <a:srgbClr val="00B0F0"/>
                </a:solidFill>
                <a:latin typeface="Courier"/>
              </a:rPr>
              <a:t>4</a:t>
            </a:r>
            <a:r>
              <a:rPr lang="en-US" dirty="0"/>
              <a:t>, </a:t>
            </a:r>
            <a:r>
              <a:rPr lang="en-US" b="1" dirty="0">
                <a:solidFill>
                  <a:srgbClr val="00B0F0"/>
                </a:solidFill>
                <a:latin typeface="Courier"/>
              </a:rPr>
              <a:t>6</a:t>
            </a:r>
            <a:r>
              <a:rPr lang="en-US" dirty="0"/>
              <a:t>, </a:t>
            </a:r>
            <a:r>
              <a:rPr lang="en-US" b="1" dirty="0">
                <a:solidFill>
                  <a:srgbClr val="00B0F0"/>
                </a:solidFill>
                <a:latin typeface="Courier"/>
              </a:rPr>
              <a:t>8</a:t>
            </a:r>
            <a:r>
              <a:rPr lang="en-US" dirty="0"/>
              <a:t>, and </a:t>
            </a:r>
            <a:r>
              <a:rPr lang="en-US" b="1" dirty="0">
                <a:solidFill>
                  <a:srgbClr val="00B0F0"/>
                </a:solidFill>
                <a:latin typeface="Courier"/>
              </a:rPr>
              <a:t>9</a:t>
            </a:r>
            <a:r>
              <a:rPr lang="en-US" dirty="0"/>
              <a:t> are </a:t>
            </a:r>
            <a:r>
              <a:rPr lang="en-US" u="sng" dirty="0"/>
              <a:t>not prime</a:t>
            </a:r>
            <a:r>
              <a:rPr lang="en-US" dirty="0"/>
              <a:t> numbers</a:t>
            </a:r>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383278513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How can we solve this?</a:t>
            </a:r>
          </a:p>
          <a:p>
            <a:pPr lvl="2"/>
            <a:r>
              <a:rPr lang="en-US" altLang="en-US" dirty="0">
                <a:cs typeface="Times New Roman" panose="02020603050405020304" pitchFamily="18" charset="0"/>
              </a:rPr>
              <a:t>We need to check EACH integer greater than 1</a:t>
            </a:r>
          </a:p>
          <a:p>
            <a:pPr lvl="3"/>
            <a:r>
              <a:rPr lang="en-US" altLang="en-US" dirty="0">
                <a:cs typeface="Times New Roman" panose="02020603050405020304" pitchFamily="18" charset="0"/>
              </a:rPr>
              <a:t>so start at 2, then 3, then 4, then 5, …</a:t>
            </a:r>
          </a:p>
          <a:p>
            <a:pPr lvl="2"/>
            <a:r>
              <a:rPr lang="en-US" altLang="en-US" dirty="0">
                <a:cs typeface="Times New Roman" panose="02020603050405020304" pitchFamily="18" charset="0"/>
              </a:rPr>
              <a:t>And for EACH of those integers, we need to check if it is prime</a:t>
            </a:r>
          </a:p>
          <a:p>
            <a:pPr lvl="2"/>
            <a:r>
              <a:rPr lang="en-US" altLang="en-US" b="1" dirty="0">
                <a:cs typeface="Times New Roman" panose="02020603050405020304" pitchFamily="18" charset="0"/>
              </a:rPr>
              <a:t>IF</a:t>
            </a:r>
            <a:r>
              <a:rPr lang="en-US" altLang="en-US" dirty="0">
                <a:cs typeface="Times New Roman" panose="02020603050405020304" pitchFamily="18" charset="0"/>
              </a:rPr>
              <a:t> it is prime, we need to </a:t>
            </a:r>
            <a:r>
              <a:rPr lang="en-US" altLang="en-US" u="sng" dirty="0">
                <a:cs typeface="Times New Roman" panose="02020603050405020304" pitchFamily="18" charset="0"/>
              </a:rPr>
              <a:t>increase</a:t>
            </a:r>
            <a:r>
              <a:rPr lang="en-US" altLang="en-US" dirty="0">
                <a:cs typeface="Times New Roman" panose="02020603050405020304" pitchFamily="18" charset="0"/>
              </a:rPr>
              <a:t> our </a:t>
            </a:r>
            <a:r>
              <a:rPr lang="en-US" altLang="en-US" u="sng" dirty="0">
                <a:cs typeface="Times New Roman" panose="02020603050405020304" pitchFamily="18" charset="0"/>
              </a:rPr>
              <a:t>count</a:t>
            </a:r>
          </a:p>
          <a:p>
            <a:pPr lvl="3"/>
            <a:r>
              <a:rPr lang="en-US" altLang="en-US" dirty="0">
                <a:cs typeface="Times New Roman" panose="02020603050405020304" pitchFamily="18" charset="0"/>
              </a:rPr>
              <a:t>because we found a new prime number</a:t>
            </a:r>
          </a:p>
          <a:p>
            <a:pPr lvl="2"/>
            <a:r>
              <a:rPr lang="en-US" altLang="en-US" b="1" dirty="0">
                <a:cs typeface="Times New Roman" panose="02020603050405020304" pitchFamily="18" charset="0"/>
              </a:rPr>
              <a:t>and</a:t>
            </a:r>
            <a:r>
              <a:rPr lang="en-US" altLang="en-US" dirty="0">
                <a:cs typeface="Times New Roman" panose="02020603050405020304" pitchFamily="18" charset="0"/>
              </a:rPr>
              <a:t> we also need to </a:t>
            </a:r>
            <a:r>
              <a:rPr lang="en-US" altLang="en-US" u="sng" dirty="0">
                <a:cs typeface="Times New Roman" panose="02020603050405020304" pitchFamily="18" charset="0"/>
              </a:rPr>
              <a:t>print</a:t>
            </a:r>
            <a:r>
              <a:rPr lang="en-US" altLang="en-US" dirty="0">
                <a:cs typeface="Times New Roman" panose="02020603050405020304" pitchFamily="18" charset="0"/>
              </a:rPr>
              <a:t> it to the </a:t>
            </a:r>
            <a:r>
              <a:rPr lang="en-US" altLang="en-US" u="sng" dirty="0">
                <a:cs typeface="Times New Roman" panose="02020603050405020304" pitchFamily="18" charset="0"/>
              </a:rPr>
              <a:t>screen</a:t>
            </a:r>
          </a:p>
          <a:p>
            <a:pPr lvl="3"/>
            <a:r>
              <a:rPr lang="en-US" altLang="en-US" dirty="0">
                <a:cs typeface="Times New Roman" panose="02020603050405020304" pitchFamily="18" charset="0"/>
              </a:rPr>
              <a:t>but we can only print 10 per line</a:t>
            </a:r>
          </a:p>
          <a:p>
            <a:pPr lvl="3"/>
            <a:r>
              <a:rPr lang="en-US" altLang="en-US" dirty="0">
                <a:cs typeface="Times New Roman" panose="02020603050405020304" pitchFamily="18" charset="0"/>
              </a:rPr>
              <a:t>so we need to consider how many have been printed already</a:t>
            </a:r>
          </a:p>
        </p:txBody>
      </p:sp>
      <p:sp>
        <p:nvSpPr>
          <p:cNvPr id="6" name="Title 1"/>
          <p:cNvSpPr>
            <a:spLocks noGrp="1"/>
          </p:cNvSpPr>
          <p:nvPr>
            <p:ph type="title"/>
          </p:nvPr>
        </p:nvSpPr>
        <p:spPr>
          <a:xfrm>
            <a:off x="539475" y="146041"/>
            <a:ext cx="8103455" cy="1121300"/>
          </a:xfrm>
        </p:spPr>
        <p:txBody>
          <a:bodyPr/>
          <a:lstStyle/>
          <a:p>
            <a:r>
              <a:rPr lang="en-US" dirty="0"/>
              <a:t>Prime Numbers Program</a:t>
            </a:r>
          </a:p>
        </p:txBody>
      </p:sp>
    </p:spTree>
    <p:extLst>
      <p:ext uri="{BB962C8B-B14F-4D97-AF65-F5344CB8AC3E}">
        <p14:creationId xmlns:p14="http://schemas.microsoft.com/office/powerpoint/2010/main" val="271684993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So we need a loop!</a:t>
            </a:r>
          </a:p>
          <a:p>
            <a:pPr lvl="2"/>
            <a:r>
              <a:rPr lang="en-US" altLang="en-US" dirty="0">
                <a:cs typeface="Times New Roman" panose="02020603050405020304" pitchFamily="18" charset="0"/>
              </a:rPr>
              <a:t>How many times will we loop?</a:t>
            </a:r>
          </a:p>
          <a:p>
            <a:pPr lvl="3"/>
            <a:r>
              <a:rPr lang="en-US" altLang="en-US" dirty="0">
                <a:cs typeface="Times New Roman" panose="02020603050405020304" pitchFamily="18" charset="0"/>
              </a:rPr>
              <a:t>MANY times</a:t>
            </a:r>
          </a:p>
          <a:p>
            <a:pPr lvl="3"/>
            <a:r>
              <a:rPr lang="en-US" altLang="en-US" dirty="0">
                <a:cs typeface="Times New Roman" panose="02020603050405020304" pitchFamily="18" charset="0"/>
              </a:rPr>
              <a:t>Because we are checking EACH integer greater than 1 to determine if it is a prime number</a:t>
            </a:r>
          </a:p>
          <a:p>
            <a:pPr lvl="2"/>
            <a:r>
              <a:rPr lang="en-US" altLang="en-US" dirty="0">
                <a:cs typeface="Times New Roman" panose="02020603050405020304" pitchFamily="18" charset="0"/>
              </a:rPr>
              <a:t>So will the loop go on for infinity?</a:t>
            </a:r>
          </a:p>
          <a:p>
            <a:pPr lvl="3"/>
            <a:r>
              <a:rPr lang="en-US" altLang="en-US" dirty="0">
                <a:cs typeface="Times New Roman" panose="02020603050405020304" pitchFamily="18" charset="0"/>
              </a:rPr>
              <a:t>No!</a:t>
            </a:r>
          </a:p>
          <a:p>
            <a:pPr lvl="2"/>
            <a:r>
              <a:rPr lang="en-US" altLang="en-US" dirty="0">
                <a:cs typeface="Times New Roman" panose="02020603050405020304" pitchFamily="18" charset="0"/>
              </a:rPr>
              <a:t>So for how long will the loop run?</a:t>
            </a:r>
          </a:p>
          <a:p>
            <a:pPr lvl="3"/>
            <a:r>
              <a:rPr lang="en-US" altLang="en-US" b="1" u="sng" dirty="0">
                <a:cs typeface="Times New Roman" panose="02020603050405020304" pitchFamily="18" charset="0"/>
              </a:rPr>
              <a:t>Until</a:t>
            </a:r>
            <a:r>
              <a:rPr lang="en-US" altLang="en-US" dirty="0">
                <a:cs typeface="Times New Roman" panose="02020603050405020304" pitchFamily="18" charset="0"/>
              </a:rPr>
              <a:t> we </a:t>
            </a:r>
            <a:r>
              <a:rPr lang="en-US" altLang="en-US" u="sng" dirty="0">
                <a:cs typeface="Times New Roman" panose="02020603050405020304" pitchFamily="18" charset="0"/>
              </a:rPr>
              <a:t>find</a:t>
            </a:r>
            <a:r>
              <a:rPr lang="en-US" altLang="en-US" dirty="0">
                <a:cs typeface="Times New Roman" panose="02020603050405020304" pitchFamily="18" charset="0"/>
              </a:rPr>
              <a:t> and </a:t>
            </a:r>
            <a:r>
              <a:rPr lang="en-US" altLang="en-US" u="sng" dirty="0">
                <a:cs typeface="Times New Roman" panose="02020603050405020304" pitchFamily="18" charset="0"/>
              </a:rPr>
              <a:t>print</a:t>
            </a:r>
            <a:r>
              <a:rPr lang="en-US" altLang="en-US" dirty="0">
                <a:cs typeface="Times New Roman" panose="02020603050405020304" pitchFamily="18" charset="0"/>
              </a:rPr>
              <a:t> </a:t>
            </a:r>
            <a:r>
              <a:rPr lang="en-US" altLang="en-US" b="1" dirty="0">
                <a:cs typeface="Times New Roman" panose="02020603050405020304" pitchFamily="18" charset="0"/>
              </a:rPr>
              <a:t>50</a:t>
            </a:r>
            <a:r>
              <a:rPr lang="en-US" altLang="en-US" dirty="0">
                <a:cs typeface="Times New Roman" panose="02020603050405020304" pitchFamily="18" charset="0"/>
              </a:rPr>
              <a:t> prime numbers!</a:t>
            </a:r>
          </a:p>
          <a:p>
            <a:pPr lvl="3"/>
            <a:r>
              <a:rPr lang="en-US" altLang="en-US" dirty="0">
                <a:cs typeface="Times New Roman" panose="02020603050405020304" pitchFamily="18" charset="0"/>
              </a:rPr>
              <a:t>Guess what: we now have our </a:t>
            </a:r>
            <a:r>
              <a:rPr lang="en-US" altLang="en-US" b="1" i="1" dirty="0">
                <a:cs typeface="Times New Roman" panose="02020603050405020304" pitchFamily="18" charset="0"/>
              </a:rPr>
              <a:t>loop-continuation-condition</a:t>
            </a:r>
            <a:r>
              <a:rPr lang="en-US" altLang="en-US" dirty="0">
                <a:cs typeface="Times New Roman" panose="02020603050405020304" pitchFamily="18" charset="0"/>
              </a:rPr>
              <a:t>!</a:t>
            </a:r>
          </a:p>
        </p:txBody>
      </p:sp>
      <p:sp>
        <p:nvSpPr>
          <p:cNvPr id="6" name="Title 1"/>
          <p:cNvSpPr>
            <a:spLocks noGrp="1"/>
          </p:cNvSpPr>
          <p:nvPr>
            <p:ph type="title"/>
          </p:nvPr>
        </p:nvSpPr>
        <p:spPr>
          <a:xfrm>
            <a:off x="539475" y="146041"/>
            <a:ext cx="8103455" cy="1121300"/>
          </a:xfrm>
        </p:spPr>
        <p:txBody>
          <a:bodyPr/>
          <a:lstStyle/>
          <a:p>
            <a:r>
              <a:rPr lang="en-US" dirty="0"/>
              <a:t>Prime Numbers Program</a:t>
            </a:r>
          </a:p>
        </p:txBody>
      </p:sp>
    </p:spTree>
    <p:extLst>
      <p:ext uri="{BB962C8B-B14F-4D97-AF65-F5344CB8AC3E}">
        <p14:creationId xmlns:p14="http://schemas.microsoft.com/office/powerpoint/2010/main" val="15393103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685800" y="228600"/>
            <a:ext cx="7772400" cy="762000"/>
          </a:xfrm>
        </p:spPr>
        <p:txBody>
          <a:bodyPr/>
          <a:lstStyle/>
          <a:p>
            <a:r>
              <a:rPr lang="en-US" altLang="en-US"/>
              <a:t>Trace while Loop</a:t>
            </a:r>
          </a:p>
        </p:txBody>
      </p:sp>
      <p:sp>
        <p:nvSpPr>
          <p:cNvPr id="9220" name="Rectangle 4"/>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1269" name="Rectangle 5"/>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9222" name="Rectangle 8"/>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9223" name="Rectangle 10"/>
          <p:cNvSpPr>
            <a:spLocks noChangeArrowheads="1"/>
          </p:cNvSpPr>
          <p:nvPr/>
        </p:nvSpPr>
        <p:spPr bwMode="auto">
          <a:xfrm>
            <a:off x="304800" y="1402244"/>
            <a:ext cx="49530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9224" name="AutoShape 11"/>
          <p:cNvSpPr>
            <a:spLocks noChangeArrowheads="1"/>
          </p:cNvSpPr>
          <p:nvPr/>
        </p:nvSpPr>
        <p:spPr bwMode="auto">
          <a:xfrm>
            <a:off x="5257800" y="1219200"/>
            <a:ext cx="3533775" cy="384175"/>
          </a:xfrm>
          <a:prstGeom prst="wedgeRoundRectCallout">
            <a:avLst>
              <a:gd name="adj1" fmla="val -114556"/>
              <a:gd name="adj2" fmla="val 71074"/>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Initialize count</a:t>
            </a:r>
          </a:p>
        </p:txBody>
      </p:sp>
      <p:sp>
        <p:nvSpPr>
          <p:cNvPr id="9225" name="Rectangle 12"/>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243988030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Draft of code:</a:t>
            </a:r>
          </a:p>
        </p:txBody>
      </p:sp>
      <p:sp>
        <p:nvSpPr>
          <p:cNvPr id="6" name="Title 1"/>
          <p:cNvSpPr>
            <a:spLocks noGrp="1"/>
          </p:cNvSpPr>
          <p:nvPr>
            <p:ph type="title"/>
          </p:nvPr>
        </p:nvSpPr>
        <p:spPr>
          <a:xfrm>
            <a:off x="539475" y="146041"/>
            <a:ext cx="8103455" cy="1121300"/>
          </a:xfrm>
        </p:spPr>
        <p:txBody>
          <a:bodyPr/>
          <a:lstStyle/>
          <a:p>
            <a:r>
              <a:rPr lang="en-US" dirty="0"/>
              <a:t>Prime Numbers Program</a:t>
            </a:r>
          </a:p>
        </p:txBody>
      </p:sp>
      <p:sp>
        <p:nvSpPr>
          <p:cNvPr id="4" name="TextBox 3"/>
          <p:cNvSpPr txBox="1"/>
          <p:nvPr/>
        </p:nvSpPr>
        <p:spPr>
          <a:xfrm>
            <a:off x="1413088" y="2545685"/>
            <a:ext cx="6356227" cy="3785652"/>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b="1" dirty="0">
                <a:latin typeface="Courier"/>
              </a:rPr>
              <a:t>final </a:t>
            </a:r>
            <a:r>
              <a:rPr lang="en-US" b="1" dirty="0" err="1">
                <a:latin typeface="Courier"/>
              </a:rPr>
              <a:t>int</a:t>
            </a:r>
            <a:r>
              <a:rPr lang="en-US" b="1" dirty="0">
                <a:latin typeface="Courier"/>
              </a:rPr>
              <a:t> NUMBER_OF_PRIMES = 50;</a:t>
            </a:r>
          </a:p>
          <a:p>
            <a:r>
              <a:rPr lang="en-US" b="1" dirty="0" err="1">
                <a:latin typeface="Courier"/>
              </a:rPr>
              <a:t>int</a:t>
            </a:r>
            <a:r>
              <a:rPr lang="en-US" b="1" dirty="0">
                <a:latin typeface="Courier"/>
              </a:rPr>
              <a:t> count = 0;</a:t>
            </a:r>
          </a:p>
          <a:p>
            <a:r>
              <a:rPr lang="en-US" b="1" dirty="0" err="1">
                <a:latin typeface="Courier"/>
              </a:rPr>
              <a:t>int</a:t>
            </a:r>
            <a:r>
              <a:rPr lang="en-US" b="1" dirty="0">
                <a:latin typeface="Courier"/>
              </a:rPr>
              <a:t> number = 2; // check all numbers starting at 2</a:t>
            </a:r>
          </a:p>
          <a:p>
            <a:endParaRPr lang="en-US" b="1" dirty="0">
              <a:latin typeface="Courier"/>
            </a:endParaRPr>
          </a:p>
          <a:p>
            <a:r>
              <a:rPr lang="en-US" b="1" dirty="0">
                <a:latin typeface="Courier"/>
              </a:rPr>
              <a:t>while (</a:t>
            </a:r>
            <a:r>
              <a:rPr lang="en-US" b="1" dirty="0">
                <a:solidFill>
                  <a:srgbClr val="00B0F0"/>
                </a:solidFill>
                <a:latin typeface="Courier"/>
              </a:rPr>
              <a:t>count</a:t>
            </a:r>
            <a:r>
              <a:rPr lang="en-US" b="1" dirty="0">
                <a:latin typeface="Courier"/>
              </a:rPr>
              <a:t> &lt; </a:t>
            </a:r>
            <a:r>
              <a:rPr lang="en-US" b="1" dirty="0">
                <a:solidFill>
                  <a:srgbClr val="00B0F0"/>
                </a:solidFill>
                <a:latin typeface="Courier"/>
              </a:rPr>
              <a:t>NUMBER_OF_PRIMES</a:t>
            </a:r>
            <a:r>
              <a:rPr lang="en-US" b="1" dirty="0">
                <a:latin typeface="Courier"/>
              </a:rPr>
              <a:t>) {</a:t>
            </a:r>
          </a:p>
          <a:p>
            <a:r>
              <a:rPr lang="en-US" b="1" dirty="0">
                <a:latin typeface="Courier"/>
              </a:rPr>
              <a:t>   // Test if the number is prime</a:t>
            </a:r>
          </a:p>
          <a:p>
            <a:r>
              <a:rPr lang="en-US" b="1" dirty="0">
                <a:latin typeface="Courier"/>
              </a:rPr>
              <a:t>   </a:t>
            </a:r>
          </a:p>
          <a:p>
            <a:r>
              <a:rPr lang="en-US" b="1" dirty="0">
                <a:latin typeface="Courier"/>
              </a:rPr>
              <a:t>   </a:t>
            </a:r>
            <a:r>
              <a:rPr lang="en-US" b="1" dirty="0">
                <a:solidFill>
                  <a:srgbClr val="00B0F0"/>
                </a:solidFill>
                <a:latin typeface="Courier"/>
              </a:rPr>
              <a:t>if</a:t>
            </a:r>
            <a:r>
              <a:rPr lang="en-US" b="1" dirty="0">
                <a:latin typeface="Courier"/>
              </a:rPr>
              <a:t> (number is prime) {</a:t>
            </a:r>
          </a:p>
          <a:p>
            <a:r>
              <a:rPr lang="en-US" b="1" dirty="0">
                <a:latin typeface="Courier"/>
              </a:rPr>
              <a:t>      // Print the number to the screen</a:t>
            </a:r>
          </a:p>
          <a:p>
            <a:r>
              <a:rPr lang="en-US" b="1" dirty="0">
                <a:latin typeface="Courier"/>
              </a:rPr>
              <a:t>      // increase count</a:t>
            </a:r>
          </a:p>
          <a:p>
            <a:r>
              <a:rPr lang="en-US" b="1" dirty="0">
                <a:latin typeface="Courier"/>
              </a:rPr>
              <a:t>   }</a:t>
            </a:r>
          </a:p>
          <a:p>
            <a:r>
              <a:rPr lang="en-US" b="1" dirty="0">
                <a:latin typeface="Courier"/>
              </a:rPr>
              <a:t>   </a:t>
            </a:r>
          </a:p>
          <a:p>
            <a:r>
              <a:rPr lang="en-US" b="1" dirty="0">
                <a:latin typeface="Courier"/>
              </a:rPr>
              <a:t>   // Check the next number</a:t>
            </a:r>
          </a:p>
          <a:p>
            <a:r>
              <a:rPr lang="en-US" b="1" dirty="0">
                <a:latin typeface="Courier"/>
              </a:rPr>
              <a:t>   </a:t>
            </a:r>
            <a:r>
              <a:rPr lang="en-US" b="1" dirty="0">
                <a:solidFill>
                  <a:srgbClr val="002060"/>
                </a:solidFill>
                <a:latin typeface="Courier"/>
              </a:rPr>
              <a:t>Increment number by 1;   </a:t>
            </a:r>
          </a:p>
          <a:p>
            <a:r>
              <a:rPr lang="en-US" b="1" dirty="0">
                <a:latin typeface="Courier"/>
              </a:rPr>
              <a:t>}</a:t>
            </a:r>
          </a:p>
        </p:txBody>
      </p:sp>
    </p:spTree>
    <p:extLst>
      <p:ext uri="{BB962C8B-B14F-4D97-AF65-F5344CB8AC3E}">
        <p14:creationId xmlns:p14="http://schemas.microsoft.com/office/powerpoint/2010/main" val="175743727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Given a number, </a:t>
            </a:r>
            <a:r>
              <a:rPr lang="en-US" altLang="en-US" u="sng" dirty="0">
                <a:cs typeface="Times New Roman" panose="02020603050405020304" pitchFamily="18" charset="0"/>
              </a:rPr>
              <a:t>how</a:t>
            </a:r>
            <a:r>
              <a:rPr lang="en-US" altLang="en-US" dirty="0">
                <a:cs typeface="Times New Roman" panose="02020603050405020304" pitchFamily="18" charset="0"/>
              </a:rPr>
              <a:t> can we </a:t>
            </a:r>
            <a:r>
              <a:rPr lang="en-US" altLang="en-US" u="sng" dirty="0">
                <a:cs typeface="Times New Roman" panose="02020603050405020304" pitchFamily="18" charset="0"/>
              </a:rPr>
              <a:t>determine</a:t>
            </a:r>
            <a:r>
              <a:rPr lang="en-US" altLang="en-US" dirty="0">
                <a:cs typeface="Times New Roman" panose="02020603050405020304" pitchFamily="18" charset="0"/>
              </a:rPr>
              <a:t> if it is </a:t>
            </a:r>
            <a:r>
              <a:rPr lang="en-US" altLang="en-US" u="sng" dirty="0">
                <a:cs typeface="Times New Roman" panose="02020603050405020304" pitchFamily="18" charset="0"/>
              </a:rPr>
              <a:t>prime</a:t>
            </a:r>
            <a:r>
              <a:rPr lang="en-US" altLang="en-US" dirty="0">
                <a:cs typeface="Times New Roman" panose="02020603050405020304" pitchFamily="18" charset="0"/>
              </a:rPr>
              <a:t>?</a:t>
            </a:r>
          </a:p>
          <a:p>
            <a:pPr lvl="2"/>
            <a:r>
              <a:rPr lang="en-US" altLang="en-US" dirty="0">
                <a:cs typeface="Times New Roman" panose="02020603050405020304" pitchFamily="18" charset="0"/>
              </a:rPr>
              <a:t>Check if it is divisible by </a:t>
            </a:r>
            <a:r>
              <a:rPr lang="en-US" altLang="en-US" b="1" dirty="0">
                <a:solidFill>
                  <a:srgbClr val="00B0F0"/>
                </a:solidFill>
                <a:latin typeface="Courier"/>
                <a:cs typeface="Times New Roman" panose="02020603050405020304" pitchFamily="18" charset="0"/>
              </a:rPr>
              <a:t>2</a:t>
            </a:r>
            <a:r>
              <a:rPr lang="en-US" altLang="en-US" dirty="0">
                <a:cs typeface="Times New Roman" panose="02020603050405020304" pitchFamily="18" charset="0"/>
              </a:rPr>
              <a:t>, </a:t>
            </a:r>
            <a:r>
              <a:rPr lang="en-US" altLang="en-US" b="1" dirty="0">
                <a:solidFill>
                  <a:srgbClr val="00B0F0"/>
                </a:solidFill>
                <a:latin typeface="Courier"/>
                <a:cs typeface="Times New Roman" panose="02020603050405020304" pitchFamily="18" charset="0"/>
              </a:rPr>
              <a:t>3</a:t>
            </a:r>
            <a:r>
              <a:rPr lang="en-US" altLang="en-US" dirty="0">
                <a:cs typeface="Times New Roman" panose="02020603050405020304" pitchFamily="18" charset="0"/>
              </a:rPr>
              <a:t>, </a:t>
            </a:r>
            <a:r>
              <a:rPr lang="en-US" altLang="en-US" b="1" dirty="0">
                <a:solidFill>
                  <a:srgbClr val="00B0F0"/>
                </a:solidFill>
                <a:latin typeface="Courier"/>
                <a:cs typeface="Times New Roman" panose="02020603050405020304" pitchFamily="18" charset="0"/>
              </a:rPr>
              <a:t>4</a:t>
            </a:r>
            <a:r>
              <a:rPr lang="en-US" altLang="en-US" dirty="0">
                <a:cs typeface="Times New Roman" panose="02020603050405020304" pitchFamily="18" charset="0"/>
              </a:rPr>
              <a:t>, …, </a:t>
            </a:r>
            <a:r>
              <a:rPr lang="en-US" altLang="en-US" b="1" dirty="0">
                <a:solidFill>
                  <a:srgbClr val="00B0F0"/>
                </a:solidFill>
                <a:latin typeface="Courier"/>
                <a:cs typeface="Times New Roman" panose="02020603050405020304" pitchFamily="18" charset="0"/>
              </a:rPr>
              <a:t>number/2</a:t>
            </a:r>
          </a:p>
          <a:p>
            <a:pPr lvl="3"/>
            <a:r>
              <a:rPr lang="en-US" altLang="en-US" dirty="0">
                <a:cs typeface="Times New Roman" panose="02020603050405020304" pitchFamily="18" charset="0"/>
              </a:rPr>
              <a:t>If any of those values evenly divide number, then it is not prime</a:t>
            </a:r>
          </a:p>
          <a:p>
            <a:pPr lvl="2"/>
            <a:r>
              <a:rPr lang="en-US" altLang="en-US" dirty="0">
                <a:cs typeface="Times New Roman" panose="02020603050405020304" pitchFamily="18" charset="0"/>
              </a:rPr>
              <a:t>So we use a </a:t>
            </a:r>
            <a:r>
              <a:rPr lang="en-US" altLang="en-US" b="1" dirty="0">
                <a:solidFill>
                  <a:srgbClr val="00B0F0"/>
                </a:solidFill>
                <a:latin typeface="Courier"/>
                <a:cs typeface="Times New Roman" panose="02020603050405020304" pitchFamily="18" charset="0"/>
              </a:rPr>
              <a:t>for</a:t>
            </a:r>
            <a:r>
              <a:rPr lang="en-US" altLang="en-US" dirty="0">
                <a:solidFill>
                  <a:srgbClr val="00B0F0"/>
                </a:solidFill>
                <a:cs typeface="Times New Roman" panose="02020603050405020304" pitchFamily="18" charset="0"/>
              </a:rPr>
              <a:t> </a:t>
            </a:r>
            <a:r>
              <a:rPr lang="en-US" altLang="en-US" dirty="0">
                <a:cs typeface="Times New Roman" panose="02020603050405020304" pitchFamily="18" charset="0"/>
              </a:rPr>
              <a:t>loop (from </a:t>
            </a:r>
            <a:r>
              <a:rPr lang="en-US" altLang="en-US" b="1" dirty="0">
                <a:solidFill>
                  <a:srgbClr val="00B0F0"/>
                </a:solidFill>
                <a:latin typeface="Courier"/>
                <a:cs typeface="Times New Roman" panose="02020603050405020304" pitchFamily="18" charset="0"/>
              </a:rPr>
              <a:t>2</a:t>
            </a:r>
            <a:r>
              <a:rPr lang="en-US" altLang="en-US" b="1" dirty="0">
                <a:cs typeface="Times New Roman" panose="02020603050405020304" pitchFamily="18" charset="0"/>
              </a:rPr>
              <a:t> until </a:t>
            </a:r>
            <a:r>
              <a:rPr lang="en-US" altLang="en-US" b="1" dirty="0">
                <a:solidFill>
                  <a:srgbClr val="00B0F0"/>
                </a:solidFill>
                <a:latin typeface="Courier"/>
                <a:cs typeface="Times New Roman" panose="02020603050405020304" pitchFamily="18" charset="0"/>
              </a:rPr>
              <a:t>number/2</a:t>
            </a:r>
            <a:r>
              <a:rPr lang="en-US" altLang="en-US" dirty="0">
                <a:cs typeface="Times New Roman" panose="02020603050405020304" pitchFamily="18" charset="0"/>
              </a:rPr>
              <a:t>)</a:t>
            </a:r>
          </a:p>
          <a:p>
            <a:pPr lvl="2"/>
            <a:r>
              <a:rPr lang="en-US" altLang="en-US" dirty="0">
                <a:cs typeface="Times New Roman" panose="02020603050405020304" pitchFamily="18" charset="0"/>
              </a:rPr>
              <a:t>Example:  consider the number 11</a:t>
            </a:r>
          </a:p>
          <a:p>
            <a:pPr lvl="3"/>
            <a:r>
              <a:rPr lang="en-US" altLang="en-US" dirty="0">
                <a:cs typeface="Times New Roman" panose="02020603050405020304" pitchFamily="18" charset="0"/>
              </a:rPr>
              <a:t>2 does not divide into 11</a:t>
            </a:r>
          </a:p>
          <a:p>
            <a:pPr lvl="3"/>
            <a:r>
              <a:rPr lang="en-US" altLang="en-US" dirty="0">
                <a:cs typeface="Times New Roman" panose="02020603050405020304" pitchFamily="18" charset="0"/>
              </a:rPr>
              <a:t>3 does not divide into 11</a:t>
            </a:r>
          </a:p>
          <a:p>
            <a:pPr lvl="3"/>
            <a:r>
              <a:rPr lang="en-US" altLang="en-US" dirty="0">
                <a:cs typeface="Times New Roman" panose="02020603050405020304" pitchFamily="18" charset="0"/>
              </a:rPr>
              <a:t>4 does not divide into 11</a:t>
            </a:r>
          </a:p>
          <a:p>
            <a:pPr lvl="3"/>
            <a:r>
              <a:rPr lang="en-US" altLang="en-US" dirty="0">
                <a:cs typeface="Times New Roman" panose="02020603050405020304" pitchFamily="18" charset="0"/>
              </a:rPr>
              <a:t>5 does not divide into 11</a:t>
            </a:r>
          </a:p>
          <a:p>
            <a:pPr lvl="3"/>
            <a:r>
              <a:rPr lang="en-US" altLang="en-US" b="1" i="1" dirty="0">
                <a:cs typeface="Times New Roman" panose="02020603050405020304" pitchFamily="18" charset="0"/>
              </a:rPr>
              <a:t>Therefore, 11 is prime!</a:t>
            </a:r>
          </a:p>
        </p:txBody>
      </p:sp>
      <p:sp>
        <p:nvSpPr>
          <p:cNvPr id="6" name="Title 1"/>
          <p:cNvSpPr>
            <a:spLocks noGrp="1"/>
          </p:cNvSpPr>
          <p:nvPr>
            <p:ph type="title"/>
          </p:nvPr>
        </p:nvSpPr>
        <p:spPr>
          <a:xfrm>
            <a:off x="539475" y="146041"/>
            <a:ext cx="8103455" cy="1121300"/>
          </a:xfrm>
        </p:spPr>
        <p:txBody>
          <a:bodyPr/>
          <a:lstStyle/>
          <a:p>
            <a:r>
              <a:rPr lang="en-US" dirty="0"/>
              <a:t>Prime Numbers Program</a:t>
            </a:r>
          </a:p>
        </p:txBody>
      </p:sp>
      <p:sp>
        <p:nvSpPr>
          <p:cNvPr id="2" name="TextBox 1"/>
          <p:cNvSpPr txBox="1"/>
          <p:nvPr/>
        </p:nvSpPr>
        <p:spPr>
          <a:xfrm>
            <a:off x="6261820" y="4610030"/>
            <a:ext cx="2765160"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800" dirty="0"/>
              <a:t>The </a:t>
            </a:r>
            <a:r>
              <a:rPr lang="en-US" sz="1800" b="1" dirty="0">
                <a:latin typeface="Courier"/>
              </a:rPr>
              <a:t>for</a:t>
            </a:r>
            <a:r>
              <a:rPr lang="en-US" sz="1800" dirty="0"/>
              <a:t> loop ends at </a:t>
            </a:r>
            <a:r>
              <a:rPr lang="en-US" sz="1800" dirty="0">
                <a:latin typeface="Courier"/>
              </a:rPr>
              <a:t>number/2</a:t>
            </a:r>
            <a:r>
              <a:rPr lang="en-US" sz="1800" dirty="0"/>
              <a:t>. Why? Because any value larger than ½ the original number certainly cannot divide evenly into the number!</a:t>
            </a:r>
          </a:p>
        </p:txBody>
      </p:sp>
    </p:spTree>
    <p:extLst>
      <p:ext uri="{BB962C8B-B14F-4D97-AF65-F5344CB8AC3E}">
        <p14:creationId xmlns:p14="http://schemas.microsoft.com/office/powerpoint/2010/main" val="403989307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Draft of inner </a:t>
            </a:r>
            <a:r>
              <a:rPr lang="en-US" altLang="en-US" b="1" dirty="0">
                <a:solidFill>
                  <a:srgbClr val="00B0F0"/>
                </a:solidFill>
                <a:latin typeface="Courier"/>
                <a:cs typeface="Times New Roman" panose="02020603050405020304" pitchFamily="18" charset="0"/>
              </a:rPr>
              <a:t>for</a:t>
            </a:r>
            <a:r>
              <a:rPr lang="en-US" altLang="en-US" dirty="0">
                <a:solidFill>
                  <a:srgbClr val="00B0F0"/>
                </a:solidFill>
                <a:cs typeface="Times New Roman" panose="02020603050405020304" pitchFamily="18" charset="0"/>
              </a:rPr>
              <a:t> </a:t>
            </a:r>
            <a:r>
              <a:rPr lang="en-US" altLang="en-US" dirty="0">
                <a:cs typeface="Times New Roman" panose="02020603050405020304" pitchFamily="18" charset="0"/>
              </a:rPr>
              <a:t>loop:</a:t>
            </a:r>
          </a:p>
        </p:txBody>
      </p:sp>
      <p:sp>
        <p:nvSpPr>
          <p:cNvPr id="6" name="Title 1"/>
          <p:cNvSpPr>
            <a:spLocks noGrp="1"/>
          </p:cNvSpPr>
          <p:nvPr>
            <p:ph type="title"/>
          </p:nvPr>
        </p:nvSpPr>
        <p:spPr>
          <a:xfrm>
            <a:off x="539475" y="146041"/>
            <a:ext cx="8103455" cy="1121300"/>
          </a:xfrm>
        </p:spPr>
        <p:txBody>
          <a:bodyPr/>
          <a:lstStyle/>
          <a:p>
            <a:r>
              <a:rPr lang="en-US" dirty="0"/>
              <a:t>Prime Numbers Program</a:t>
            </a:r>
          </a:p>
        </p:txBody>
      </p:sp>
      <p:sp>
        <p:nvSpPr>
          <p:cNvPr id="4" name="TextBox 3"/>
          <p:cNvSpPr txBox="1"/>
          <p:nvPr/>
        </p:nvSpPr>
        <p:spPr>
          <a:xfrm>
            <a:off x="529867" y="2891330"/>
            <a:ext cx="8084264" cy="2554545"/>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a:solidFill>
                  <a:schemeClr val="accent6">
                    <a:lumMod val="75000"/>
                  </a:schemeClr>
                </a:solidFill>
                <a:latin typeface="Courier"/>
              </a:rPr>
              <a:t>// Use a </a:t>
            </a:r>
            <a:r>
              <a:rPr lang="en-US" dirty="0" err="1">
                <a:solidFill>
                  <a:schemeClr val="accent6">
                    <a:lumMod val="75000"/>
                  </a:schemeClr>
                </a:solidFill>
                <a:latin typeface="Courier"/>
              </a:rPr>
              <a:t>boolean</a:t>
            </a:r>
            <a:r>
              <a:rPr lang="en-US" dirty="0">
                <a:solidFill>
                  <a:schemeClr val="accent6">
                    <a:lumMod val="75000"/>
                  </a:schemeClr>
                </a:solidFill>
                <a:latin typeface="Courier"/>
              </a:rPr>
              <a:t> variable </a:t>
            </a:r>
            <a:r>
              <a:rPr lang="en-US" dirty="0" err="1">
                <a:solidFill>
                  <a:schemeClr val="accent6">
                    <a:lumMod val="75000"/>
                  </a:schemeClr>
                </a:solidFill>
                <a:latin typeface="Courier"/>
              </a:rPr>
              <a:t>isPrime</a:t>
            </a:r>
            <a:r>
              <a:rPr lang="en-US" dirty="0">
                <a:solidFill>
                  <a:schemeClr val="accent6">
                    <a:lumMod val="75000"/>
                  </a:schemeClr>
                </a:solidFill>
                <a:latin typeface="Courier"/>
              </a:rPr>
              <a:t> and set initially to true</a:t>
            </a:r>
          </a:p>
          <a:p>
            <a:r>
              <a:rPr lang="en-US" b="1" dirty="0" err="1">
                <a:latin typeface="Courier"/>
              </a:rPr>
              <a:t>boolean</a:t>
            </a:r>
            <a:r>
              <a:rPr lang="en-US" b="1" dirty="0">
                <a:latin typeface="Courier"/>
              </a:rPr>
              <a:t> </a:t>
            </a:r>
            <a:r>
              <a:rPr lang="en-US" b="1" dirty="0" err="1">
                <a:solidFill>
                  <a:srgbClr val="00B0F0"/>
                </a:solidFill>
                <a:latin typeface="Courier"/>
              </a:rPr>
              <a:t>isPrime</a:t>
            </a:r>
            <a:r>
              <a:rPr lang="en-US" b="1" dirty="0">
                <a:latin typeface="Courier"/>
              </a:rPr>
              <a:t> = </a:t>
            </a:r>
            <a:r>
              <a:rPr lang="en-US" b="1" dirty="0">
                <a:solidFill>
                  <a:srgbClr val="00B0F0"/>
                </a:solidFill>
                <a:latin typeface="Courier"/>
              </a:rPr>
              <a:t>true</a:t>
            </a:r>
            <a:r>
              <a:rPr lang="en-US" b="1" dirty="0">
                <a:latin typeface="Courier"/>
              </a:rPr>
              <a:t>;</a:t>
            </a:r>
          </a:p>
          <a:p>
            <a:endParaRPr lang="en-US" b="1" dirty="0">
              <a:latin typeface="Courier"/>
            </a:endParaRPr>
          </a:p>
          <a:p>
            <a:r>
              <a:rPr lang="en-US" b="1" dirty="0">
                <a:latin typeface="Courier"/>
              </a:rPr>
              <a:t>for (</a:t>
            </a:r>
            <a:r>
              <a:rPr lang="en-US" b="1" dirty="0" err="1">
                <a:latin typeface="Courier"/>
              </a:rPr>
              <a:t>int</a:t>
            </a:r>
            <a:r>
              <a:rPr lang="en-US" b="1" dirty="0">
                <a:latin typeface="Courier"/>
              </a:rPr>
              <a:t> divisor = 2; </a:t>
            </a:r>
            <a:r>
              <a:rPr lang="en-US" b="1" dirty="0">
                <a:solidFill>
                  <a:srgbClr val="0070C0"/>
                </a:solidFill>
                <a:latin typeface="Courier"/>
              </a:rPr>
              <a:t>divisor &lt;= </a:t>
            </a:r>
            <a:r>
              <a:rPr lang="en-US" b="1" dirty="0">
                <a:solidFill>
                  <a:srgbClr val="00B0F0"/>
                </a:solidFill>
                <a:latin typeface="Courier"/>
              </a:rPr>
              <a:t>number</a:t>
            </a:r>
            <a:r>
              <a:rPr lang="en-US" b="1" dirty="0">
                <a:solidFill>
                  <a:srgbClr val="0070C0"/>
                </a:solidFill>
                <a:latin typeface="Courier"/>
              </a:rPr>
              <a:t>/</a:t>
            </a:r>
            <a:r>
              <a:rPr lang="en-US" b="1" dirty="0">
                <a:solidFill>
                  <a:srgbClr val="00B0F0"/>
                </a:solidFill>
                <a:latin typeface="Courier"/>
              </a:rPr>
              <a:t>2</a:t>
            </a:r>
            <a:r>
              <a:rPr lang="en-US" b="1" dirty="0">
                <a:latin typeface="Courier"/>
              </a:rPr>
              <a:t>; divisor++) {</a:t>
            </a:r>
          </a:p>
          <a:p>
            <a:r>
              <a:rPr lang="en-US" b="1" dirty="0">
                <a:latin typeface="Courier"/>
              </a:rPr>
              <a:t>   </a:t>
            </a:r>
            <a:r>
              <a:rPr lang="en-US" dirty="0">
                <a:solidFill>
                  <a:schemeClr val="accent6">
                    <a:lumMod val="75000"/>
                  </a:schemeClr>
                </a:solidFill>
                <a:latin typeface="Courier"/>
              </a:rPr>
              <a:t>// IF divisor evenly divides into number, number is NOT prime</a:t>
            </a:r>
          </a:p>
          <a:p>
            <a:r>
              <a:rPr lang="en-US" b="1" dirty="0">
                <a:latin typeface="Courier"/>
              </a:rPr>
              <a:t>   if (number % divisor == 0) {</a:t>
            </a:r>
          </a:p>
          <a:p>
            <a:r>
              <a:rPr lang="en-US" b="1" dirty="0">
                <a:latin typeface="Courier"/>
              </a:rPr>
              <a:t>      </a:t>
            </a:r>
            <a:r>
              <a:rPr lang="en-US" b="1" dirty="0" err="1">
                <a:solidFill>
                  <a:srgbClr val="00B0F0"/>
                </a:solidFill>
                <a:latin typeface="Courier"/>
              </a:rPr>
              <a:t>isPrime</a:t>
            </a:r>
            <a:r>
              <a:rPr lang="en-US" b="1" dirty="0">
                <a:solidFill>
                  <a:srgbClr val="00B0F0"/>
                </a:solidFill>
                <a:latin typeface="Courier"/>
              </a:rPr>
              <a:t> = false</a:t>
            </a:r>
            <a:r>
              <a:rPr lang="en-US" b="1" dirty="0">
                <a:latin typeface="Courier"/>
              </a:rPr>
              <a:t>;</a:t>
            </a:r>
          </a:p>
          <a:p>
            <a:r>
              <a:rPr lang="en-US" b="1" dirty="0">
                <a:latin typeface="Courier"/>
              </a:rPr>
              <a:t>      </a:t>
            </a:r>
            <a:r>
              <a:rPr lang="en-US" b="1" dirty="0">
                <a:solidFill>
                  <a:srgbClr val="002060"/>
                </a:solidFill>
                <a:latin typeface="Courier"/>
              </a:rPr>
              <a:t>Exit/break</a:t>
            </a:r>
            <a:r>
              <a:rPr lang="en-US" b="1" dirty="0">
                <a:latin typeface="Courier"/>
              </a:rPr>
              <a:t> out of loop!</a:t>
            </a:r>
          </a:p>
          <a:p>
            <a:r>
              <a:rPr lang="en-US" b="1" dirty="0">
                <a:latin typeface="Courier"/>
              </a:rPr>
              <a:t>   }</a:t>
            </a:r>
          </a:p>
          <a:p>
            <a:r>
              <a:rPr lang="en-US" b="1" dirty="0">
                <a:latin typeface="Courier"/>
              </a:rPr>
              <a:t>}</a:t>
            </a:r>
          </a:p>
        </p:txBody>
      </p:sp>
    </p:spTree>
    <p:extLst>
      <p:ext uri="{BB962C8B-B14F-4D97-AF65-F5344CB8AC3E}">
        <p14:creationId xmlns:p14="http://schemas.microsoft.com/office/powerpoint/2010/main" val="396395290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a:t>
            </a:r>
          </a:p>
        </p:txBody>
      </p:sp>
      <p:sp>
        <p:nvSpPr>
          <p:cNvPr id="7" name="Title 1"/>
          <p:cNvSpPr>
            <a:spLocks noGrp="1"/>
          </p:cNvSpPr>
          <p:nvPr>
            <p:ph type="title"/>
          </p:nvPr>
        </p:nvSpPr>
        <p:spPr>
          <a:xfrm>
            <a:off x="0" y="146041"/>
            <a:ext cx="9143999" cy="1121300"/>
          </a:xfrm>
        </p:spPr>
        <p:txBody>
          <a:bodyPr/>
          <a:lstStyle/>
          <a:p>
            <a:r>
              <a:rPr lang="en-US" dirty="0"/>
              <a:t>Prime Numbers Program</a:t>
            </a:r>
          </a:p>
        </p:txBody>
      </p:sp>
      <p:pic>
        <p:nvPicPr>
          <p:cNvPr id="5" name="Picture 4"/>
          <p:cNvPicPr>
            <a:picLocks noChangeAspect="1"/>
          </p:cNvPicPr>
          <p:nvPr/>
        </p:nvPicPr>
        <p:blipFill>
          <a:blip r:embed="rId2"/>
          <a:stretch>
            <a:fillRect/>
          </a:stretch>
        </p:blipFill>
        <p:spPr>
          <a:xfrm>
            <a:off x="1392720" y="2015101"/>
            <a:ext cx="6435370" cy="435633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74226857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a:t>
            </a:r>
          </a:p>
        </p:txBody>
      </p:sp>
      <p:sp>
        <p:nvSpPr>
          <p:cNvPr id="7" name="Title 1"/>
          <p:cNvSpPr>
            <a:spLocks noGrp="1"/>
          </p:cNvSpPr>
          <p:nvPr>
            <p:ph type="title"/>
          </p:nvPr>
        </p:nvSpPr>
        <p:spPr>
          <a:xfrm>
            <a:off x="0" y="146041"/>
            <a:ext cx="9143999" cy="1121300"/>
          </a:xfrm>
        </p:spPr>
        <p:txBody>
          <a:bodyPr/>
          <a:lstStyle/>
          <a:p>
            <a:r>
              <a:rPr lang="en-US" dirty="0"/>
              <a:t>Program 11: Prime Number</a:t>
            </a:r>
          </a:p>
        </p:txBody>
      </p:sp>
      <p:pic>
        <p:nvPicPr>
          <p:cNvPr id="3" name="Picture 2"/>
          <p:cNvPicPr>
            <a:picLocks noChangeAspect="1"/>
          </p:cNvPicPr>
          <p:nvPr/>
        </p:nvPicPr>
        <p:blipFill>
          <a:blip r:embed="rId2"/>
          <a:stretch>
            <a:fillRect/>
          </a:stretch>
        </p:blipFill>
        <p:spPr>
          <a:xfrm>
            <a:off x="1742362" y="2545685"/>
            <a:ext cx="5659273" cy="31383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8982119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
        <p:nvSpPr>
          <p:cNvPr id="8" name="Title 1"/>
          <p:cNvSpPr>
            <a:spLocks noGrp="1"/>
          </p:cNvSpPr>
          <p:nvPr>
            <p:ph type="title"/>
          </p:nvPr>
        </p:nvSpPr>
        <p:spPr>
          <a:xfrm>
            <a:off x="0" y="146041"/>
            <a:ext cx="9143999" cy="1121300"/>
          </a:xfrm>
        </p:spPr>
        <p:txBody>
          <a:bodyPr/>
          <a:lstStyle/>
          <a:p>
            <a:r>
              <a:rPr lang="en-US" dirty="0"/>
              <a:t>Prime Numbers Program</a:t>
            </a:r>
          </a:p>
        </p:txBody>
      </p:sp>
      <p:pic>
        <p:nvPicPr>
          <p:cNvPr id="2" name="Picture 1"/>
          <p:cNvPicPr>
            <a:picLocks noChangeAspect="1"/>
          </p:cNvPicPr>
          <p:nvPr/>
        </p:nvPicPr>
        <p:blipFill>
          <a:blip r:embed="rId4"/>
          <a:stretch>
            <a:fillRect/>
          </a:stretch>
        </p:blipFill>
        <p:spPr>
          <a:xfrm>
            <a:off x="241080" y="2584090"/>
            <a:ext cx="8680515" cy="185175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5543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0244"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2293"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0246"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0248" name="Rectangle 8"/>
          <p:cNvSpPr>
            <a:spLocks noChangeArrowheads="1"/>
          </p:cNvSpPr>
          <p:nvPr/>
        </p:nvSpPr>
        <p:spPr bwMode="auto">
          <a:xfrm>
            <a:off x="228600" y="1746251"/>
            <a:ext cx="50292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0247" name="AutoShape 7"/>
          <p:cNvSpPr>
            <a:spLocks noChangeArrowheads="1"/>
          </p:cNvSpPr>
          <p:nvPr/>
        </p:nvSpPr>
        <p:spPr bwMode="auto">
          <a:xfrm>
            <a:off x="5257800" y="1219200"/>
            <a:ext cx="3533775" cy="384175"/>
          </a:xfrm>
          <a:prstGeom prst="wedgeRoundRectCallout">
            <a:avLst>
              <a:gd name="adj1" fmla="val -72908"/>
              <a:gd name="adj2" fmla="val 133459"/>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(count &lt; 2) is true</a:t>
            </a:r>
          </a:p>
        </p:txBody>
      </p:sp>
      <p:sp>
        <p:nvSpPr>
          <p:cNvPr id="10249" name="Rectangle 9"/>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473715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1268"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3317"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1270"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1272" name="Rectangle 8"/>
          <p:cNvSpPr>
            <a:spLocks noChangeArrowheads="1"/>
          </p:cNvSpPr>
          <p:nvPr/>
        </p:nvSpPr>
        <p:spPr bwMode="auto">
          <a:xfrm>
            <a:off x="457200" y="2105175"/>
            <a:ext cx="51054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1271" name="AutoShape 6"/>
          <p:cNvSpPr>
            <a:spLocks noChangeArrowheads="1"/>
          </p:cNvSpPr>
          <p:nvPr/>
        </p:nvSpPr>
        <p:spPr bwMode="auto">
          <a:xfrm>
            <a:off x="5257800" y="1219200"/>
            <a:ext cx="3533775" cy="384175"/>
          </a:xfrm>
          <a:prstGeom prst="wedgeRoundRectCallout">
            <a:avLst>
              <a:gd name="adj1" fmla="val -44705"/>
              <a:gd name="adj2" fmla="val 231146"/>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Print Welcome to Java</a:t>
            </a:r>
          </a:p>
        </p:txBody>
      </p:sp>
      <p:sp>
        <p:nvSpPr>
          <p:cNvPr id="11273" name="Rectangle 9"/>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719297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2292"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4341"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2294"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2296" name="Rectangle 7"/>
          <p:cNvSpPr>
            <a:spLocks noChangeArrowheads="1"/>
          </p:cNvSpPr>
          <p:nvPr/>
        </p:nvSpPr>
        <p:spPr bwMode="auto">
          <a:xfrm>
            <a:off x="469459" y="2432051"/>
            <a:ext cx="51054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2295" name="AutoShape 6"/>
          <p:cNvSpPr>
            <a:spLocks noChangeArrowheads="1"/>
          </p:cNvSpPr>
          <p:nvPr/>
        </p:nvSpPr>
        <p:spPr bwMode="auto">
          <a:xfrm>
            <a:off x="5257800" y="1219200"/>
            <a:ext cx="3538538" cy="635000"/>
          </a:xfrm>
          <a:prstGeom prst="wedgeRoundRectCallout">
            <a:avLst>
              <a:gd name="adj1" fmla="val -48239"/>
              <a:gd name="adj2" fmla="val 171343"/>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Increase count by 1</a:t>
            </a:r>
          </a:p>
          <a:p>
            <a:pPr algn="ctr">
              <a:spcBef>
                <a:spcPct val="0"/>
              </a:spcBef>
              <a:buClrTx/>
              <a:buSzTx/>
              <a:buFontTx/>
              <a:buNone/>
            </a:pPr>
            <a:r>
              <a:rPr lang="en-US" altLang="en-US" sz="1800"/>
              <a:t>count is 1 now</a:t>
            </a:r>
          </a:p>
        </p:txBody>
      </p:sp>
      <p:sp>
        <p:nvSpPr>
          <p:cNvPr id="12297"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441636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3316"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5365"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3318"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3320" name="Rectangle 7"/>
          <p:cNvSpPr>
            <a:spLocks noChangeArrowheads="1"/>
          </p:cNvSpPr>
          <p:nvPr/>
        </p:nvSpPr>
        <p:spPr bwMode="auto">
          <a:xfrm>
            <a:off x="219792" y="1746251"/>
            <a:ext cx="51054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3319" name="AutoShape 6"/>
          <p:cNvSpPr>
            <a:spLocks noChangeArrowheads="1"/>
          </p:cNvSpPr>
          <p:nvPr/>
        </p:nvSpPr>
        <p:spPr bwMode="auto">
          <a:xfrm>
            <a:off x="5257800" y="1219200"/>
            <a:ext cx="3538538" cy="635000"/>
          </a:xfrm>
          <a:prstGeom prst="wedgeRoundRectCallout">
            <a:avLst>
              <a:gd name="adj1" fmla="val -87772"/>
              <a:gd name="adj2" fmla="val 63993"/>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dirty="0"/>
              <a:t>(count &lt; 2) is still true</a:t>
            </a:r>
          </a:p>
          <a:p>
            <a:pPr algn="ctr">
              <a:spcBef>
                <a:spcPct val="0"/>
              </a:spcBef>
              <a:buClrTx/>
              <a:buSzTx/>
              <a:buFontTx/>
              <a:buNone/>
            </a:pPr>
            <a:r>
              <a:rPr lang="en-US" altLang="en-US" sz="1800" dirty="0"/>
              <a:t>because count is 1</a:t>
            </a:r>
          </a:p>
        </p:txBody>
      </p:sp>
      <p:sp>
        <p:nvSpPr>
          <p:cNvPr id="13321"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3730044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4340"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6389"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4342"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4344" name="Rectangle 7"/>
          <p:cNvSpPr>
            <a:spLocks noChangeArrowheads="1"/>
          </p:cNvSpPr>
          <p:nvPr/>
        </p:nvSpPr>
        <p:spPr bwMode="auto">
          <a:xfrm>
            <a:off x="461802" y="2105175"/>
            <a:ext cx="51054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4343" name="AutoShape 6"/>
          <p:cNvSpPr>
            <a:spLocks noChangeArrowheads="1"/>
          </p:cNvSpPr>
          <p:nvPr/>
        </p:nvSpPr>
        <p:spPr bwMode="auto">
          <a:xfrm>
            <a:off x="5257800" y="1219200"/>
            <a:ext cx="3538538" cy="635000"/>
          </a:xfrm>
          <a:prstGeom prst="wedgeRoundRectCallout">
            <a:avLst>
              <a:gd name="adj1" fmla="val -45551"/>
              <a:gd name="adj2" fmla="val 115879"/>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Print Welcome to Java</a:t>
            </a:r>
          </a:p>
        </p:txBody>
      </p:sp>
      <p:sp>
        <p:nvSpPr>
          <p:cNvPr id="14345"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944450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5364"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7413"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5366"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5368" name="Rectangle 8"/>
          <p:cNvSpPr>
            <a:spLocks noChangeArrowheads="1"/>
          </p:cNvSpPr>
          <p:nvPr/>
        </p:nvSpPr>
        <p:spPr bwMode="auto">
          <a:xfrm>
            <a:off x="471463" y="2432051"/>
            <a:ext cx="51054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5367" name="AutoShape 6"/>
          <p:cNvSpPr>
            <a:spLocks noChangeArrowheads="1"/>
          </p:cNvSpPr>
          <p:nvPr/>
        </p:nvSpPr>
        <p:spPr bwMode="auto">
          <a:xfrm>
            <a:off x="5257800" y="1219200"/>
            <a:ext cx="3538538" cy="635000"/>
          </a:xfrm>
          <a:prstGeom prst="wedgeRoundRectCallout">
            <a:avLst>
              <a:gd name="adj1" fmla="val -45305"/>
              <a:gd name="adj2" fmla="val 167943"/>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Increase count by 1</a:t>
            </a:r>
          </a:p>
          <a:p>
            <a:pPr algn="ctr">
              <a:spcBef>
                <a:spcPct val="0"/>
              </a:spcBef>
              <a:buClrTx/>
              <a:buSzTx/>
              <a:buFontTx/>
              <a:buNone/>
            </a:pPr>
            <a:r>
              <a:rPr lang="en-US" altLang="en-US" sz="1800"/>
              <a:t>count is 2 now</a:t>
            </a:r>
          </a:p>
        </p:txBody>
      </p:sp>
      <p:sp>
        <p:nvSpPr>
          <p:cNvPr id="15369" name="Rectangle 9"/>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7128678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685800" y="228600"/>
            <a:ext cx="7772400" cy="762000"/>
          </a:xfrm>
        </p:spPr>
        <p:txBody>
          <a:bodyPr/>
          <a:lstStyle/>
          <a:p>
            <a:r>
              <a:rPr lang="en-US" altLang="en-US"/>
              <a:t>Trace while Loop, cont.</a:t>
            </a:r>
          </a:p>
        </p:txBody>
      </p:sp>
      <p:sp>
        <p:nvSpPr>
          <p:cNvPr id="16388"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8437" name="Rectangle 4"/>
          <p:cNvSpPr>
            <a:spLocks noChangeArrowheads="1"/>
          </p:cNvSpPr>
          <p:nvPr/>
        </p:nvSpPr>
        <p:spPr bwMode="auto">
          <a:xfrm>
            <a:off x="228600" y="1447800"/>
            <a:ext cx="53340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p:txBody>
      </p:sp>
      <p:sp>
        <p:nvSpPr>
          <p:cNvPr id="16390"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6391" name="AutoShape 6"/>
          <p:cNvSpPr>
            <a:spLocks noChangeArrowheads="1"/>
          </p:cNvSpPr>
          <p:nvPr/>
        </p:nvSpPr>
        <p:spPr bwMode="auto">
          <a:xfrm>
            <a:off x="5262563" y="1201738"/>
            <a:ext cx="3538537" cy="635000"/>
          </a:xfrm>
          <a:prstGeom prst="wedgeRoundRectCallout">
            <a:avLst>
              <a:gd name="adj1" fmla="val -90219"/>
              <a:gd name="adj2" fmla="val 62750"/>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dirty="0"/>
              <a:t>(count &lt; 2) is false</a:t>
            </a:r>
          </a:p>
          <a:p>
            <a:pPr algn="ctr">
              <a:spcBef>
                <a:spcPct val="0"/>
              </a:spcBef>
              <a:buClrTx/>
              <a:buSzTx/>
              <a:buFontTx/>
              <a:buNone/>
            </a:pPr>
            <a:r>
              <a:rPr lang="en-US" altLang="en-US" sz="1800" dirty="0"/>
              <a:t>because count is 2 now</a:t>
            </a:r>
          </a:p>
        </p:txBody>
      </p:sp>
      <p:sp>
        <p:nvSpPr>
          <p:cNvPr id="16392" name="Rectangle 7"/>
          <p:cNvSpPr>
            <a:spLocks noChangeArrowheads="1"/>
          </p:cNvSpPr>
          <p:nvPr/>
        </p:nvSpPr>
        <p:spPr bwMode="auto">
          <a:xfrm>
            <a:off x="245739" y="1746251"/>
            <a:ext cx="51435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6393"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162665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ctrTitle"/>
          </p:nvPr>
        </p:nvSpPr>
        <p:spPr>
          <a:xfrm>
            <a:off x="609600" y="228600"/>
            <a:ext cx="7772400" cy="473075"/>
          </a:xfrm>
        </p:spPr>
        <p:txBody>
          <a:bodyPr/>
          <a:lstStyle/>
          <a:p>
            <a:r>
              <a:rPr lang="en-US" altLang="en-US" sz="4000"/>
              <a:t>Objectives</a:t>
            </a:r>
          </a:p>
        </p:txBody>
      </p:sp>
      <p:sp>
        <p:nvSpPr>
          <p:cNvPr id="7173" name="Rectangle 3"/>
          <p:cNvSpPr>
            <a:spLocks noChangeArrowheads="1"/>
          </p:cNvSpPr>
          <p:nvPr/>
        </p:nvSpPr>
        <p:spPr bwMode="auto">
          <a:xfrm>
            <a:off x="231775" y="741363"/>
            <a:ext cx="8688388" cy="5491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hangingPunct="1">
              <a:spcBef>
                <a:spcPct val="0"/>
              </a:spcBef>
              <a:buClrTx/>
              <a:buSzTx/>
              <a:buFont typeface="Wingdings" panose="05000000000000000000" pitchFamily="2" charset="2"/>
              <a:buChar char="§"/>
            </a:pPr>
            <a:r>
              <a:rPr lang="en-US" altLang="en-US" sz="2100"/>
              <a:t>To write programs for executing statements repeatedly using a </a:t>
            </a:r>
            <a:r>
              <a:rPr lang="en-US" altLang="en-US" sz="2100" b="1"/>
              <a:t>while</a:t>
            </a:r>
            <a:r>
              <a:rPr lang="en-US" altLang="en-US" sz="2100"/>
              <a:t> loop (§5.2).</a:t>
            </a:r>
          </a:p>
          <a:p>
            <a:pPr hangingPunct="1">
              <a:spcBef>
                <a:spcPct val="0"/>
              </a:spcBef>
              <a:buClrTx/>
              <a:buSzTx/>
              <a:buFont typeface="Wingdings" panose="05000000000000000000" pitchFamily="2" charset="2"/>
              <a:buChar char="§"/>
            </a:pPr>
            <a:r>
              <a:rPr lang="en-US" altLang="en-US" sz="2100"/>
              <a:t>To follow the loop design strategy to develop loops (§§5.2.1–5.2.3).</a:t>
            </a:r>
          </a:p>
          <a:p>
            <a:pPr hangingPunct="1">
              <a:spcBef>
                <a:spcPct val="0"/>
              </a:spcBef>
              <a:buClrTx/>
              <a:buSzTx/>
              <a:buFont typeface="Wingdings" panose="05000000000000000000" pitchFamily="2" charset="2"/>
              <a:buChar char="§"/>
            </a:pPr>
            <a:r>
              <a:rPr lang="en-US" altLang="en-US" sz="2100"/>
              <a:t>To control a loop with a sentinel value (§5.2.4).</a:t>
            </a:r>
          </a:p>
          <a:p>
            <a:pPr hangingPunct="1">
              <a:spcBef>
                <a:spcPct val="0"/>
              </a:spcBef>
              <a:buClrTx/>
              <a:buSzTx/>
              <a:buFont typeface="Wingdings" panose="05000000000000000000" pitchFamily="2" charset="2"/>
              <a:buChar char="§"/>
            </a:pPr>
            <a:r>
              <a:rPr lang="en-US" altLang="en-US" sz="2100"/>
              <a:t>To obtain large input from a file using input redirection rather than typing from the keyboard (§5.2.5).</a:t>
            </a:r>
          </a:p>
          <a:p>
            <a:pPr hangingPunct="1">
              <a:spcBef>
                <a:spcPct val="0"/>
              </a:spcBef>
              <a:buClrTx/>
              <a:buSzTx/>
              <a:buFont typeface="Wingdings" panose="05000000000000000000" pitchFamily="2" charset="2"/>
              <a:buChar char="§"/>
            </a:pPr>
            <a:r>
              <a:rPr lang="en-US" altLang="en-US" sz="2100"/>
              <a:t>To write loops using </a:t>
            </a:r>
            <a:r>
              <a:rPr lang="en-US" altLang="en-US" sz="2100" b="1"/>
              <a:t>do-while</a:t>
            </a:r>
            <a:r>
              <a:rPr lang="en-US" altLang="en-US" sz="2100"/>
              <a:t> statements (§5.3).</a:t>
            </a:r>
          </a:p>
          <a:p>
            <a:pPr hangingPunct="1">
              <a:spcBef>
                <a:spcPct val="0"/>
              </a:spcBef>
              <a:buClrTx/>
              <a:buSzTx/>
              <a:buFont typeface="Wingdings" panose="05000000000000000000" pitchFamily="2" charset="2"/>
              <a:buChar char="§"/>
            </a:pPr>
            <a:r>
              <a:rPr lang="en-US" altLang="en-US" sz="2100"/>
              <a:t>To write loops using </a:t>
            </a:r>
            <a:r>
              <a:rPr lang="en-US" altLang="en-US" sz="2100" b="1"/>
              <a:t>for</a:t>
            </a:r>
            <a:r>
              <a:rPr lang="en-US" altLang="en-US" sz="2100"/>
              <a:t> statements (§5.4).</a:t>
            </a:r>
          </a:p>
          <a:p>
            <a:pPr hangingPunct="1">
              <a:spcBef>
                <a:spcPct val="0"/>
              </a:spcBef>
              <a:buClrTx/>
              <a:buSzTx/>
              <a:buFont typeface="Wingdings" panose="05000000000000000000" pitchFamily="2" charset="2"/>
              <a:buChar char="§"/>
            </a:pPr>
            <a:r>
              <a:rPr lang="en-US" altLang="en-US" sz="2100"/>
              <a:t>To discover the similarities and differences of three types of loop statements (§5.5).</a:t>
            </a:r>
          </a:p>
          <a:p>
            <a:pPr hangingPunct="1">
              <a:spcBef>
                <a:spcPct val="0"/>
              </a:spcBef>
              <a:buClrTx/>
              <a:buSzTx/>
              <a:buFont typeface="Wingdings" panose="05000000000000000000" pitchFamily="2" charset="2"/>
              <a:buChar char="§"/>
            </a:pPr>
            <a:r>
              <a:rPr lang="en-US" altLang="en-US" sz="2100"/>
              <a:t>To write nested loops (§5.6).</a:t>
            </a:r>
          </a:p>
          <a:p>
            <a:pPr hangingPunct="1">
              <a:spcBef>
                <a:spcPct val="0"/>
              </a:spcBef>
              <a:buClrTx/>
              <a:buSzTx/>
              <a:buFont typeface="Wingdings" panose="05000000000000000000" pitchFamily="2" charset="2"/>
              <a:buChar char="§"/>
            </a:pPr>
            <a:r>
              <a:rPr lang="en-US" altLang="en-US" sz="2100"/>
              <a:t>To learn the techniques for minimizing numerical errors (§5.7).</a:t>
            </a:r>
          </a:p>
          <a:p>
            <a:pPr hangingPunct="1">
              <a:spcBef>
                <a:spcPct val="0"/>
              </a:spcBef>
              <a:buClrTx/>
              <a:buSzTx/>
              <a:buFont typeface="Wingdings" panose="05000000000000000000" pitchFamily="2" charset="2"/>
              <a:buChar char="§"/>
            </a:pPr>
            <a:r>
              <a:rPr lang="en-US" altLang="en-US" sz="2100"/>
              <a:t>To learn loops from a variety of examples (</a:t>
            </a:r>
            <a:r>
              <a:rPr lang="en-US" altLang="en-US" sz="2100" b="1"/>
              <a:t>GCD</a:t>
            </a:r>
            <a:r>
              <a:rPr lang="en-US" altLang="en-US" sz="2100"/>
              <a:t>, </a:t>
            </a:r>
            <a:r>
              <a:rPr lang="en-US" altLang="en-US" sz="2100" b="1"/>
              <a:t>FutureTuition</a:t>
            </a:r>
            <a:r>
              <a:rPr lang="en-US" altLang="en-US" sz="2100"/>
              <a:t>, </a:t>
            </a:r>
            <a:r>
              <a:rPr lang="en-US" altLang="en-US" sz="2100" b="1"/>
              <a:t>Dec2Hex</a:t>
            </a:r>
            <a:r>
              <a:rPr lang="en-US" altLang="en-US" sz="2100"/>
              <a:t>) (§5.8).</a:t>
            </a:r>
          </a:p>
          <a:p>
            <a:pPr hangingPunct="1">
              <a:spcBef>
                <a:spcPct val="0"/>
              </a:spcBef>
              <a:buClrTx/>
              <a:buSzTx/>
              <a:buFont typeface="Wingdings" panose="05000000000000000000" pitchFamily="2" charset="2"/>
              <a:buChar char="§"/>
            </a:pPr>
            <a:r>
              <a:rPr lang="en-US" altLang="en-US" sz="2100"/>
              <a:t>To implement program control with </a:t>
            </a:r>
            <a:r>
              <a:rPr lang="en-US" altLang="en-US" sz="2100" b="1"/>
              <a:t>break</a:t>
            </a:r>
            <a:r>
              <a:rPr lang="en-US" altLang="en-US" sz="2100"/>
              <a:t> and </a:t>
            </a:r>
            <a:r>
              <a:rPr lang="en-US" altLang="en-US" sz="2100" b="1"/>
              <a:t>continue</a:t>
            </a:r>
            <a:r>
              <a:rPr lang="en-US" altLang="en-US" sz="2100"/>
              <a:t> (§5.9).</a:t>
            </a:r>
          </a:p>
          <a:p>
            <a:pPr hangingPunct="1">
              <a:spcBef>
                <a:spcPct val="0"/>
              </a:spcBef>
              <a:buClrTx/>
              <a:buSzTx/>
              <a:buFont typeface="Wingdings" panose="05000000000000000000" pitchFamily="2" charset="2"/>
              <a:buChar char="§"/>
            </a:pPr>
            <a:r>
              <a:rPr lang="en-US" altLang="en-US" sz="2100"/>
              <a:t>To write a program that displays prime numbers (§5.11).</a:t>
            </a:r>
          </a:p>
        </p:txBody>
      </p:sp>
    </p:spTree>
    <p:extLst>
      <p:ext uri="{BB962C8B-B14F-4D97-AF65-F5344CB8AC3E}">
        <p14:creationId xmlns:p14="http://schemas.microsoft.com/office/powerpoint/2010/main" val="4177768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685800" y="228600"/>
            <a:ext cx="7772400" cy="762000"/>
          </a:xfrm>
        </p:spPr>
        <p:txBody>
          <a:bodyPr/>
          <a:lstStyle/>
          <a:p>
            <a:r>
              <a:rPr lang="en-US" altLang="en-US"/>
              <a:t>Trace while Loop</a:t>
            </a:r>
          </a:p>
        </p:txBody>
      </p:sp>
      <p:sp>
        <p:nvSpPr>
          <p:cNvPr id="17412"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9461" name="Rectangle 4"/>
          <p:cNvSpPr>
            <a:spLocks noChangeArrowheads="1"/>
          </p:cNvSpPr>
          <p:nvPr/>
        </p:nvSpPr>
        <p:spPr bwMode="auto">
          <a:xfrm>
            <a:off x="228600" y="1447800"/>
            <a:ext cx="5334000" cy="203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spcBef>
                <a:spcPct val="50000"/>
              </a:spcBef>
              <a:buClr>
                <a:schemeClr val="tx2"/>
              </a:buClr>
              <a:buSzPct val="75000"/>
              <a:buFont typeface="Monotype Sorts" pitchFamily="2" charset="2"/>
              <a:buNone/>
              <a:defRPr/>
            </a:pPr>
            <a:r>
              <a:rPr lang="en-US" dirty="0" err="1">
                <a:solidFill>
                  <a:schemeClr val="accent4"/>
                </a:solidFill>
                <a:latin typeface="Courier"/>
                <a:cs typeface="Courier New" pitchFamily="49" charset="0"/>
              </a:rPr>
              <a:t>int</a:t>
            </a:r>
            <a:r>
              <a:rPr lang="en-US" dirty="0">
                <a:solidFill>
                  <a:schemeClr val="accent4"/>
                </a:solidFill>
                <a:latin typeface="Courier"/>
                <a:cs typeface="Courier New" pitchFamily="49" charset="0"/>
              </a:rPr>
              <a:t> count = 0;</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while (count &lt; 2) {</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a:t>
            </a:r>
            <a:r>
              <a:rPr lang="en-US" dirty="0" err="1">
                <a:solidFill>
                  <a:schemeClr val="accent4"/>
                </a:solidFill>
                <a:latin typeface="Courier"/>
                <a:cs typeface="Courier New" pitchFamily="49" charset="0"/>
              </a:rPr>
              <a:t>System.out.println</a:t>
            </a:r>
            <a:r>
              <a:rPr lang="en-US" dirty="0">
                <a:solidFill>
                  <a:schemeClr val="accent4"/>
                </a:solidFill>
                <a:latin typeface="Courier"/>
                <a:cs typeface="Courier New" pitchFamily="49" charset="0"/>
              </a:rPr>
              <a:t>("Welcome to Java!");</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  count++;</a:t>
            </a:r>
            <a:endParaRPr lang="en-US" dirty="0">
              <a:solidFill>
                <a:schemeClr val="accent4"/>
              </a:solidFill>
              <a:latin typeface="Courier"/>
              <a:cs typeface="Times New Roman" pitchFamily="18" charset="0"/>
            </a:endParaRPr>
          </a:p>
          <a:p>
            <a:pPr>
              <a:lnSpc>
                <a:spcPct val="90000"/>
              </a:lnSpc>
              <a:spcBef>
                <a:spcPct val="50000"/>
              </a:spcBef>
              <a:buClr>
                <a:schemeClr val="tx2"/>
              </a:buClr>
              <a:buSzPct val="75000"/>
              <a:buFont typeface="Monotype Sorts" pitchFamily="2" charset="2"/>
              <a:buNone/>
              <a:defRPr/>
            </a:pPr>
            <a:r>
              <a:rPr lang="en-US" dirty="0">
                <a:solidFill>
                  <a:schemeClr val="accent4"/>
                </a:solidFill>
                <a:latin typeface="Courier"/>
                <a:cs typeface="Courier New" pitchFamily="49" charset="0"/>
              </a:rPr>
              <a:t>}</a:t>
            </a:r>
          </a:p>
          <a:p>
            <a:pPr>
              <a:lnSpc>
                <a:spcPct val="90000"/>
              </a:lnSpc>
              <a:spcBef>
                <a:spcPct val="50000"/>
              </a:spcBef>
              <a:buClr>
                <a:schemeClr val="tx2"/>
              </a:buClr>
              <a:buSzPct val="75000"/>
              <a:buFont typeface="Monotype Sorts" pitchFamily="2" charset="2"/>
              <a:buNone/>
              <a:defRPr/>
            </a:pPr>
            <a:endParaRPr lang="en-US" dirty="0">
              <a:solidFill>
                <a:schemeClr val="bg2"/>
              </a:solidFill>
              <a:cs typeface="Courier New" pitchFamily="49" charset="0"/>
            </a:endParaRPr>
          </a:p>
        </p:txBody>
      </p:sp>
      <p:sp>
        <p:nvSpPr>
          <p:cNvPr id="17414"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7415" name="AutoShape 6"/>
          <p:cNvSpPr>
            <a:spLocks noChangeArrowheads="1"/>
          </p:cNvSpPr>
          <p:nvPr/>
        </p:nvSpPr>
        <p:spPr bwMode="auto">
          <a:xfrm>
            <a:off x="5262563" y="1201738"/>
            <a:ext cx="3538537" cy="635000"/>
          </a:xfrm>
          <a:prstGeom prst="wedgeRoundRectCallout">
            <a:avLst>
              <a:gd name="adj1" fmla="val -54378"/>
              <a:gd name="adj2" fmla="val 290814"/>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The loop exits. Execute the next statement after the loop.</a:t>
            </a:r>
          </a:p>
        </p:txBody>
      </p:sp>
      <p:sp>
        <p:nvSpPr>
          <p:cNvPr id="17416" name="Rectangle 8"/>
          <p:cNvSpPr>
            <a:spLocks noChangeArrowheads="1"/>
          </p:cNvSpPr>
          <p:nvPr/>
        </p:nvSpPr>
        <p:spPr bwMode="auto">
          <a:xfrm>
            <a:off x="323850" y="3198570"/>
            <a:ext cx="51435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17417" name="Rectangle 9"/>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7904683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while</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Another example:</a:t>
            </a:r>
          </a:p>
          <a:p>
            <a:endParaRPr lang="en-US" dirty="0">
              <a:cs typeface="Times New Roman" panose="02020603050405020304" pitchFamily="18" charset="0"/>
            </a:endParaRPr>
          </a:p>
          <a:p>
            <a:endParaRPr lang="en-US" dirty="0">
              <a:cs typeface="Times New Roman" panose="02020603050405020304" pitchFamily="18" charset="0"/>
            </a:endParaRPr>
          </a:p>
          <a:p>
            <a:endParaRPr lang="en-US" dirty="0">
              <a:cs typeface="Times New Roman" panose="02020603050405020304" pitchFamily="18" charset="0"/>
            </a:endParaRPr>
          </a:p>
          <a:p>
            <a:pPr lvl="1"/>
            <a:r>
              <a:rPr lang="en-US" dirty="0">
                <a:cs typeface="Times New Roman" panose="02020603050405020304" pitchFamily="18" charset="0"/>
              </a:rPr>
              <a:t>Details:</a:t>
            </a:r>
          </a:p>
          <a:p>
            <a:pPr lvl="2"/>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i &lt; 10</a:t>
            </a:r>
            <a:r>
              <a:rPr lang="en-US" dirty="0">
                <a:cs typeface="Times New Roman" panose="02020603050405020304" pitchFamily="18" charset="0"/>
              </a:rPr>
              <a:t> is </a:t>
            </a:r>
            <a:r>
              <a:rPr lang="en-US" b="1" dirty="0">
                <a:solidFill>
                  <a:srgbClr val="00B0F0"/>
                </a:solidFill>
                <a:latin typeface="Courier"/>
                <a:cs typeface="Times New Roman" panose="02020603050405020304" pitchFamily="18" charset="0"/>
              </a:rPr>
              <a:t>true</a:t>
            </a:r>
            <a:r>
              <a:rPr lang="en-US" dirty="0">
                <a:cs typeface="Times New Roman" panose="02020603050405020304" pitchFamily="18" charset="0"/>
              </a:rPr>
              <a:t>, the program adds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 to </a:t>
            </a:r>
            <a:r>
              <a:rPr lang="en-US" b="1" dirty="0">
                <a:solidFill>
                  <a:srgbClr val="00B0F0"/>
                </a:solidFill>
                <a:latin typeface="Courier"/>
                <a:cs typeface="Times New Roman" panose="02020603050405020304" pitchFamily="18" charset="0"/>
              </a:rPr>
              <a:t>sum</a:t>
            </a:r>
          </a:p>
          <a:p>
            <a:pPr lvl="2"/>
            <a:r>
              <a:rPr lang="en-US" dirty="0">
                <a:cs typeface="Times New Roman" panose="02020603050405020304" pitchFamily="18" charset="0"/>
              </a:rPr>
              <a:t>variable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 is initially set to </a:t>
            </a:r>
            <a:r>
              <a:rPr lang="en-US" b="1" dirty="0">
                <a:solidFill>
                  <a:srgbClr val="00B0F0"/>
                </a:solidFill>
                <a:latin typeface="Courier"/>
                <a:cs typeface="Times New Roman" panose="02020603050405020304" pitchFamily="18" charset="0"/>
              </a:rPr>
              <a:t>1</a:t>
            </a:r>
          </a:p>
          <a:p>
            <a:pPr lvl="3"/>
            <a:r>
              <a:rPr lang="en-US" dirty="0">
                <a:cs typeface="Times New Roman" panose="02020603050405020304" pitchFamily="18" charset="0"/>
              </a:rPr>
              <a:t>then it is incremented to </a:t>
            </a:r>
            <a:r>
              <a:rPr lang="en-US" b="1" dirty="0">
                <a:solidFill>
                  <a:srgbClr val="00B0F0"/>
                </a:solidFill>
                <a:latin typeface="Courier"/>
                <a:cs typeface="Times New Roman" panose="02020603050405020304" pitchFamily="18" charset="0"/>
              </a:rPr>
              <a:t>2</a:t>
            </a:r>
            <a:r>
              <a:rPr lang="en-US" dirty="0">
                <a:cs typeface="Times New Roman" panose="02020603050405020304" pitchFamily="18" charset="0"/>
              </a:rPr>
              <a:t>, </a:t>
            </a:r>
            <a:r>
              <a:rPr lang="en-US" b="1" dirty="0">
                <a:solidFill>
                  <a:srgbClr val="00B0F0"/>
                </a:solidFill>
                <a:latin typeface="Courier"/>
                <a:cs typeface="Times New Roman" panose="02020603050405020304" pitchFamily="18" charset="0"/>
              </a:rPr>
              <a:t>3</a:t>
            </a:r>
            <a:r>
              <a:rPr lang="en-US" dirty="0">
                <a:cs typeface="Times New Roman" panose="02020603050405020304" pitchFamily="18" charset="0"/>
              </a:rPr>
              <a:t>, and up to </a:t>
            </a:r>
            <a:r>
              <a:rPr lang="en-US" b="1" dirty="0">
                <a:solidFill>
                  <a:srgbClr val="00B0F0"/>
                </a:solidFill>
                <a:latin typeface="Courier"/>
                <a:cs typeface="Times New Roman" panose="02020603050405020304" pitchFamily="18" charset="0"/>
              </a:rPr>
              <a:t>10</a:t>
            </a:r>
          </a:p>
          <a:p>
            <a:pPr lvl="2"/>
            <a:r>
              <a:rPr lang="en-US" dirty="0">
                <a:cs typeface="Times New Roman" panose="02020603050405020304" pitchFamily="18" charset="0"/>
              </a:rPr>
              <a:t>When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 is </a:t>
            </a:r>
            <a:r>
              <a:rPr lang="en-US" b="1" dirty="0">
                <a:solidFill>
                  <a:srgbClr val="00B0F0"/>
                </a:solidFill>
                <a:latin typeface="Courier"/>
                <a:cs typeface="Times New Roman" panose="02020603050405020304" pitchFamily="18" charset="0"/>
              </a:rPr>
              <a:t>10</a:t>
            </a:r>
            <a:r>
              <a:rPr lang="en-US" dirty="0">
                <a:cs typeface="Times New Roman" panose="02020603050405020304" pitchFamily="18" charset="0"/>
              </a:rPr>
              <a:t>, </a:t>
            </a:r>
            <a:r>
              <a:rPr lang="en-US" b="1" dirty="0">
                <a:solidFill>
                  <a:srgbClr val="00B0F0"/>
                </a:solidFill>
                <a:latin typeface="Courier"/>
                <a:cs typeface="Times New Roman" panose="02020603050405020304" pitchFamily="18" charset="0"/>
              </a:rPr>
              <a:t>i &lt; 10</a:t>
            </a:r>
            <a:r>
              <a:rPr lang="en-US" dirty="0">
                <a:cs typeface="Times New Roman" panose="02020603050405020304" pitchFamily="18" charset="0"/>
              </a:rPr>
              <a:t> is </a:t>
            </a:r>
            <a:r>
              <a:rPr lang="en-US" b="1" dirty="0">
                <a:solidFill>
                  <a:srgbClr val="00B0F0"/>
                </a:solidFill>
                <a:latin typeface="Courier"/>
                <a:cs typeface="Times New Roman" panose="02020603050405020304" pitchFamily="18" charset="0"/>
              </a:rPr>
              <a:t>false</a:t>
            </a:r>
            <a:r>
              <a:rPr lang="en-US" dirty="0">
                <a:cs typeface="Times New Roman" panose="02020603050405020304" pitchFamily="18" charset="0"/>
              </a:rPr>
              <a:t>, and the loop will exits</a:t>
            </a:r>
          </a:p>
          <a:p>
            <a:pPr lvl="2"/>
            <a:r>
              <a:rPr lang="en-US" dirty="0">
                <a:cs typeface="Times New Roman" panose="02020603050405020304" pitchFamily="18" charset="0"/>
              </a:rPr>
              <a:t>So the sum is </a:t>
            </a:r>
            <a:r>
              <a:rPr lang="en-US" b="1" dirty="0">
                <a:solidFill>
                  <a:srgbClr val="00B0F0"/>
                </a:solidFill>
                <a:latin typeface="Courier"/>
                <a:cs typeface="Times New Roman" panose="02020603050405020304" pitchFamily="18" charset="0"/>
              </a:rPr>
              <a:t>1 + 2 + 3 + … + 9 = 45</a:t>
            </a:r>
            <a:endParaRPr lang="en-US" b="1" dirty="0">
              <a:solidFill>
                <a:srgbClr val="00B0F0"/>
              </a:solidFill>
              <a:latin typeface="Courier"/>
            </a:endParaRPr>
          </a:p>
        </p:txBody>
      </p:sp>
      <p:sp>
        <p:nvSpPr>
          <p:cNvPr id="5" name="TextBox 4"/>
          <p:cNvSpPr txBox="1"/>
          <p:nvPr/>
        </p:nvSpPr>
        <p:spPr>
          <a:xfrm>
            <a:off x="685800" y="2006137"/>
            <a:ext cx="6232796" cy="156966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b="1" dirty="0" err="1">
                <a:solidFill>
                  <a:srgbClr val="002060"/>
                </a:solidFill>
                <a:latin typeface="Courier"/>
              </a:rPr>
              <a:t>int</a:t>
            </a:r>
            <a:r>
              <a:rPr lang="en-US" dirty="0">
                <a:solidFill>
                  <a:srgbClr val="002060"/>
                </a:solidFill>
                <a:latin typeface="Courier"/>
              </a:rPr>
              <a:t> </a:t>
            </a:r>
            <a:r>
              <a:rPr lang="en-US" dirty="0">
                <a:solidFill>
                  <a:schemeClr val="tx1"/>
                </a:solidFill>
                <a:latin typeface="Courier"/>
              </a:rPr>
              <a:t>sum = </a:t>
            </a:r>
            <a:r>
              <a:rPr lang="en-US" b="1" dirty="0">
                <a:solidFill>
                  <a:srgbClr val="00B050"/>
                </a:solidFill>
                <a:latin typeface="Courier"/>
              </a:rPr>
              <a:t>0</a:t>
            </a:r>
            <a:r>
              <a:rPr lang="en-US" dirty="0">
                <a:solidFill>
                  <a:schemeClr val="tx1"/>
                </a:solidFill>
                <a:latin typeface="Courier"/>
              </a:rPr>
              <a:t>, i = </a:t>
            </a:r>
            <a:r>
              <a:rPr lang="en-US" b="1" dirty="0">
                <a:solidFill>
                  <a:srgbClr val="00B050"/>
                </a:solidFill>
                <a:latin typeface="Courier"/>
              </a:rPr>
              <a:t>1</a:t>
            </a:r>
            <a:r>
              <a:rPr lang="en-US" dirty="0">
                <a:solidFill>
                  <a:schemeClr val="tx1"/>
                </a:solidFill>
                <a:latin typeface="Courier"/>
              </a:rPr>
              <a:t>;</a:t>
            </a:r>
          </a:p>
          <a:p>
            <a:r>
              <a:rPr lang="en-US" b="1" dirty="0">
                <a:solidFill>
                  <a:srgbClr val="002060"/>
                </a:solidFill>
                <a:latin typeface="Courier"/>
              </a:rPr>
              <a:t>while</a:t>
            </a:r>
            <a:r>
              <a:rPr lang="en-US" dirty="0">
                <a:solidFill>
                  <a:srgbClr val="002060"/>
                </a:solidFill>
                <a:latin typeface="Courier"/>
              </a:rPr>
              <a:t> </a:t>
            </a:r>
            <a:r>
              <a:rPr lang="en-US" b="1" dirty="0">
                <a:solidFill>
                  <a:srgbClr val="00B0F0"/>
                </a:solidFill>
                <a:latin typeface="Courier"/>
              </a:rPr>
              <a:t>(i &lt; 10)</a:t>
            </a:r>
            <a:r>
              <a:rPr lang="en-US" dirty="0">
                <a:solidFill>
                  <a:schemeClr val="tx1"/>
                </a:solidFill>
                <a:latin typeface="Courier"/>
              </a:rPr>
              <a:t> {</a:t>
            </a:r>
          </a:p>
          <a:p>
            <a:r>
              <a:rPr lang="en-US" dirty="0">
                <a:solidFill>
                  <a:schemeClr val="tx1"/>
                </a:solidFill>
                <a:latin typeface="Courier"/>
              </a:rPr>
              <a:t>   sum = sum + 1;</a:t>
            </a:r>
          </a:p>
          <a:p>
            <a:r>
              <a:rPr lang="en-US" dirty="0">
                <a:solidFill>
                  <a:schemeClr val="tx1"/>
                </a:solidFill>
                <a:latin typeface="Courier"/>
              </a:rPr>
              <a:t>   </a:t>
            </a:r>
            <a:r>
              <a:rPr lang="en-US" b="1" dirty="0">
                <a:solidFill>
                  <a:srgbClr val="00B0F0"/>
                </a:solidFill>
                <a:latin typeface="Courier"/>
              </a:rPr>
              <a:t>i++;</a:t>
            </a:r>
          </a:p>
          <a:p>
            <a:r>
              <a:rPr lang="en-US" dirty="0">
                <a:solidFill>
                  <a:schemeClr val="tx1"/>
                </a:solidFill>
                <a:latin typeface="Courier"/>
              </a:rPr>
              <a:t>}</a:t>
            </a:r>
          </a:p>
          <a:p>
            <a:r>
              <a:rPr lang="en-US" dirty="0" err="1">
                <a:solidFill>
                  <a:schemeClr val="tx1"/>
                </a:solidFill>
                <a:latin typeface="Courier"/>
              </a:rPr>
              <a:t>System.out.println</a:t>
            </a:r>
            <a:r>
              <a:rPr lang="en-US" dirty="0">
                <a:solidFill>
                  <a:schemeClr val="tx1"/>
                </a:solidFill>
                <a:latin typeface="Courier"/>
              </a:rPr>
              <a:t>("sum is " + sum); </a:t>
            </a:r>
            <a:r>
              <a:rPr lang="en-US" dirty="0">
                <a:solidFill>
                  <a:schemeClr val="accent5">
                    <a:lumMod val="50000"/>
                  </a:schemeClr>
                </a:solidFill>
                <a:latin typeface="Courier"/>
              </a:rPr>
              <a:t>// sum is 45</a:t>
            </a:r>
          </a:p>
        </p:txBody>
      </p:sp>
    </p:spTree>
    <p:extLst>
      <p:ext uri="{BB962C8B-B14F-4D97-AF65-F5344CB8AC3E}">
        <p14:creationId xmlns:p14="http://schemas.microsoft.com/office/powerpoint/2010/main" val="1750828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while</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What happens if we forget the i++ operation?</a:t>
            </a:r>
          </a:p>
          <a:p>
            <a:endParaRPr lang="en-US" dirty="0">
              <a:cs typeface="Times New Roman" panose="02020603050405020304" pitchFamily="18" charset="0"/>
            </a:endParaRPr>
          </a:p>
          <a:p>
            <a:endParaRPr lang="en-US" dirty="0">
              <a:cs typeface="Times New Roman" panose="02020603050405020304" pitchFamily="18" charset="0"/>
            </a:endParaRPr>
          </a:p>
          <a:p>
            <a:endParaRPr lang="en-US" dirty="0">
              <a:cs typeface="Times New Roman" panose="02020603050405020304" pitchFamily="18" charset="0"/>
            </a:endParaRPr>
          </a:p>
          <a:p>
            <a:pPr lvl="1"/>
            <a:r>
              <a:rPr lang="en-US" dirty="0">
                <a:cs typeface="Times New Roman" panose="02020603050405020304" pitchFamily="18" charset="0"/>
              </a:rPr>
              <a:t>Details:</a:t>
            </a:r>
          </a:p>
          <a:p>
            <a:pPr lvl="2"/>
            <a:r>
              <a:rPr lang="en-US" dirty="0">
                <a:cs typeface="Times New Roman" panose="02020603050405020304" pitchFamily="18" charset="0"/>
              </a:rPr>
              <a:t>variable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 starts at </a:t>
            </a:r>
            <a:r>
              <a:rPr lang="en-US" b="1" dirty="0">
                <a:solidFill>
                  <a:srgbClr val="00B0F0"/>
                </a:solidFill>
                <a:latin typeface="Courier"/>
                <a:cs typeface="Times New Roman" panose="02020603050405020304" pitchFamily="18" charset="0"/>
              </a:rPr>
              <a:t>1</a:t>
            </a:r>
          </a:p>
          <a:p>
            <a:pPr lvl="2"/>
            <a:r>
              <a:rPr lang="en-US" dirty="0">
                <a:cs typeface="Times New Roman" panose="02020603050405020304" pitchFamily="18" charset="0"/>
              </a:rPr>
              <a:t>and it never gets bigger than 1</a:t>
            </a:r>
          </a:p>
          <a:p>
            <a:pPr lvl="2"/>
            <a:r>
              <a:rPr lang="en-US" dirty="0">
                <a:cs typeface="Times New Roman" panose="02020603050405020304" pitchFamily="18" charset="0"/>
              </a:rPr>
              <a:t>and 1 is always smaller than 10</a:t>
            </a:r>
          </a:p>
          <a:p>
            <a:pPr lvl="2"/>
            <a:r>
              <a:rPr lang="en-US" dirty="0">
                <a:cs typeface="Times New Roman" panose="02020603050405020304" pitchFamily="18" charset="0"/>
              </a:rPr>
              <a:t>The loop is infinite!</a:t>
            </a:r>
          </a:p>
          <a:p>
            <a:pPr lvl="3"/>
            <a:r>
              <a:rPr lang="en-US" dirty="0">
                <a:cs typeface="Times New Roman" panose="02020603050405020304" pitchFamily="18" charset="0"/>
              </a:rPr>
              <a:t>because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 is always </a:t>
            </a:r>
            <a:r>
              <a:rPr lang="en-US" b="1" dirty="0">
                <a:solidFill>
                  <a:srgbClr val="00B0F0"/>
                </a:solidFill>
                <a:latin typeface="Courier"/>
                <a:cs typeface="Times New Roman" panose="02020603050405020304" pitchFamily="18" charset="0"/>
              </a:rPr>
              <a:t>1</a:t>
            </a:r>
            <a:r>
              <a:rPr lang="en-US" dirty="0">
                <a:cs typeface="Times New Roman" panose="02020603050405020304" pitchFamily="18" charset="0"/>
              </a:rPr>
              <a:t> and </a:t>
            </a:r>
            <a:r>
              <a:rPr lang="en-US" b="1" dirty="0">
                <a:solidFill>
                  <a:srgbClr val="00B0F0"/>
                </a:solidFill>
                <a:latin typeface="Courier"/>
                <a:cs typeface="Times New Roman" panose="02020603050405020304" pitchFamily="18" charset="0"/>
              </a:rPr>
              <a:t>i &lt; 10</a:t>
            </a:r>
            <a:r>
              <a:rPr lang="en-US" dirty="0">
                <a:cs typeface="Times New Roman" panose="02020603050405020304" pitchFamily="18" charset="0"/>
              </a:rPr>
              <a:t> will always be </a:t>
            </a:r>
            <a:r>
              <a:rPr lang="en-US" b="1" dirty="0">
                <a:solidFill>
                  <a:srgbClr val="00B0F0"/>
                </a:solidFill>
                <a:latin typeface="Courier"/>
                <a:cs typeface="Times New Roman" panose="02020603050405020304" pitchFamily="18" charset="0"/>
              </a:rPr>
              <a:t>true</a:t>
            </a:r>
          </a:p>
        </p:txBody>
      </p:sp>
      <p:sp>
        <p:nvSpPr>
          <p:cNvPr id="5" name="TextBox 4"/>
          <p:cNvSpPr txBox="1"/>
          <p:nvPr/>
        </p:nvSpPr>
        <p:spPr>
          <a:xfrm>
            <a:off x="685800" y="2105561"/>
            <a:ext cx="6232796" cy="1323439"/>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b="1" dirty="0" err="1">
                <a:solidFill>
                  <a:srgbClr val="002060"/>
                </a:solidFill>
                <a:latin typeface="Courier"/>
              </a:rPr>
              <a:t>int</a:t>
            </a:r>
            <a:r>
              <a:rPr lang="en-US" dirty="0">
                <a:solidFill>
                  <a:srgbClr val="002060"/>
                </a:solidFill>
                <a:latin typeface="Courier"/>
              </a:rPr>
              <a:t> </a:t>
            </a:r>
            <a:r>
              <a:rPr lang="en-US" dirty="0">
                <a:solidFill>
                  <a:schemeClr val="tx1"/>
                </a:solidFill>
                <a:latin typeface="Courier"/>
              </a:rPr>
              <a:t>sum = </a:t>
            </a:r>
            <a:r>
              <a:rPr lang="en-US" b="1" dirty="0">
                <a:solidFill>
                  <a:srgbClr val="00B050"/>
                </a:solidFill>
                <a:latin typeface="Courier"/>
              </a:rPr>
              <a:t>0</a:t>
            </a:r>
            <a:r>
              <a:rPr lang="en-US" dirty="0">
                <a:solidFill>
                  <a:schemeClr val="tx1"/>
                </a:solidFill>
                <a:latin typeface="Courier"/>
              </a:rPr>
              <a:t>, i = </a:t>
            </a:r>
            <a:r>
              <a:rPr lang="en-US" b="1" dirty="0">
                <a:solidFill>
                  <a:srgbClr val="00B050"/>
                </a:solidFill>
                <a:latin typeface="Courier"/>
              </a:rPr>
              <a:t>1</a:t>
            </a:r>
            <a:r>
              <a:rPr lang="en-US" dirty="0">
                <a:solidFill>
                  <a:schemeClr val="tx1"/>
                </a:solidFill>
                <a:latin typeface="Courier"/>
              </a:rPr>
              <a:t>;</a:t>
            </a:r>
          </a:p>
          <a:p>
            <a:r>
              <a:rPr lang="en-US" b="1" dirty="0">
                <a:solidFill>
                  <a:srgbClr val="002060"/>
                </a:solidFill>
                <a:latin typeface="Courier"/>
              </a:rPr>
              <a:t>while</a:t>
            </a:r>
            <a:r>
              <a:rPr lang="en-US" dirty="0">
                <a:solidFill>
                  <a:srgbClr val="002060"/>
                </a:solidFill>
                <a:latin typeface="Courier"/>
              </a:rPr>
              <a:t> </a:t>
            </a:r>
            <a:r>
              <a:rPr lang="en-US" b="1" dirty="0">
                <a:solidFill>
                  <a:srgbClr val="00B0F0"/>
                </a:solidFill>
                <a:latin typeface="Courier"/>
              </a:rPr>
              <a:t>(i &lt; 10)</a:t>
            </a:r>
            <a:r>
              <a:rPr lang="en-US" dirty="0">
                <a:solidFill>
                  <a:schemeClr val="tx1"/>
                </a:solidFill>
                <a:latin typeface="Courier"/>
              </a:rPr>
              <a:t> {</a:t>
            </a:r>
          </a:p>
          <a:p>
            <a:r>
              <a:rPr lang="en-US" dirty="0">
                <a:solidFill>
                  <a:schemeClr val="tx1"/>
                </a:solidFill>
                <a:latin typeface="Courier"/>
              </a:rPr>
              <a:t>   sum = sum + 1;</a:t>
            </a:r>
          </a:p>
          <a:p>
            <a:r>
              <a:rPr lang="en-US" dirty="0">
                <a:solidFill>
                  <a:schemeClr val="tx1"/>
                </a:solidFill>
                <a:latin typeface="Courier"/>
              </a:rPr>
              <a:t>}</a:t>
            </a:r>
          </a:p>
          <a:p>
            <a:r>
              <a:rPr lang="en-US" dirty="0" err="1">
                <a:solidFill>
                  <a:schemeClr val="tx1"/>
                </a:solidFill>
                <a:latin typeface="Courier"/>
              </a:rPr>
              <a:t>System.out.println</a:t>
            </a:r>
            <a:r>
              <a:rPr lang="en-US" dirty="0">
                <a:solidFill>
                  <a:schemeClr val="tx1"/>
                </a:solidFill>
                <a:latin typeface="Courier"/>
              </a:rPr>
              <a:t>("sum is " + sum); </a:t>
            </a:r>
            <a:r>
              <a:rPr lang="en-US" dirty="0">
                <a:solidFill>
                  <a:schemeClr val="accent5">
                    <a:lumMod val="50000"/>
                  </a:schemeClr>
                </a:solidFill>
                <a:latin typeface="Courier"/>
              </a:rPr>
              <a:t>// sum is 45</a:t>
            </a:r>
          </a:p>
        </p:txBody>
      </p:sp>
    </p:spTree>
    <p:extLst>
      <p:ext uri="{BB962C8B-B14F-4D97-AF65-F5344CB8AC3E}">
        <p14:creationId xmlns:p14="http://schemas.microsoft.com/office/powerpoint/2010/main" val="37404602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while</a:t>
            </a:r>
            <a:r>
              <a:rPr lang="en-US" altLang="en-US" dirty="0"/>
              <a:t> Loop</a:t>
            </a:r>
            <a:endParaRPr lang="en-US" dirty="0"/>
          </a:p>
        </p:txBody>
      </p:sp>
      <p:sp>
        <p:nvSpPr>
          <p:cNvPr id="9" name="Content Placeholder 2"/>
          <p:cNvSpPr>
            <a:spLocks noGrp="1"/>
          </p:cNvSpPr>
          <p:nvPr>
            <p:ph idx="1"/>
          </p:nvPr>
        </p:nvSpPr>
        <p:spPr>
          <a:xfrm>
            <a:off x="270641" y="1341437"/>
            <a:ext cx="8794744" cy="5121557"/>
          </a:xfrm>
        </p:spPr>
        <p:txBody>
          <a:bodyPr/>
          <a:lstStyle/>
          <a:p>
            <a:r>
              <a:rPr lang="en-US" dirty="0">
                <a:cs typeface="Times New Roman" panose="02020603050405020304" pitchFamily="18" charset="0"/>
              </a:rPr>
              <a:t>Caution:</a:t>
            </a:r>
          </a:p>
          <a:p>
            <a:pPr lvl="1"/>
            <a:r>
              <a:rPr lang="en-US" dirty="0">
                <a:cs typeface="Times New Roman" panose="02020603050405020304" pitchFamily="18" charset="0"/>
              </a:rPr>
              <a:t>New programmers often make the mistake of executing a loop one extra time (or one less time)</a:t>
            </a:r>
          </a:p>
          <a:p>
            <a:pPr lvl="1"/>
            <a:r>
              <a:rPr lang="en-US" dirty="0">
                <a:cs typeface="Times New Roman" panose="02020603050405020304" pitchFamily="18" charset="0"/>
              </a:rPr>
              <a:t>Example:</a:t>
            </a: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2"/>
            <a:r>
              <a:rPr lang="en-US" dirty="0">
                <a:cs typeface="Times New Roman" panose="02020603050405020304" pitchFamily="18" charset="0"/>
              </a:rPr>
              <a:t>This displays "Welcome to Java" </a:t>
            </a:r>
            <a:r>
              <a:rPr lang="en-US" b="1" u="sng" dirty="0">
                <a:cs typeface="Times New Roman" panose="02020603050405020304" pitchFamily="18" charset="0"/>
              </a:rPr>
              <a:t>101</a:t>
            </a:r>
            <a:r>
              <a:rPr lang="en-US" dirty="0">
                <a:cs typeface="Times New Roman" panose="02020603050405020304" pitchFamily="18" charset="0"/>
              </a:rPr>
              <a:t> times</a:t>
            </a:r>
          </a:p>
          <a:p>
            <a:pPr lvl="2"/>
            <a:r>
              <a:rPr lang="en-US" dirty="0">
                <a:cs typeface="Times New Roman" panose="02020603050405020304" pitchFamily="18" charset="0"/>
              </a:rPr>
              <a:t>Why?</a:t>
            </a:r>
          </a:p>
          <a:p>
            <a:pPr lvl="3"/>
            <a:r>
              <a:rPr lang="en-US" b="1" dirty="0">
                <a:solidFill>
                  <a:srgbClr val="00B0F0"/>
                </a:solidFill>
                <a:latin typeface="Courier"/>
                <a:cs typeface="Times New Roman" panose="02020603050405020304" pitchFamily="18" charset="0"/>
              </a:rPr>
              <a:t>count </a:t>
            </a:r>
            <a:r>
              <a:rPr lang="en-US" dirty="0">
                <a:cs typeface="Times New Roman" panose="02020603050405020304" pitchFamily="18" charset="0"/>
              </a:rPr>
              <a:t>starts at </a:t>
            </a:r>
            <a:r>
              <a:rPr lang="en-US" b="1" dirty="0">
                <a:solidFill>
                  <a:srgbClr val="00B0F0"/>
                </a:solidFill>
                <a:latin typeface="Courier"/>
                <a:cs typeface="Times New Roman" panose="02020603050405020304" pitchFamily="18" charset="0"/>
              </a:rPr>
              <a:t>0</a:t>
            </a:r>
            <a:r>
              <a:rPr lang="en-US" dirty="0">
                <a:cs typeface="Times New Roman" panose="02020603050405020304" pitchFamily="18" charset="0"/>
              </a:rPr>
              <a:t>, which means it should go until </a:t>
            </a:r>
            <a:r>
              <a:rPr lang="en-US" b="1" dirty="0">
                <a:solidFill>
                  <a:srgbClr val="00B0F0"/>
                </a:solidFill>
                <a:latin typeface="Courier"/>
                <a:cs typeface="Times New Roman" panose="02020603050405020304" pitchFamily="18" charset="0"/>
              </a:rPr>
              <a:t>count &lt; 100</a:t>
            </a:r>
          </a:p>
          <a:p>
            <a:pPr lvl="3"/>
            <a:r>
              <a:rPr lang="en-US" dirty="0">
                <a:cs typeface="Times New Roman" panose="02020603050405020304" pitchFamily="18" charset="0"/>
              </a:rPr>
              <a:t>If you want to iterate until </a:t>
            </a:r>
            <a:r>
              <a:rPr lang="en-US" b="1" dirty="0">
                <a:solidFill>
                  <a:srgbClr val="00B0F0"/>
                </a:solidFill>
                <a:latin typeface="Courier"/>
                <a:cs typeface="Times New Roman" panose="02020603050405020304" pitchFamily="18" charset="0"/>
              </a:rPr>
              <a:t>count &lt;= 100</a:t>
            </a:r>
            <a:r>
              <a:rPr lang="en-US" dirty="0">
                <a:cs typeface="Times New Roman" panose="02020603050405020304" pitchFamily="18" charset="0"/>
              </a:rPr>
              <a:t>, then start count at </a:t>
            </a:r>
            <a:r>
              <a:rPr lang="en-US" b="1" dirty="0">
                <a:solidFill>
                  <a:srgbClr val="00B0F0"/>
                </a:solidFill>
                <a:latin typeface="Courier"/>
                <a:cs typeface="Times New Roman" panose="02020603050405020304" pitchFamily="18" charset="0"/>
              </a:rPr>
              <a:t>1</a:t>
            </a:r>
          </a:p>
        </p:txBody>
      </p:sp>
      <p:sp>
        <p:nvSpPr>
          <p:cNvPr id="4" name="TextBox 3"/>
          <p:cNvSpPr txBox="1"/>
          <p:nvPr/>
        </p:nvSpPr>
        <p:spPr>
          <a:xfrm>
            <a:off x="1307575" y="3429000"/>
            <a:ext cx="5368777" cy="1323439"/>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err="1">
                <a:latin typeface="Courier"/>
              </a:rPr>
              <a:t>int</a:t>
            </a:r>
            <a:r>
              <a:rPr lang="en-US" dirty="0">
                <a:latin typeface="Courier"/>
              </a:rPr>
              <a:t> count = </a:t>
            </a:r>
            <a:r>
              <a:rPr lang="en-US" b="1" dirty="0">
                <a:solidFill>
                  <a:srgbClr val="00B0F0"/>
                </a:solidFill>
                <a:latin typeface="Courier"/>
              </a:rPr>
              <a:t>0</a:t>
            </a:r>
            <a:r>
              <a:rPr lang="en-US" dirty="0">
                <a:latin typeface="Courier"/>
              </a:rPr>
              <a:t>;</a:t>
            </a:r>
          </a:p>
          <a:p>
            <a:r>
              <a:rPr lang="en-US" b="1" dirty="0">
                <a:solidFill>
                  <a:srgbClr val="002060"/>
                </a:solidFill>
                <a:latin typeface="Courier"/>
              </a:rPr>
              <a:t>while</a:t>
            </a:r>
            <a:r>
              <a:rPr lang="en-US" dirty="0">
                <a:latin typeface="Courier"/>
              </a:rPr>
              <a:t> (count &lt;= </a:t>
            </a:r>
            <a:r>
              <a:rPr lang="en-US" b="1" dirty="0">
                <a:solidFill>
                  <a:srgbClr val="00B0F0"/>
                </a:solidFill>
                <a:latin typeface="Courier"/>
              </a:rPr>
              <a:t>100</a:t>
            </a:r>
            <a:r>
              <a:rPr lang="en-US" dirty="0">
                <a:latin typeface="Courier"/>
              </a:rPr>
              <a:t>)</a:t>
            </a:r>
          </a:p>
          <a:p>
            <a:r>
              <a:rPr lang="en-US" dirty="0">
                <a:latin typeface="Courier"/>
              </a:rPr>
              <a:t>   </a:t>
            </a:r>
            <a:r>
              <a:rPr lang="en-US" dirty="0" err="1">
                <a:latin typeface="Courier"/>
              </a:rPr>
              <a:t>System.out.println</a:t>
            </a:r>
            <a:r>
              <a:rPr lang="en-US" dirty="0">
                <a:latin typeface="Courier"/>
              </a:rPr>
              <a:t>("</a:t>
            </a:r>
            <a:r>
              <a:rPr lang="en-US" b="1" dirty="0">
                <a:solidFill>
                  <a:srgbClr val="00B0F0"/>
                </a:solidFill>
                <a:latin typeface="Courier"/>
              </a:rPr>
              <a:t>Welcome to Java!</a:t>
            </a:r>
            <a:r>
              <a:rPr lang="en-US" dirty="0">
                <a:latin typeface="Courier"/>
              </a:rPr>
              <a:t>");</a:t>
            </a:r>
          </a:p>
          <a:p>
            <a:r>
              <a:rPr lang="en-US" dirty="0">
                <a:latin typeface="Courier"/>
              </a:rPr>
              <a:t>   count++;</a:t>
            </a:r>
          </a:p>
          <a:p>
            <a:r>
              <a:rPr lang="en-US" dirty="0">
                <a:latin typeface="Courier"/>
              </a:rPr>
              <a:t>}</a:t>
            </a:r>
          </a:p>
        </p:txBody>
      </p:sp>
    </p:spTree>
    <p:extLst>
      <p:ext uri="{BB962C8B-B14F-4D97-AF65-F5344CB8AC3E}">
        <p14:creationId xmlns:p14="http://schemas.microsoft.com/office/powerpoint/2010/main" val="3422214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How many times are the following loop bodies repeated? What is the output of each?</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pPr marL="971550" lvl="1" indent="-514350">
              <a:buFont typeface="+mj-lt"/>
              <a:buAutoNum type="alphaLcParenR"/>
            </a:pPr>
            <a:endParaRPr lang="en-US"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205956" y="2660900"/>
            <a:ext cx="8732088" cy="138258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7227730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1: Addition Quiz</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Remember we wrote a program to generate two numbers randomly and then ask the user for the answer of num1 + num2. Now, we rewrite this program to let the user repeatedly enter a new answer until it is correct.</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745149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1: Addition Quiz</a:t>
            </a:r>
          </a:p>
        </p:txBody>
      </p:sp>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Algorithm:</a:t>
            </a:r>
          </a:p>
          <a:p>
            <a:pPr lvl="2"/>
            <a:r>
              <a:rPr lang="en-US" altLang="en-US" dirty="0">
                <a:cs typeface="Times New Roman" panose="02020603050405020304" pitchFamily="18" charset="0"/>
              </a:rPr>
              <a:t>Generate two random numbers</a:t>
            </a:r>
          </a:p>
          <a:p>
            <a:pPr lvl="3"/>
            <a:r>
              <a:rPr lang="en-US" altLang="en-US" dirty="0">
                <a:cs typeface="Times New Roman" panose="02020603050405020304" pitchFamily="18" charset="0"/>
              </a:rPr>
              <a:t>Use </a:t>
            </a:r>
            <a:r>
              <a:rPr lang="en-US" altLang="en-US" b="1" dirty="0">
                <a:latin typeface="Courier"/>
                <a:cs typeface="Times New Roman" panose="02020603050405020304" pitchFamily="18" charset="0"/>
              </a:rPr>
              <a:t>(</a:t>
            </a:r>
            <a:r>
              <a:rPr lang="en-US" altLang="en-US" b="1" dirty="0" err="1">
                <a:latin typeface="Courier"/>
                <a:cs typeface="Times New Roman" panose="02020603050405020304" pitchFamily="18" charset="0"/>
              </a:rPr>
              <a:t>int</a:t>
            </a:r>
            <a:r>
              <a:rPr lang="en-US" altLang="en-US" b="1" dirty="0">
                <a:latin typeface="Courier"/>
                <a:cs typeface="Times New Roman" panose="02020603050405020304" pitchFamily="18" charset="0"/>
              </a:rPr>
              <a:t>)(</a:t>
            </a:r>
            <a:r>
              <a:rPr lang="en-US" altLang="en-US" b="1" dirty="0" err="1">
                <a:latin typeface="Courier"/>
                <a:cs typeface="Times New Roman" panose="02020603050405020304" pitchFamily="18" charset="0"/>
              </a:rPr>
              <a:t>Math.random</a:t>
            </a:r>
            <a:r>
              <a:rPr lang="en-US" altLang="en-US" b="1" dirty="0">
                <a:latin typeface="Courier"/>
                <a:cs typeface="Times New Roman" panose="02020603050405020304" pitchFamily="18" charset="0"/>
              </a:rPr>
              <a:t>() * 10)</a:t>
            </a:r>
          </a:p>
          <a:p>
            <a:pPr lvl="2"/>
            <a:r>
              <a:rPr lang="en-US" altLang="en-US" dirty="0">
                <a:cs typeface="Times New Roman" panose="02020603050405020304" pitchFamily="18" charset="0"/>
              </a:rPr>
              <a:t>Ask the user for the answer and scan answer</a:t>
            </a:r>
          </a:p>
          <a:p>
            <a:pPr lvl="2"/>
            <a:r>
              <a:rPr lang="en-US" altLang="en-US" dirty="0">
                <a:cs typeface="Times New Roman" panose="02020603050405020304" pitchFamily="18" charset="0"/>
              </a:rPr>
              <a:t>Make a while loop</a:t>
            </a:r>
          </a:p>
          <a:p>
            <a:pPr lvl="3"/>
            <a:r>
              <a:rPr lang="en-US" altLang="en-US" dirty="0">
                <a:cs typeface="Times New Roman" panose="02020603050405020304" pitchFamily="18" charset="0"/>
              </a:rPr>
              <a:t>Condition of loop is if the answer is wrong</a:t>
            </a:r>
          </a:p>
          <a:p>
            <a:pPr lvl="4"/>
            <a:r>
              <a:rPr lang="en-US" altLang="en-US" dirty="0">
                <a:cs typeface="Times New Roman" panose="02020603050405020304" pitchFamily="18" charset="0"/>
              </a:rPr>
              <a:t>Because if it is wrong, we should ask again</a:t>
            </a:r>
          </a:p>
          <a:p>
            <a:pPr lvl="4"/>
            <a:r>
              <a:rPr lang="en-US" altLang="en-US" dirty="0">
                <a:cs typeface="Times New Roman" panose="02020603050405020304" pitchFamily="18" charset="0"/>
              </a:rPr>
              <a:t>and we should scan again</a:t>
            </a:r>
          </a:p>
          <a:p>
            <a:pPr lvl="2"/>
            <a:r>
              <a:rPr lang="en-US" altLang="en-US" dirty="0">
                <a:cs typeface="Times New Roman" panose="02020603050405020304" pitchFamily="18" charset="0"/>
              </a:rPr>
              <a:t>Once the answer is finally correct:</a:t>
            </a:r>
          </a:p>
          <a:p>
            <a:pPr lvl="3"/>
            <a:r>
              <a:rPr lang="en-US" altLang="en-US" dirty="0">
                <a:cs typeface="Times New Roman" panose="02020603050405020304" pitchFamily="18" charset="0"/>
              </a:rPr>
              <a:t>Exit the loop</a:t>
            </a:r>
          </a:p>
          <a:p>
            <a:pPr lvl="3"/>
            <a:r>
              <a:rPr lang="en-US" altLang="en-US" dirty="0">
                <a:cs typeface="Times New Roman" panose="02020603050405020304" pitchFamily="18" charset="0"/>
              </a:rPr>
              <a:t>Print "You got it!"</a:t>
            </a:r>
          </a:p>
        </p:txBody>
      </p:sp>
    </p:spTree>
    <p:extLst>
      <p:ext uri="{BB962C8B-B14F-4D97-AF65-F5344CB8AC3E}">
        <p14:creationId xmlns:p14="http://schemas.microsoft.com/office/powerpoint/2010/main" val="599633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1: Addition Quiz</a:t>
            </a:r>
          </a:p>
        </p:txBody>
      </p:sp>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a:t>
            </a:r>
          </a:p>
        </p:txBody>
      </p:sp>
      <p:pic>
        <p:nvPicPr>
          <p:cNvPr id="4" name="Picture 3"/>
          <p:cNvPicPr>
            <a:picLocks noChangeAspect="1"/>
          </p:cNvPicPr>
          <p:nvPr/>
        </p:nvPicPr>
        <p:blipFill>
          <a:blip r:embed="rId2"/>
          <a:stretch>
            <a:fillRect/>
          </a:stretch>
        </p:blipFill>
        <p:spPr>
          <a:xfrm>
            <a:off x="1935605" y="2088481"/>
            <a:ext cx="5272790" cy="433064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833662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1: Addition Quiz</a:t>
            </a:r>
          </a:p>
        </p:txBody>
      </p:sp>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pic>
        <p:nvPicPr>
          <p:cNvPr id="3" name="Picture 2"/>
          <p:cNvPicPr>
            <a:picLocks noChangeAspect="1"/>
          </p:cNvPicPr>
          <p:nvPr/>
        </p:nvPicPr>
        <p:blipFill>
          <a:blip r:embed="rId4"/>
          <a:stretch>
            <a:fillRect/>
          </a:stretch>
        </p:blipFill>
        <p:spPr>
          <a:xfrm>
            <a:off x="186500" y="2507280"/>
            <a:ext cx="8764523" cy="151853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870563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What is the output of the following program? Suppose the input is </a:t>
            </a:r>
            <a:r>
              <a:rPr lang="en-US" b="1" dirty="0">
                <a:solidFill>
                  <a:srgbClr val="00B0F0"/>
                </a:solidFill>
                <a:latin typeface="Courier"/>
              </a:rPr>
              <a:t>2 3 4 5 0</a:t>
            </a:r>
            <a:r>
              <a:rPr lang="en-US" dirty="0"/>
              <a: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5" name="TextBox 4"/>
          <p:cNvSpPr txBox="1"/>
          <p:nvPr/>
        </p:nvSpPr>
        <p:spPr>
          <a:xfrm>
            <a:off x="2101545" y="2545685"/>
            <a:ext cx="5017720" cy="3754874"/>
          </a:xfrm>
          <a:prstGeom prst="rect">
            <a:avLst/>
          </a:prstGeom>
          <a:effectLst>
            <a:outerShdw blurRad="63500" sx="102000" sy="102000" algn="c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latin typeface="Courier New" panose="02070309020205020404" pitchFamily="49" charset="0"/>
                <a:cs typeface="Courier New" panose="02070309020205020404" pitchFamily="49" charset="0"/>
              </a:rPr>
              <a:t>import </a:t>
            </a:r>
            <a:r>
              <a:rPr lang="en-US" sz="1400" dirty="0" err="1">
                <a:latin typeface="Courier New" panose="02070309020205020404" pitchFamily="49" charset="0"/>
                <a:cs typeface="Courier New" panose="02070309020205020404" pitchFamily="49" charset="0"/>
              </a:rPr>
              <a:t>java.util.Scanner</a:t>
            </a:r>
            <a:r>
              <a:rPr lang="en-US" sz="1400" dirty="0">
                <a:latin typeface="Courier New" panose="02070309020205020404" pitchFamily="49" charset="0"/>
                <a:cs typeface="Courier New" panose="02070309020205020404" pitchFamily="49" charset="0"/>
              </a:rPr>
              <a: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public class Test {</a:t>
            </a:r>
          </a:p>
          <a:p>
            <a:r>
              <a:rPr lang="en-US" sz="1400" dirty="0">
                <a:latin typeface="Courier New" panose="02070309020205020404" pitchFamily="49" charset="0"/>
                <a:cs typeface="Courier New" panose="02070309020205020404" pitchFamily="49" charset="0"/>
              </a:rPr>
              <a:t>   public static void main(String[] </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Scanner input = new Scanner(System.in);</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number, max;</a:t>
            </a:r>
          </a:p>
          <a:p>
            <a:r>
              <a:rPr lang="en-US" sz="1400" dirty="0">
                <a:latin typeface="Courier New" panose="02070309020205020404" pitchFamily="49" charset="0"/>
                <a:cs typeface="Courier New" panose="02070309020205020404" pitchFamily="49" charset="0"/>
              </a:rPr>
              <a:t>      number = </a:t>
            </a:r>
            <a:r>
              <a:rPr lang="en-US" sz="1400" dirty="0" err="1">
                <a:latin typeface="Courier New" panose="02070309020205020404" pitchFamily="49" charset="0"/>
                <a:cs typeface="Courier New" panose="02070309020205020404" pitchFamily="49" charset="0"/>
              </a:rPr>
              <a:t>input.nextInt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max = number;</a:t>
            </a:r>
          </a:p>
          <a:p>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while (number != 0) {</a:t>
            </a:r>
          </a:p>
          <a:p>
            <a:r>
              <a:rPr lang="en-US" sz="1400" dirty="0">
                <a:latin typeface="Courier New" panose="02070309020205020404" pitchFamily="49" charset="0"/>
                <a:cs typeface="Courier New" panose="02070309020205020404" pitchFamily="49" charset="0"/>
              </a:rPr>
              <a:t>         number = </a:t>
            </a:r>
            <a:r>
              <a:rPr lang="en-US" sz="1400" dirty="0" err="1">
                <a:latin typeface="Courier New" panose="02070309020205020404" pitchFamily="49" charset="0"/>
                <a:cs typeface="Courier New" panose="02070309020205020404" pitchFamily="49" charset="0"/>
              </a:rPr>
              <a:t>input.nextInt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if (number &gt; max)</a:t>
            </a:r>
          </a:p>
          <a:p>
            <a:r>
              <a:rPr lang="en-US" sz="1400" dirty="0">
                <a:latin typeface="Courier New" panose="02070309020205020404" pitchFamily="49" charset="0"/>
                <a:cs typeface="Courier New" panose="02070309020205020404" pitchFamily="49" charset="0"/>
              </a:rPr>
              <a:t>            max = number;</a:t>
            </a:r>
          </a:p>
          <a:p>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("max is " + max);</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("number " + number);</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749621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Motivations</a:t>
            </a:r>
            <a:endParaRPr lang="en-US" dirty="0"/>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What if you wanted to print the same statement 100 times?</a:t>
            </a:r>
          </a:p>
          <a:p>
            <a:pPr lvl="1"/>
            <a:r>
              <a:rPr lang="en-US" dirty="0">
                <a:cs typeface="Times New Roman" panose="02020603050405020304" pitchFamily="18" charset="0"/>
              </a:rPr>
              <a:t>Example: print "Welcome to Java" one hundred times</a:t>
            </a: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r>
              <a:rPr lang="en-US" dirty="0">
                <a:cs typeface="Times New Roman" panose="02020603050405020304" pitchFamily="18" charset="0"/>
              </a:rPr>
              <a:t>Certainly, there MUST be a better way to do this!</a:t>
            </a:r>
            <a:endParaRPr lang="en-US" dirty="0"/>
          </a:p>
          <a:p>
            <a:pPr lvl="2"/>
            <a:endParaRPr lang="en-US" dirty="0"/>
          </a:p>
        </p:txBody>
      </p:sp>
      <p:pic>
        <p:nvPicPr>
          <p:cNvPr id="3" name="Picture 2"/>
          <p:cNvPicPr>
            <a:picLocks noChangeAspect="1"/>
          </p:cNvPicPr>
          <p:nvPr/>
        </p:nvPicPr>
        <p:blipFill>
          <a:blip r:embed="rId2"/>
          <a:stretch>
            <a:fillRect/>
          </a:stretch>
        </p:blipFill>
        <p:spPr>
          <a:xfrm>
            <a:off x="1115550" y="3160165"/>
            <a:ext cx="7508275" cy="12289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84606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that randomly generates a number between 0 and 100, inclusive. The program will repeatedly ask the user to guess the number until the user gets the number correct. At each wrong answer, the program tells the user if the guess is too low or too high.</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42593903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Example run of program:</a:t>
            </a:r>
            <a:endParaRPr lang="en-US" dirty="0"/>
          </a:p>
          <a:p>
            <a:pPr lvl="2"/>
            <a:endParaRPr lang="en-US" dirty="0"/>
          </a:p>
        </p:txBody>
      </p:sp>
      <p:pic>
        <p:nvPicPr>
          <p:cNvPr id="3" name="Picture 2"/>
          <p:cNvPicPr>
            <a:picLocks noChangeAspect="1"/>
          </p:cNvPicPr>
          <p:nvPr/>
        </p:nvPicPr>
        <p:blipFill>
          <a:blip r:embed="rId2"/>
          <a:stretch>
            <a:fillRect/>
          </a:stretch>
        </p:blipFill>
        <p:spPr>
          <a:xfrm>
            <a:off x="174628" y="2353660"/>
            <a:ext cx="8794744" cy="26412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788539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So are we ready to code?</a:t>
            </a:r>
          </a:p>
          <a:p>
            <a:pPr lvl="2"/>
            <a:r>
              <a:rPr lang="en-US" altLang="en-US" dirty="0">
                <a:cs typeface="Times New Roman" panose="02020603050405020304" pitchFamily="18" charset="0"/>
              </a:rPr>
              <a:t>NO!</a:t>
            </a:r>
          </a:p>
          <a:p>
            <a:pPr lvl="1"/>
            <a:r>
              <a:rPr lang="en-US" altLang="en-US" dirty="0">
                <a:cs typeface="Times New Roman" panose="02020603050405020304" pitchFamily="18" charset="0"/>
              </a:rPr>
              <a:t>We must THINK before coding.</a:t>
            </a:r>
          </a:p>
          <a:p>
            <a:pPr lvl="1"/>
            <a:r>
              <a:rPr lang="en-US" altLang="en-US" dirty="0">
                <a:cs typeface="Times New Roman" panose="02020603050405020304" pitchFamily="18" charset="0"/>
              </a:rPr>
              <a:t>Think:</a:t>
            </a:r>
          </a:p>
          <a:p>
            <a:pPr lvl="2"/>
            <a:r>
              <a:rPr lang="en-US" altLang="en-US" dirty="0">
                <a:cs typeface="Times New Roman" panose="02020603050405020304" pitchFamily="18" charset="0"/>
              </a:rPr>
              <a:t>How would you solve the problem without a program?</a:t>
            </a:r>
          </a:p>
          <a:p>
            <a:pPr lvl="2"/>
            <a:r>
              <a:rPr lang="en-US" altLang="en-US" dirty="0">
                <a:cs typeface="Times New Roman" panose="02020603050405020304" pitchFamily="18" charset="0"/>
              </a:rPr>
              <a:t>You need a random number between 0 and 100</a:t>
            </a:r>
          </a:p>
          <a:p>
            <a:pPr lvl="2"/>
            <a:r>
              <a:rPr lang="en-US" altLang="en-US" dirty="0">
                <a:cs typeface="Times New Roman" panose="02020603050405020304" pitchFamily="18" charset="0"/>
              </a:rPr>
              <a:t>You need to ask the user to enter a guess</a:t>
            </a:r>
          </a:p>
          <a:p>
            <a:pPr lvl="2"/>
            <a:r>
              <a:rPr lang="en-US" altLang="en-US" dirty="0">
                <a:cs typeface="Times New Roman" panose="02020603050405020304" pitchFamily="18" charset="0"/>
              </a:rPr>
              <a:t>You need to compare the guess with the random number</a:t>
            </a:r>
          </a:p>
        </p:txBody>
      </p:sp>
    </p:spTree>
    <p:extLst>
      <p:ext uri="{BB962C8B-B14F-4D97-AF65-F5344CB8AC3E}">
        <p14:creationId xmlns:p14="http://schemas.microsoft.com/office/powerpoint/2010/main" val="25411498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Good idea to code </a:t>
            </a:r>
            <a:r>
              <a:rPr lang="en-US" altLang="en-US" b="1" i="1" dirty="0">
                <a:cs typeface="Times New Roman" panose="02020603050405020304" pitchFamily="18" charset="0"/>
              </a:rPr>
              <a:t>incrementally</a:t>
            </a:r>
            <a:r>
              <a:rPr lang="en-US" altLang="en-US" dirty="0">
                <a:cs typeface="Times New Roman" panose="02020603050405020304" pitchFamily="18" charset="0"/>
              </a:rPr>
              <a:t> when using loops</a:t>
            </a:r>
          </a:p>
          <a:p>
            <a:pPr lvl="1"/>
            <a:r>
              <a:rPr lang="en-US" altLang="en-US" dirty="0">
                <a:cs typeface="Times New Roman" panose="02020603050405020304" pitchFamily="18" charset="0"/>
              </a:rPr>
              <a:t>Meaning:</a:t>
            </a:r>
          </a:p>
          <a:p>
            <a:pPr lvl="2"/>
            <a:r>
              <a:rPr lang="en-US" altLang="en-US" dirty="0">
                <a:cs typeface="Times New Roman" panose="02020603050405020304" pitchFamily="18" charset="0"/>
              </a:rPr>
              <a:t>Do not write the looping structure immediately</a:t>
            </a:r>
          </a:p>
          <a:p>
            <a:pPr lvl="2"/>
            <a:r>
              <a:rPr lang="en-US" altLang="en-US" dirty="0">
                <a:cs typeface="Times New Roman" panose="02020603050405020304" pitchFamily="18" charset="0"/>
              </a:rPr>
              <a:t>First, try to just write the logic of the program, but without using loops</a:t>
            </a:r>
          </a:p>
          <a:p>
            <a:pPr lvl="3"/>
            <a:r>
              <a:rPr lang="en-US" altLang="en-US" dirty="0">
                <a:cs typeface="Times New Roman" panose="02020603050405020304" pitchFamily="18" charset="0"/>
              </a:rPr>
              <a:t>So just write the code for one "loop", one iteration</a:t>
            </a:r>
          </a:p>
          <a:p>
            <a:pPr lvl="2"/>
            <a:r>
              <a:rPr lang="en-US" altLang="en-US" dirty="0">
                <a:cs typeface="Times New Roman" panose="02020603050405020304" pitchFamily="18" charset="0"/>
              </a:rPr>
              <a:t>Then, write the code for the loop structure</a:t>
            </a:r>
          </a:p>
          <a:p>
            <a:pPr lvl="2"/>
            <a:r>
              <a:rPr lang="en-US" altLang="en-US" dirty="0">
                <a:cs typeface="Times New Roman" panose="02020603050405020304" pitchFamily="18" charset="0"/>
              </a:rPr>
              <a:t>Think of the following code as an "initial draft"</a:t>
            </a:r>
          </a:p>
        </p:txBody>
      </p:sp>
    </p:spTree>
    <p:extLst>
      <p:ext uri="{BB962C8B-B14F-4D97-AF65-F5344CB8AC3E}">
        <p14:creationId xmlns:p14="http://schemas.microsoft.com/office/powerpoint/2010/main" val="16351180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 (Initial draft </a:t>
            </a:r>
            <a:r>
              <a:rPr lang="en-US" b="1" dirty="0"/>
              <a:t>w/o</a:t>
            </a:r>
            <a:r>
              <a:rPr lang="en-US" dirty="0"/>
              <a:t> Loops)</a:t>
            </a:r>
          </a:p>
        </p:txBody>
      </p:sp>
      <p:pic>
        <p:nvPicPr>
          <p:cNvPr id="3" name="Picture 2"/>
          <p:cNvPicPr>
            <a:picLocks noChangeAspect="1"/>
          </p:cNvPicPr>
          <p:nvPr/>
        </p:nvPicPr>
        <p:blipFill>
          <a:blip r:embed="rId2"/>
          <a:stretch>
            <a:fillRect/>
          </a:stretch>
        </p:blipFill>
        <p:spPr>
          <a:xfrm>
            <a:off x="1513196" y="2008015"/>
            <a:ext cx="6117607" cy="436811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739293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The previous code only allowed one guess</a:t>
            </a:r>
          </a:p>
          <a:p>
            <a:pPr lvl="1"/>
            <a:r>
              <a:rPr lang="en-US" altLang="en-US" dirty="0">
                <a:cs typeface="Times New Roman" panose="02020603050405020304" pitchFamily="18" charset="0"/>
              </a:rPr>
              <a:t>So now we need to use a loop construct to allow many guesses</a:t>
            </a:r>
          </a:p>
          <a:p>
            <a:pPr lvl="1"/>
            <a:r>
              <a:rPr lang="en-US" altLang="en-US" dirty="0">
                <a:cs typeface="Times New Roman" panose="02020603050405020304" pitchFamily="18" charset="0"/>
              </a:rPr>
              <a:t>When the guess is finally correct, the loop will exit</a:t>
            </a:r>
          </a:p>
          <a:p>
            <a:pPr lvl="1"/>
            <a:r>
              <a:rPr lang="en-US" altLang="en-US" dirty="0">
                <a:cs typeface="Times New Roman" panose="02020603050405020304" pitchFamily="18" charset="0"/>
              </a:rPr>
              <a:t>So what is the loop condition?</a:t>
            </a:r>
          </a:p>
          <a:p>
            <a:pPr marL="914400" lvl="2" indent="0">
              <a:buNone/>
            </a:pPr>
            <a:r>
              <a:rPr lang="en-US" altLang="en-US" b="1" dirty="0">
                <a:solidFill>
                  <a:srgbClr val="00B0F0"/>
                </a:solidFill>
                <a:latin typeface="Courier"/>
                <a:cs typeface="Times New Roman" panose="02020603050405020304" pitchFamily="18" charset="0"/>
              </a:rPr>
              <a:t>while (guess != number)</a:t>
            </a:r>
          </a:p>
          <a:p>
            <a:pPr lvl="2"/>
            <a:r>
              <a:rPr lang="en-US" altLang="en-US" dirty="0">
                <a:cs typeface="Times New Roman" panose="02020603050405020304" pitchFamily="18" charset="0"/>
              </a:rPr>
              <a:t>So if the guess is *not* the same as the random number, continue the while loop</a:t>
            </a:r>
          </a:p>
        </p:txBody>
      </p:sp>
    </p:spTree>
    <p:extLst>
      <p:ext uri="{BB962C8B-B14F-4D97-AF65-F5344CB8AC3E}">
        <p14:creationId xmlns:p14="http://schemas.microsoft.com/office/powerpoint/2010/main" val="173685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a:t>
            </a:r>
          </a:p>
        </p:txBody>
      </p:sp>
      <p:pic>
        <p:nvPicPr>
          <p:cNvPr id="4" name="Picture 3"/>
          <p:cNvPicPr>
            <a:picLocks noChangeAspect="1"/>
          </p:cNvPicPr>
          <p:nvPr/>
        </p:nvPicPr>
        <p:blipFill>
          <a:blip r:embed="rId2"/>
          <a:stretch>
            <a:fillRect/>
          </a:stretch>
        </p:blipFill>
        <p:spPr>
          <a:xfrm>
            <a:off x="1873500" y="2008015"/>
            <a:ext cx="5396999" cy="436236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490249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2: Guessing Game</a:t>
            </a:r>
          </a:p>
        </p:txBody>
      </p:sp>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pic>
        <p:nvPicPr>
          <p:cNvPr id="8" name="Picture 7"/>
          <p:cNvPicPr>
            <a:picLocks noChangeAspect="1"/>
          </p:cNvPicPr>
          <p:nvPr/>
        </p:nvPicPr>
        <p:blipFill>
          <a:blip r:embed="rId4"/>
          <a:stretch>
            <a:fillRect/>
          </a:stretch>
        </p:blipFill>
        <p:spPr>
          <a:xfrm>
            <a:off x="174628" y="2353660"/>
            <a:ext cx="8794744" cy="26412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500123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Caution</a:t>
            </a:r>
            <a:endParaRPr lang="en-US" dirty="0"/>
          </a:p>
        </p:txBody>
      </p:sp>
      <p:sp>
        <p:nvSpPr>
          <p:cNvPr id="9" name="Content Placeholder 2"/>
          <p:cNvSpPr>
            <a:spLocks noGrp="1"/>
          </p:cNvSpPr>
          <p:nvPr>
            <p:ph idx="1"/>
          </p:nvPr>
        </p:nvSpPr>
        <p:spPr>
          <a:xfrm>
            <a:off x="270640" y="1341437"/>
            <a:ext cx="8873359" cy="5121557"/>
          </a:xfrm>
        </p:spPr>
        <p:txBody>
          <a:bodyPr/>
          <a:lstStyle/>
          <a:p>
            <a:r>
              <a:rPr lang="en-US" dirty="0">
                <a:cs typeface="Times New Roman" panose="02020603050405020304" pitchFamily="18" charset="0"/>
              </a:rPr>
              <a:t>Do not use floating-point values for equality checking inside the loop condition</a:t>
            </a:r>
          </a:p>
          <a:p>
            <a:pPr lvl="1"/>
            <a:r>
              <a:rPr lang="en-US" dirty="0">
                <a:cs typeface="Times New Roman" panose="02020603050405020304" pitchFamily="18" charset="0"/>
              </a:rPr>
              <a:t>Why?</a:t>
            </a:r>
          </a:p>
          <a:p>
            <a:pPr lvl="1"/>
            <a:r>
              <a:rPr lang="en-US" dirty="0">
                <a:cs typeface="Times New Roman" panose="02020603050405020304" pitchFamily="18" charset="0"/>
              </a:rPr>
              <a:t>Floating-point values are approximate</a:t>
            </a:r>
          </a:p>
          <a:p>
            <a:pPr lvl="1"/>
            <a:r>
              <a:rPr lang="en-US" dirty="0">
                <a:cs typeface="Times New Roman" panose="02020603050405020304" pitchFamily="18" charset="0"/>
              </a:rPr>
              <a:t>Example:</a:t>
            </a: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2"/>
            <a:r>
              <a:rPr lang="en-US" dirty="0">
                <a:cs typeface="Times New Roman" panose="02020603050405020304" pitchFamily="18" charset="0"/>
              </a:rPr>
              <a:t>Here, </a:t>
            </a:r>
            <a:r>
              <a:rPr lang="en-US" b="1" dirty="0">
                <a:solidFill>
                  <a:srgbClr val="00B0F0"/>
                </a:solidFill>
                <a:latin typeface="Courier"/>
                <a:cs typeface="Times New Roman" panose="02020603050405020304" pitchFamily="18" charset="0"/>
              </a:rPr>
              <a:t>item </a:t>
            </a:r>
            <a:r>
              <a:rPr lang="en-US" dirty="0">
                <a:cs typeface="Times New Roman" panose="02020603050405020304" pitchFamily="18" charset="0"/>
              </a:rPr>
              <a:t>starts at </a:t>
            </a:r>
            <a:r>
              <a:rPr lang="en-US" b="1" dirty="0">
                <a:solidFill>
                  <a:srgbClr val="00B0F0"/>
                </a:solidFill>
                <a:latin typeface="Courier"/>
                <a:cs typeface="Times New Roman" panose="02020603050405020304" pitchFamily="18" charset="0"/>
              </a:rPr>
              <a:t>1</a:t>
            </a:r>
            <a:r>
              <a:rPr lang="en-US" dirty="0">
                <a:cs typeface="Times New Roman" panose="02020603050405020304" pitchFamily="18" charset="0"/>
              </a:rPr>
              <a:t> and is reduced by </a:t>
            </a:r>
            <a:r>
              <a:rPr lang="en-US" b="1" dirty="0">
                <a:solidFill>
                  <a:srgbClr val="00B0F0"/>
                </a:solidFill>
                <a:latin typeface="Courier"/>
                <a:cs typeface="Times New Roman" panose="02020603050405020304" pitchFamily="18" charset="0"/>
              </a:rPr>
              <a:t>0.1</a:t>
            </a:r>
            <a:r>
              <a:rPr lang="en-US" dirty="0">
                <a:cs typeface="Times New Roman" panose="02020603050405020304" pitchFamily="18" charset="0"/>
              </a:rPr>
              <a:t> each time</a:t>
            </a:r>
          </a:p>
          <a:p>
            <a:pPr lvl="2"/>
            <a:r>
              <a:rPr lang="en-US" dirty="0">
                <a:cs typeface="Times New Roman" panose="02020603050405020304" pitchFamily="18" charset="0"/>
              </a:rPr>
              <a:t>The loop *should* terminate when item = 0…but it will NOT</a:t>
            </a:r>
          </a:p>
        </p:txBody>
      </p:sp>
      <p:sp>
        <p:nvSpPr>
          <p:cNvPr id="4" name="TextBox 3"/>
          <p:cNvSpPr txBox="1"/>
          <p:nvPr/>
        </p:nvSpPr>
        <p:spPr>
          <a:xfrm>
            <a:off x="1077145" y="3966670"/>
            <a:ext cx="5955476" cy="1477328"/>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500" b="1" dirty="0">
                <a:solidFill>
                  <a:srgbClr val="002060"/>
                </a:solidFill>
                <a:latin typeface="Courier"/>
              </a:rPr>
              <a:t>double</a:t>
            </a:r>
            <a:r>
              <a:rPr lang="en-US" sz="1500" dirty="0">
                <a:solidFill>
                  <a:srgbClr val="002060"/>
                </a:solidFill>
                <a:latin typeface="Courier"/>
              </a:rPr>
              <a:t> </a:t>
            </a:r>
            <a:r>
              <a:rPr lang="en-US" sz="1500" dirty="0">
                <a:latin typeface="Courier"/>
              </a:rPr>
              <a:t>item = </a:t>
            </a:r>
            <a:r>
              <a:rPr lang="en-US" sz="1500" b="1" dirty="0">
                <a:solidFill>
                  <a:srgbClr val="00B0F0"/>
                </a:solidFill>
                <a:latin typeface="Courier"/>
              </a:rPr>
              <a:t>1</a:t>
            </a:r>
            <a:r>
              <a:rPr lang="en-US" sz="1500" dirty="0">
                <a:latin typeface="Courier"/>
              </a:rPr>
              <a:t>; </a:t>
            </a:r>
            <a:r>
              <a:rPr lang="en-US" sz="1500" b="1" dirty="0">
                <a:solidFill>
                  <a:srgbClr val="002060"/>
                </a:solidFill>
                <a:latin typeface="Courier"/>
              </a:rPr>
              <a:t>double</a:t>
            </a:r>
            <a:r>
              <a:rPr lang="en-US" sz="1500" dirty="0">
                <a:solidFill>
                  <a:srgbClr val="002060"/>
                </a:solidFill>
                <a:latin typeface="Courier"/>
              </a:rPr>
              <a:t> </a:t>
            </a:r>
            <a:r>
              <a:rPr lang="en-US" sz="1500" dirty="0">
                <a:latin typeface="Courier"/>
              </a:rPr>
              <a:t>sum = </a:t>
            </a:r>
            <a:r>
              <a:rPr lang="en-US" sz="1500" b="1" dirty="0">
                <a:solidFill>
                  <a:srgbClr val="00B0F0"/>
                </a:solidFill>
                <a:latin typeface="Courier"/>
              </a:rPr>
              <a:t>0</a:t>
            </a:r>
            <a:r>
              <a:rPr lang="en-US" sz="1500" dirty="0">
                <a:latin typeface="Courier"/>
              </a:rPr>
              <a:t>;</a:t>
            </a:r>
          </a:p>
          <a:p>
            <a:r>
              <a:rPr lang="en-US" sz="1500" b="1" dirty="0">
                <a:solidFill>
                  <a:srgbClr val="002060"/>
                </a:solidFill>
                <a:latin typeface="Courier"/>
              </a:rPr>
              <a:t>while</a:t>
            </a:r>
            <a:r>
              <a:rPr lang="en-US" sz="1500" dirty="0">
                <a:solidFill>
                  <a:srgbClr val="002060"/>
                </a:solidFill>
                <a:latin typeface="Courier"/>
              </a:rPr>
              <a:t> </a:t>
            </a:r>
            <a:r>
              <a:rPr lang="en-US" sz="1500" dirty="0">
                <a:latin typeface="Courier"/>
              </a:rPr>
              <a:t>(</a:t>
            </a:r>
            <a:r>
              <a:rPr lang="en-US" sz="1500" b="1" dirty="0">
                <a:solidFill>
                  <a:srgbClr val="00B0F0"/>
                </a:solidFill>
                <a:latin typeface="Courier"/>
              </a:rPr>
              <a:t>item != 0</a:t>
            </a:r>
            <a:r>
              <a:rPr lang="en-US" sz="1500" dirty="0">
                <a:latin typeface="Courier"/>
              </a:rPr>
              <a:t>) { // no guarantee item will be 0</a:t>
            </a:r>
          </a:p>
          <a:p>
            <a:r>
              <a:rPr lang="en-US" sz="1500" dirty="0">
                <a:latin typeface="Courier"/>
              </a:rPr>
              <a:t>   sum += item;</a:t>
            </a:r>
          </a:p>
          <a:p>
            <a:r>
              <a:rPr lang="en-US" sz="1500" dirty="0">
                <a:latin typeface="Courier"/>
              </a:rPr>
              <a:t>   item -= </a:t>
            </a:r>
            <a:r>
              <a:rPr lang="en-US" sz="1500" b="1" dirty="0">
                <a:solidFill>
                  <a:srgbClr val="00B0F0"/>
                </a:solidFill>
                <a:latin typeface="Courier"/>
              </a:rPr>
              <a:t>0.1</a:t>
            </a:r>
            <a:r>
              <a:rPr lang="en-US" sz="1500" dirty="0">
                <a:latin typeface="Courier"/>
              </a:rPr>
              <a:t>;</a:t>
            </a:r>
          </a:p>
          <a:p>
            <a:r>
              <a:rPr lang="en-US" sz="1500" dirty="0">
                <a:latin typeface="Courier"/>
              </a:rPr>
              <a:t>}</a:t>
            </a:r>
          </a:p>
          <a:p>
            <a:r>
              <a:rPr lang="en-US" sz="1500" dirty="0" err="1">
                <a:latin typeface="Courier"/>
              </a:rPr>
              <a:t>System.out.println</a:t>
            </a:r>
            <a:r>
              <a:rPr lang="en-US" sz="1500" dirty="0">
                <a:latin typeface="Courier"/>
              </a:rPr>
              <a:t>(sum);</a:t>
            </a:r>
          </a:p>
        </p:txBody>
      </p:sp>
    </p:spTree>
    <p:extLst>
      <p:ext uri="{BB962C8B-B14F-4D97-AF65-F5344CB8AC3E}">
        <p14:creationId xmlns:p14="http://schemas.microsoft.com/office/powerpoint/2010/main" val="39700606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do-while</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Syntax:</a:t>
            </a:r>
          </a:p>
          <a:p>
            <a:endParaRPr lang="en-US" dirty="0">
              <a:cs typeface="Times New Roman" panose="02020603050405020304" pitchFamily="18" charset="0"/>
            </a:endParaRPr>
          </a:p>
          <a:p>
            <a:endParaRPr lang="en-US" dirty="0">
              <a:cs typeface="Times New Roman" panose="02020603050405020304" pitchFamily="18" charset="0"/>
            </a:endParaRPr>
          </a:p>
          <a:p>
            <a:r>
              <a:rPr lang="en-US" dirty="0">
                <a:cs typeface="Times New Roman" panose="02020603050405020304" pitchFamily="18" charset="0"/>
              </a:rPr>
              <a:t>The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is very similar to the while loop</a:t>
            </a:r>
          </a:p>
          <a:p>
            <a:r>
              <a:rPr lang="en-US" dirty="0">
                <a:cs typeface="Times New Roman" panose="02020603050405020304" pitchFamily="18" charset="0"/>
              </a:rPr>
              <a:t>Difference:</a:t>
            </a:r>
          </a:p>
          <a:p>
            <a:pPr lvl="1"/>
            <a:r>
              <a:rPr lang="en-US" dirty="0">
                <a:cs typeface="Times New Roman" panose="02020603050405020304" pitchFamily="18" charset="0"/>
              </a:rPr>
              <a:t>The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executes the </a:t>
            </a:r>
            <a:r>
              <a:rPr lang="en-US" u="sng" dirty="0">
                <a:cs typeface="Times New Roman" panose="02020603050405020304" pitchFamily="18" charset="0"/>
              </a:rPr>
              <a:t>loop body fi</a:t>
            </a:r>
            <a:r>
              <a:rPr lang="en-US" dirty="0">
                <a:cs typeface="Times New Roman" panose="02020603050405020304" pitchFamily="18" charset="0"/>
              </a:rPr>
              <a:t>rst</a:t>
            </a:r>
          </a:p>
          <a:p>
            <a:pPr lvl="1"/>
            <a:r>
              <a:rPr lang="en-US" u="sng" dirty="0">
                <a:cs typeface="Times New Roman" panose="02020603050405020304" pitchFamily="18" charset="0"/>
              </a:rPr>
              <a:t>Then</a:t>
            </a:r>
            <a:r>
              <a:rPr lang="en-US" dirty="0">
                <a:cs typeface="Times New Roman" panose="02020603050405020304" pitchFamily="18" charset="0"/>
              </a:rPr>
              <a:t> it checks the </a:t>
            </a:r>
            <a:r>
              <a:rPr lang="en-US" u="sng" dirty="0">
                <a:cs typeface="Times New Roman" panose="02020603050405020304" pitchFamily="18" charset="0"/>
              </a:rPr>
              <a:t>loop continuation condition</a:t>
            </a:r>
          </a:p>
          <a:p>
            <a:endParaRPr lang="en-US" dirty="0">
              <a:cs typeface="Times New Roman" panose="02020603050405020304" pitchFamily="18" charset="0"/>
            </a:endParaRPr>
          </a:p>
        </p:txBody>
      </p:sp>
      <p:sp>
        <p:nvSpPr>
          <p:cNvPr id="4" name="TextBox 3"/>
          <p:cNvSpPr txBox="1"/>
          <p:nvPr/>
        </p:nvSpPr>
        <p:spPr>
          <a:xfrm>
            <a:off x="2306105" y="1777585"/>
            <a:ext cx="4875053" cy="1077218"/>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b="1" dirty="0">
                <a:solidFill>
                  <a:srgbClr val="00B0F0"/>
                </a:solidFill>
                <a:latin typeface="Courier"/>
              </a:rPr>
              <a:t>do</a:t>
            </a:r>
            <a:r>
              <a:rPr lang="en-US" b="1" dirty="0">
                <a:latin typeface="Courier"/>
              </a:rPr>
              <a:t> {</a:t>
            </a:r>
          </a:p>
          <a:p>
            <a:r>
              <a:rPr lang="en-US" b="1" dirty="0">
                <a:latin typeface="Courier"/>
              </a:rPr>
              <a:t>   // loop body</a:t>
            </a:r>
          </a:p>
          <a:p>
            <a:r>
              <a:rPr lang="en-US" b="1" dirty="0">
                <a:latin typeface="Courier"/>
              </a:rPr>
              <a:t>   Statement(s);</a:t>
            </a:r>
          </a:p>
          <a:p>
            <a:r>
              <a:rPr lang="en-US" b="1" dirty="0">
                <a:latin typeface="Courier"/>
              </a:rPr>
              <a:t>} </a:t>
            </a:r>
            <a:r>
              <a:rPr lang="en-US" b="1" dirty="0">
                <a:solidFill>
                  <a:srgbClr val="00B0F0"/>
                </a:solidFill>
                <a:latin typeface="Courier"/>
              </a:rPr>
              <a:t>while </a:t>
            </a:r>
            <a:r>
              <a:rPr lang="en-US" b="1" dirty="0">
                <a:solidFill>
                  <a:srgbClr val="002060"/>
                </a:solidFill>
                <a:latin typeface="Courier"/>
              </a:rPr>
              <a:t>(loop-continuation-condition)</a:t>
            </a:r>
            <a:r>
              <a:rPr lang="en-US" b="1" dirty="0">
                <a:latin typeface="Courier"/>
              </a:rPr>
              <a:t>;</a:t>
            </a:r>
          </a:p>
        </p:txBody>
      </p:sp>
    </p:spTree>
    <p:extLst>
      <p:ext uri="{BB962C8B-B14F-4D97-AF65-F5344CB8AC3E}">
        <p14:creationId xmlns:p14="http://schemas.microsoft.com/office/powerpoint/2010/main" val="3217580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Motivations</a:t>
            </a:r>
            <a:endParaRPr lang="en-US" dirty="0"/>
          </a:p>
        </p:txBody>
      </p:sp>
      <p:sp>
        <p:nvSpPr>
          <p:cNvPr id="9" name="Content Placeholder 2"/>
          <p:cNvSpPr>
            <a:spLocks noGrp="1"/>
          </p:cNvSpPr>
          <p:nvPr>
            <p:ph idx="1"/>
          </p:nvPr>
        </p:nvSpPr>
        <p:spPr>
          <a:xfrm>
            <a:off x="289843" y="1854395"/>
            <a:ext cx="8564314" cy="5121557"/>
          </a:xfrm>
        </p:spPr>
        <p:txBody>
          <a:bodyPr/>
          <a:lstStyle/>
          <a:p>
            <a:r>
              <a:rPr lang="en-US" altLang="en-US" dirty="0">
                <a:cs typeface="Times New Roman" panose="02020603050405020304" pitchFamily="18" charset="0"/>
              </a:rPr>
              <a:t>Solution:</a:t>
            </a:r>
          </a:p>
          <a:p>
            <a:pPr lvl="1"/>
            <a:r>
              <a:rPr lang="en-US" dirty="0">
                <a:cs typeface="Times New Roman" panose="02020603050405020304" pitchFamily="18" charset="0"/>
              </a:rPr>
              <a:t>Java provides a powerful construct called a </a:t>
            </a:r>
            <a:r>
              <a:rPr lang="en-US" b="1" i="1" dirty="0">
                <a:cs typeface="Times New Roman" panose="02020603050405020304" pitchFamily="18" charset="0"/>
              </a:rPr>
              <a:t>loop</a:t>
            </a:r>
          </a:p>
          <a:p>
            <a:pPr lvl="1"/>
            <a:r>
              <a:rPr lang="en-US" dirty="0">
                <a:cs typeface="Times New Roman" panose="02020603050405020304" pitchFamily="18" charset="0"/>
              </a:rPr>
              <a:t>A </a:t>
            </a:r>
            <a:r>
              <a:rPr lang="en-US" i="1" dirty="0">
                <a:cs typeface="Times New Roman" panose="02020603050405020304" pitchFamily="18" charset="0"/>
              </a:rPr>
              <a:t>loop</a:t>
            </a:r>
            <a:r>
              <a:rPr lang="en-US" dirty="0">
                <a:cs typeface="Times New Roman" panose="02020603050405020304" pitchFamily="18" charset="0"/>
              </a:rPr>
              <a:t> controls how many times an operation (or a sequence of operations) is performed</a:t>
            </a:r>
          </a:p>
          <a:p>
            <a:pPr lvl="1"/>
            <a:r>
              <a:rPr lang="en-US" dirty="0">
                <a:cs typeface="Times New Roman" panose="02020603050405020304" pitchFamily="18" charset="0"/>
              </a:rPr>
              <a:t>You can use a loop statement to tell the computer to display a string one hundred times</a:t>
            </a:r>
          </a:p>
          <a:p>
            <a:pPr lvl="2"/>
            <a:endParaRPr lang="en-US" dirty="0"/>
          </a:p>
        </p:txBody>
      </p:sp>
    </p:spTree>
    <p:extLst>
      <p:ext uri="{BB962C8B-B14F-4D97-AF65-F5344CB8AC3E}">
        <p14:creationId xmlns:p14="http://schemas.microsoft.com/office/powerpoint/2010/main" val="14987164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do-while</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So for a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the body is</a:t>
            </a:r>
            <a:br>
              <a:rPr lang="en-US" dirty="0">
                <a:cs typeface="Times New Roman" panose="02020603050405020304" pitchFamily="18" charset="0"/>
              </a:rPr>
            </a:br>
            <a:r>
              <a:rPr lang="en-US" dirty="0">
                <a:cs typeface="Times New Roman" panose="02020603050405020304" pitchFamily="18" charset="0"/>
              </a:rPr>
              <a:t>executed first, and then the condition</a:t>
            </a:r>
            <a:br>
              <a:rPr lang="en-US" dirty="0">
                <a:cs typeface="Times New Roman" panose="02020603050405020304" pitchFamily="18" charset="0"/>
              </a:rPr>
            </a:br>
            <a:r>
              <a:rPr lang="en-US" dirty="0">
                <a:cs typeface="Times New Roman" panose="02020603050405020304" pitchFamily="18" charset="0"/>
              </a:rPr>
              <a:t>is evaluated</a:t>
            </a:r>
          </a:p>
          <a:p>
            <a:pPr lvl="1"/>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true</a:t>
            </a:r>
            <a:r>
              <a:rPr lang="en-US" dirty="0">
                <a:cs typeface="Times New Roman" panose="02020603050405020304" pitchFamily="18" charset="0"/>
              </a:rPr>
              <a:t>, the loop body executes</a:t>
            </a:r>
            <a:br>
              <a:rPr lang="en-US" dirty="0">
                <a:cs typeface="Times New Roman" panose="02020603050405020304" pitchFamily="18" charset="0"/>
              </a:rPr>
            </a:br>
            <a:r>
              <a:rPr lang="en-US" dirty="0">
                <a:cs typeface="Times New Roman" panose="02020603050405020304" pitchFamily="18" charset="0"/>
              </a:rPr>
              <a:t>again</a:t>
            </a:r>
          </a:p>
          <a:p>
            <a:pPr lvl="1"/>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false</a:t>
            </a:r>
            <a:r>
              <a:rPr lang="en-US" dirty="0">
                <a:cs typeface="Times New Roman" panose="02020603050405020304" pitchFamily="18" charset="0"/>
              </a:rPr>
              <a:t>, the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will</a:t>
            </a:r>
            <a:br>
              <a:rPr lang="en-US" dirty="0">
                <a:cs typeface="Times New Roman" panose="02020603050405020304" pitchFamily="18" charset="0"/>
              </a:rPr>
            </a:br>
            <a:r>
              <a:rPr lang="en-US" dirty="0">
                <a:cs typeface="Times New Roman" panose="02020603050405020304" pitchFamily="18" charset="0"/>
              </a:rPr>
              <a:t>terminate</a:t>
            </a:r>
          </a:p>
        </p:txBody>
      </p:sp>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9639" y="2968140"/>
            <a:ext cx="2462295" cy="339017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spTree>
    <p:extLst>
      <p:ext uri="{BB962C8B-B14F-4D97-AF65-F5344CB8AC3E}">
        <p14:creationId xmlns:p14="http://schemas.microsoft.com/office/powerpoint/2010/main" val="33985572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What is the output of the following program? Suppose the input is </a:t>
            </a:r>
            <a:r>
              <a:rPr lang="en-US" b="1" dirty="0">
                <a:solidFill>
                  <a:srgbClr val="00B0F0"/>
                </a:solidFill>
                <a:latin typeface="Courier"/>
              </a:rPr>
              <a:t>2 3 4 5 0</a:t>
            </a:r>
            <a:r>
              <a:rPr lang="en-US" dirty="0"/>
              <a: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5" name="TextBox 4"/>
          <p:cNvSpPr txBox="1"/>
          <p:nvPr/>
        </p:nvSpPr>
        <p:spPr>
          <a:xfrm>
            <a:off x="2101545" y="2545685"/>
            <a:ext cx="5017720" cy="3754874"/>
          </a:xfrm>
          <a:prstGeom prst="rect">
            <a:avLst/>
          </a:prstGeom>
          <a:effectLst>
            <a:outerShdw blurRad="63500" sx="102000" sy="102000" algn="c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latin typeface="Courier New" panose="02070309020205020404" pitchFamily="49" charset="0"/>
                <a:cs typeface="Courier New" panose="02070309020205020404" pitchFamily="49" charset="0"/>
              </a:rPr>
              <a:t>import </a:t>
            </a:r>
            <a:r>
              <a:rPr lang="en-US" sz="1400" dirty="0" err="1">
                <a:latin typeface="Courier New" panose="02070309020205020404" pitchFamily="49" charset="0"/>
                <a:cs typeface="Courier New" panose="02070309020205020404" pitchFamily="49" charset="0"/>
              </a:rPr>
              <a:t>java.util.Scanner</a:t>
            </a:r>
            <a:r>
              <a:rPr lang="en-US" sz="1400" dirty="0">
                <a:latin typeface="Courier New" panose="02070309020205020404" pitchFamily="49" charset="0"/>
                <a:cs typeface="Courier New" panose="02070309020205020404" pitchFamily="49" charset="0"/>
              </a:rPr>
              <a: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public class Test {</a:t>
            </a:r>
          </a:p>
          <a:p>
            <a:r>
              <a:rPr lang="en-US" sz="1400" dirty="0">
                <a:latin typeface="Courier New" panose="02070309020205020404" pitchFamily="49" charset="0"/>
                <a:cs typeface="Courier New" panose="02070309020205020404" pitchFamily="49" charset="0"/>
              </a:rPr>
              <a:t>   public static void main(String[] </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Scanner input = new Scanner(System.in);</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number, max;</a:t>
            </a:r>
          </a:p>
          <a:p>
            <a:r>
              <a:rPr lang="en-US" sz="1400" dirty="0">
                <a:latin typeface="Courier New" panose="02070309020205020404" pitchFamily="49" charset="0"/>
                <a:cs typeface="Courier New" panose="02070309020205020404" pitchFamily="49" charset="0"/>
              </a:rPr>
              <a:t>      number = </a:t>
            </a:r>
            <a:r>
              <a:rPr lang="en-US" sz="1400" dirty="0" err="1">
                <a:latin typeface="Courier New" panose="02070309020205020404" pitchFamily="49" charset="0"/>
                <a:cs typeface="Courier New" panose="02070309020205020404" pitchFamily="49" charset="0"/>
              </a:rPr>
              <a:t>input.nextInt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max = number;</a:t>
            </a:r>
          </a:p>
          <a:p>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do {</a:t>
            </a:r>
          </a:p>
          <a:p>
            <a:r>
              <a:rPr lang="en-US" sz="1400" dirty="0">
                <a:latin typeface="Courier New" panose="02070309020205020404" pitchFamily="49" charset="0"/>
                <a:cs typeface="Courier New" panose="02070309020205020404" pitchFamily="49" charset="0"/>
              </a:rPr>
              <a:t>         number = </a:t>
            </a:r>
            <a:r>
              <a:rPr lang="en-US" sz="1400" dirty="0" err="1">
                <a:latin typeface="Courier New" panose="02070309020205020404" pitchFamily="49" charset="0"/>
                <a:cs typeface="Courier New" panose="02070309020205020404" pitchFamily="49" charset="0"/>
              </a:rPr>
              <a:t>input.nextInt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if (number &gt; max)</a:t>
            </a:r>
          </a:p>
          <a:p>
            <a:r>
              <a:rPr lang="en-US" sz="1400" dirty="0">
                <a:latin typeface="Courier New" panose="02070309020205020404" pitchFamily="49" charset="0"/>
                <a:cs typeface="Courier New" panose="02070309020205020404" pitchFamily="49" charset="0"/>
              </a:rPr>
              <a:t>            max = number;</a:t>
            </a:r>
          </a:p>
          <a:p>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while (number != 0);</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("max is " + max);</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("number " + number);</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0963253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Controlling a Loop with a Sentinel Value</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Common technique:</a:t>
            </a:r>
          </a:p>
          <a:p>
            <a:pPr lvl="1"/>
            <a:r>
              <a:rPr lang="en-US" dirty="0">
                <a:cs typeface="Times New Roman" panose="02020603050405020304" pitchFamily="18" charset="0"/>
              </a:rPr>
              <a:t>Control the loop by choosing a special value when reading and processing user input</a:t>
            </a:r>
          </a:p>
          <a:p>
            <a:pPr lvl="1"/>
            <a:r>
              <a:rPr lang="en-US" dirty="0">
                <a:cs typeface="Times New Roman" panose="02020603050405020304" pitchFamily="18" charset="0"/>
              </a:rPr>
              <a:t>This special input value is known as a </a:t>
            </a:r>
            <a:r>
              <a:rPr lang="en-US" b="1" i="1" dirty="0">
                <a:cs typeface="Times New Roman" panose="02020603050405020304" pitchFamily="18" charset="0"/>
              </a:rPr>
              <a:t>sentinel value</a:t>
            </a:r>
          </a:p>
          <a:p>
            <a:pPr lvl="1"/>
            <a:r>
              <a:rPr lang="en-US" dirty="0">
                <a:cs typeface="Times New Roman" panose="02020603050405020304" pitchFamily="18" charset="0"/>
              </a:rPr>
              <a:t>The sentinel value signifies the end of the input</a:t>
            </a:r>
          </a:p>
          <a:p>
            <a:pPr lvl="1"/>
            <a:r>
              <a:rPr lang="en-US" dirty="0">
                <a:cs typeface="Times New Roman" panose="02020603050405020304" pitchFamily="18" charset="0"/>
              </a:rPr>
              <a:t>Example:</a:t>
            </a:r>
          </a:p>
          <a:p>
            <a:pPr lvl="2"/>
            <a:r>
              <a:rPr lang="en-US" dirty="0">
                <a:cs typeface="Times New Roman" panose="02020603050405020304" pitchFamily="18" charset="0"/>
              </a:rPr>
              <a:t>ask the user to keep inputting as many integer values as they want</a:t>
            </a:r>
          </a:p>
          <a:p>
            <a:pPr lvl="2"/>
            <a:r>
              <a:rPr lang="en-US" dirty="0">
                <a:cs typeface="Times New Roman" panose="02020603050405020304" pitchFamily="18" charset="0"/>
              </a:rPr>
              <a:t>Tell them that the loop will stop once the value -1 is entered</a:t>
            </a:r>
          </a:p>
          <a:p>
            <a:pPr lvl="2"/>
            <a:r>
              <a:rPr lang="en-US" dirty="0">
                <a:cs typeface="Times New Roman" panose="02020603050405020304" pitchFamily="18" charset="0"/>
              </a:rPr>
              <a:t>Therefore, -1 would be the sentinel value</a:t>
            </a:r>
          </a:p>
        </p:txBody>
      </p:sp>
    </p:spTree>
    <p:extLst>
      <p:ext uri="{BB962C8B-B14F-4D97-AF65-F5344CB8AC3E}">
        <p14:creationId xmlns:p14="http://schemas.microsoft.com/office/powerpoint/2010/main" val="28298221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Sentinel Value Program</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that will sum up all user inputted values. The user can keep inputting values for as long as they wish. If the user enters "0", this means the end of the input. Your program should display the sum to the user.</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39690594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Use the loop design strategy</a:t>
            </a:r>
          </a:p>
          <a:p>
            <a:pPr lvl="2"/>
            <a:r>
              <a:rPr lang="en-US" altLang="en-US" dirty="0">
                <a:cs typeface="Times New Roman" panose="02020603050405020304" pitchFamily="18" charset="0"/>
              </a:rPr>
              <a:t>First, identify the statements that need to be repeated</a:t>
            </a:r>
          </a:p>
          <a:p>
            <a:pPr lvl="3"/>
            <a:r>
              <a:rPr lang="en-US" altLang="en-US" dirty="0">
                <a:cs typeface="Times New Roman" panose="02020603050405020304" pitchFamily="18" charset="0"/>
              </a:rPr>
              <a:t>Ask the user for a value</a:t>
            </a:r>
          </a:p>
          <a:p>
            <a:pPr lvl="3"/>
            <a:r>
              <a:rPr lang="en-US" altLang="en-US" dirty="0">
                <a:cs typeface="Times New Roman" panose="02020603050405020304" pitchFamily="18" charset="0"/>
              </a:rPr>
              <a:t>Scan the value</a:t>
            </a:r>
          </a:p>
          <a:p>
            <a:pPr lvl="3"/>
            <a:r>
              <a:rPr lang="en-US" altLang="en-US" dirty="0">
                <a:cs typeface="Times New Roman" panose="02020603050405020304" pitchFamily="18" charset="0"/>
              </a:rPr>
              <a:t>Add it to the variable sum</a:t>
            </a:r>
          </a:p>
          <a:p>
            <a:pPr lvl="2"/>
            <a:r>
              <a:rPr lang="en-US" altLang="en-US" dirty="0">
                <a:cs typeface="Times New Roman" panose="02020603050405020304" pitchFamily="18" charset="0"/>
              </a:rPr>
              <a:t>Second, wrap these statements inside a loop</a:t>
            </a:r>
          </a:p>
          <a:p>
            <a:pPr lvl="2"/>
            <a:r>
              <a:rPr lang="en-US" altLang="en-US" dirty="0">
                <a:cs typeface="Times New Roman" panose="02020603050405020304" pitchFamily="18" charset="0"/>
              </a:rPr>
              <a:t>Finally, add a loop control variable and an appropriate loop-continuation-condition that will execute the loop five times</a:t>
            </a:r>
          </a:p>
        </p:txBody>
      </p:sp>
      <p:sp>
        <p:nvSpPr>
          <p:cNvPr id="6" name="Title 1"/>
          <p:cNvSpPr>
            <a:spLocks noGrp="1"/>
          </p:cNvSpPr>
          <p:nvPr>
            <p:ph type="title"/>
          </p:nvPr>
        </p:nvSpPr>
        <p:spPr>
          <a:xfrm>
            <a:off x="539475" y="146041"/>
            <a:ext cx="8103455" cy="1121300"/>
          </a:xfrm>
        </p:spPr>
        <p:txBody>
          <a:bodyPr/>
          <a:lstStyle/>
          <a:p>
            <a:r>
              <a:rPr lang="en-US" dirty="0"/>
              <a:t>Sentinel Value Program</a:t>
            </a:r>
          </a:p>
        </p:txBody>
      </p:sp>
    </p:spTree>
    <p:extLst>
      <p:ext uri="{BB962C8B-B14F-4D97-AF65-F5344CB8AC3E}">
        <p14:creationId xmlns:p14="http://schemas.microsoft.com/office/powerpoint/2010/main" val="32844815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9475" y="146041"/>
            <a:ext cx="8103455" cy="1121300"/>
          </a:xfrm>
        </p:spPr>
        <p:txBody>
          <a:bodyPr/>
          <a:lstStyle/>
          <a:p>
            <a:r>
              <a:rPr lang="en-US" dirty="0"/>
              <a:t>Sentinel Value Program</a:t>
            </a:r>
          </a:p>
        </p:txBody>
      </p:sp>
      <p:pic>
        <p:nvPicPr>
          <p:cNvPr id="8" name="Picture 7"/>
          <p:cNvPicPr>
            <a:picLocks noChangeAspect="1"/>
          </p:cNvPicPr>
          <p:nvPr/>
        </p:nvPicPr>
        <p:blipFill>
          <a:blip r:embed="rId2"/>
          <a:stretch>
            <a:fillRect/>
          </a:stretch>
        </p:blipFill>
        <p:spPr>
          <a:xfrm>
            <a:off x="1326777" y="1124700"/>
            <a:ext cx="6490445" cy="515011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1115828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229295" y="6040540"/>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
        <p:nvSpPr>
          <p:cNvPr id="8" name="Title 1"/>
          <p:cNvSpPr>
            <a:spLocks noGrp="1"/>
          </p:cNvSpPr>
          <p:nvPr>
            <p:ph type="title"/>
          </p:nvPr>
        </p:nvSpPr>
        <p:spPr>
          <a:xfrm>
            <a:off x="539475" y="146041"/>
            <a:ext cx="8103455" cy="1121300"/>
          </a:xfrm>
        </p:spPr>
        <p:txBody>
          <a:bodyPr/>
          <a:lstStyle/>
          <a:p>
            <a:r>
              <a:rPr lang="en-US" dirty="0"/>
              <a:t>Program 4: Sentinel Value</a:t>
            </a:r>
          </a:p>
        </p:txBody>
      </p:sp>
      <p:pic>
        <p:nvPicPr>
          <p:cNvPr id="3" name="Picture 2"/>
          <p:cNvPicPr>
            <a:picLocks noChangeAspect="1"/>
          </p:cNvPicPr>
          <p:nvPr/>
        </p:nvPicPr>
        <p:blipFill>
          <a:blip r:embed="rId4"/>
          <a:stretch>
            <a:fillRect/>
          </a:stretch>
        </p:blipFill>
        <p:spPr>
          <a:xfrm>
            <a:off x="227428" y="2699305"/>
            <a:ext cx="8722742" cy="182907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61345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Sentinel Value Program (v2)</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that will sum up all user inputted values. The user can keep inputting values for as long as they wish. If the user enters "0", this means the end of the input. Your program should display the sum to the user.</a:t>
            </a:r>
          </a:p>
          <a:p>
            <a:r>
              <a:rPr lang="en-US" dirty="0">
                <a:cs typeface="Times New Roman" panose="02020603050405020304" pitchFamily="18" charset="0"/>
              </a:rPr>
              <a:t>Use a </a:t>
            </a:r>
            <a:r>
              <a:rPr lang="en-US" b="1" u="sng"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for this program.</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26841699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Use the loop design strategy</a:t>
            </a:r>
          </a:p>
          <a:p>
            <a:pPr lvl="2"/>
            <a:r>
              <a:rPr lang="en-US" altLang="en-US" dirty="0">
                <a:cs typeface="Times New Roman" panose="02020603050405020304" pitchFamily="18" charset="0"/>
              </a:rPr>
              <a:t>Since we are using a </a:t>
            </a:r>
            <a:r>
              <a:rPr lang="en-US" altLang="en-US" b="1" dirty="0">
                <a:solidFill>
                  <a:srgbClr val="00B0F0"/>
                </a:solidFill>
                <a:latin typeface="Courier"/>
                <a:cs typeface="Times New Roman" panose="02020603050405020304" pitchFamily="18" charset="0"/>
              </a:rPr>
              <a:t>do-while</a:t>
            </a:r>
            <a:r>
              <a:rPr lang="en-US" altLang="en-US" dirty="0">
                <a:cs typeface="Times New Roman" panose="02020603050405020304" pitchFamily="18" charset="0"/>
              </a:rPr>
              <a:t> loop, this means we will "do" the repeated actions at least one time</a:t>
            </a:r>
          </a:p>
          <a:p>
            <a:pPr lvl="3"/>
            <a:r>
              <a:rPr lang="en-US" altLang="en-US" dirty="0">
                <a:cs typeface="Times New Roman" panose="02020603050405020304" pitchFamily="18" charset="0"/>
              </a:rPr>
              <a:t>Because there is no condition upon entering the loop</a:t>
            </a:r>
          </a:p>
          <a:p>
            <a:pPr lvl="2"/>
            <a:r>
              <a:rPr lang="en-US" altLang="en-US" dirty="0">
                <a:cs typeface="Times New Roman" panose="02020603050405020304" pitchFamily="18" charset="0"/>
              </a:rPr>
              <a:t>First, identify the statements that need to be repeated</a:t>
            </a:r>
          </a:p>
          <a:p>
            <a:pPr lvl="3"/>
            <a:r>
              <a:rPr lang="en-US" altLang="en-US" dirty="0">
                <a:cs typeface="Times New Roman" panose="02020603050405020304" pitchFamily="18" charset="0"/>
              </a:rPr>
              <a:t>Ask the user for a value</a:t>
            </a:r>
          </a:p>
          <a:p>
            <a:pPr lvl="3"/>
            <a:r>
              <a:rPr lang="en-US" altLang="en-US" dirty="0">
                <a:cs typeface="Times New Roman" panose="02020603050405020304" pitchFamily="18" charset="0"/>
              </a:rPr>
              <a:t>Scan the value</a:t>
            </a:r>
          </a:p>
          <a:p>
            <a:pPr lvl="3"/>
            <a:r>
              <a:rPr lang="en-US" altLang="en-US" dirty="0">
                <a:cs typeface="Times New Roman" panose="02020603050405020304" pitchFamily="18" charset="0"/>
              </a:rPr>
              <a:t>Add it to the variable </a:t>
            </a:r>
            <a:r>
              <a:rPr lang="en-US" altLang="en-US" b="1" dirty="0">
                <a:solidFill>
                  <a:srgbClr val="00B0F0"/>
                </a:solidFill>
                <a:latin typeface="Courier"/>
                <a:cs typeface="Times New Roman" panose="02020603050405020304" pitchFamily="18" charset="0"/>
              </a:rPr>
              <a:t>sum</a:t>
            </a:r>
          </a:p>
          <a:p>
            <a:pPr lvl="2"/>
            <a:r>
              <a:rPr lang="en-US" altLang="en-US" dirty="0">
                <a:cs typeface="Times New Roman" panose="02020603050405020304" pitchFamily="18" charset="0"/>
              </a:rPr>
              <a:t>Second, wrap these statements inside a loop</a:t>
            </a:r>
          </a:p>
          <a:p>
            <a:pPr lvl="2"/>
            <a:r>
              <a:rPr lang="en-US" altLang="en-US" dirty="0">
                <a:cs typeface="Times New Roman" panose="02020603050405020304" pitchFamily="18" charset="0"/>
              </a:rPr>
              <a:t>Finally, add the loop condition to the </a:t>
            </a:r>
            <a:r>
              <a:rPr lang="en-US" altLang="en-US" b="1" dirty="0">
                <a:solidFill>
                  <a:srgbClr val="00B0F0"/>
                </a:solidFill>
                <a:latin typeface="Courier"/>
                <a:cs typeface="Times New Roman" panose="02020603050405020304" pitchFamily="18" charset="0"/>
              </a:rPr>
              <a:t>while</a:t>
            </a:r>
            <a:r>
              <a:rPr lang="en-US" altLang="en-US" dirty="0">
                <a:latin typeface="+mj-lt"/>
                <a:cs typeface="Times New Roman" panose="02020603050405020304" pitchFamily="18" charset="0"/>
              </a:rPr>
              <a:t> </a:t>
            </a:r>
            <a:r>
              <a:rPr lang="en-US" altLang="en-US" dirty="0">
                <a:cs typeface="Times New Roman" panose="02020603050405020304" pitchFamily="18" charset="0"/>
              </a:rPr>
              <a:t>component of the </a:t>
            </a:r>
            <a:r>
              <a:rPr lang="en-US" altLang="en-US" b="1" dirty="0">
                <a:solidFill>
                  <a:srgbClr val="00B0F0"/>
                </a:solidFill>
                <a:latin typeface="Courier"/>
                <a:cs typeface="Times New Roman" panose="02020603050405020304" pitchFamily="18" charset="0"/>
              </a:rPr>
              <a:t>do-while</a:t>
            </a:r>
            <a:r>
              <a:rPr lang="en-US" altLang="en-US" dirty="0">
                <a:cs typeface="Times New Roman" panose="02020603050405020304" pitchFamily="18" charset="0"/>
              </a:rPr>
              <a:t> loop</a:t>
            </a:r>
          </a:p>
        </p:txBody>
      </p:sp>
      <p:sp>
        <p:nvSpPr>
          <p:cNvPr id="6" name="Title 1"/>
          <p:cNvSpPr>
            <a:spLocks noGrp="1"/>
          </p:cNvSpPr>
          <p:nvPr>
            <p:ph type="title"/>
          </p:nvPr>
        </p:nvSpPr>
        <p:spPr>
          <a:xfrm>
            <a:off x="539475" y="146041"/>
            <a:ext cx="8103455" cy="1121300"/>
          </a:xfrm>
        </p:spPr>
        <p:txBody>
          <a:bodyPr/>
          <a:lstStyle/>
          <a:p>
            <a:r>
              <a:rPr lang="en-US" dirty="0"/>
              <a:t>Sentinel Value Program (v2)</a:t>
            </a:r>
          </a:p>
        </p:txBody>
      </p:sp>
    </p:spTree>
    <p:extLst>
      <p:ext uri="{BB962C8B-B14F-4D97-AF65-F5344CB8AC3E}">
        <p14:creationId xmlns:p14="http://schemas.microsoft.com/office/powerpoint/2010/main" val="34309749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20272" y="0"/>
            <a:ext cx="8103455" cy="1121300"/>
          </a:xfrm>
        </p:spPr>
        <p:txBody>
          <a:bodyPr/>
          <a:lstStyle/>
          <a:p>
            <a:r>
              <a:rPr lang="en-US" dirty="0"/>
              <a:t>Sentinel Value Program (v2)</a:t>
            </a:r>
          </a:p>
        </p:txBody>
      </p:sp>
      <p:pic>
        <p:nvPicPr>
          <p:cNvPr id="2" name="Picture 1"/>
          <p:cNvPicPr>
            <a:picLocks noChangeAspect="1"/>
          </p:cNvPicPr>
          <p:nvPr/>
        </p:nvPicPr>
        <p:blipFill>
          <a:blip r:embed="rId2"/>
          <a:stretch>
            <a:fillRect/>
          </a:stretch>
        </p:blipFill>
        <p:spPr>
          <a:xfrm>
            <a:off x="1549888" y="1105060"/>
            <a:ext cx="6044223" cy="519048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0354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Loops</a:t>
            </a:r>
            <a:endParaRPr lang="en-US" dirty="0"/>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Loops are constructs that allow repeated execution of a block of statements</a:t>
            </a:r>
          </a:p>
          <a:p>
            <a:r>
              <a:rPr lang="en-US" dirty="0">
                <a:cs typeface="Times New Roman" panose="02020603050405020304" pitchFamily="18" charset="0"/>
              </a:rPr>
              <a:t>Understanding and using loops is fundamental to programming</a:t>
            </a:r>
          </a:p>
          <a:p>
            <a:r>
              <a:rPr lang="en-US" dirty="0">
                <a:cs typeface="Times New Roman" panose="02020603050405020304" pitchFamily="18" charset="0"/>
              </a:rPr>
              <a:t>Java provides three types of loop statements:</a:t>
            </a:r>
          </a:p>
          <a:p>
            <a:pPr marL="971550" lvl="1" indent="-514350">
              <a:buFont typeface="+mj-lt"/>
              <a:buAutoNum type="arabicPeriod"/>
            </a:pPr>
            <a:r>
              <a:rPr lang="en-US" b="1" dirty="0">
                <a:solidFill>
                  <a:srgbClr val="00B0F0"/>
                </a:solidFill>
                <a:latin typeface="Courier"/>
                <a:cs typeface="Times New Roman" panose="02020603050405020304" pitchFamily="18" charset="0"/>
              </a:rPr>
              <a:t>while</a:t>
            </a:r>
            <a:r>
              <a:rPr lang="en-US" dirty="0">
                <a:cs typeface="Times New Roman" panose="02020603050405020304" pitchFamily="18" charset="0"/>
              </a:rPr>
              <a:t> loops</a:t>
            </a:r>
          </a:p>
          <a:p>
            <a:pPr marL="971550" lvl="1" indent="-514350">
              <a:buFont typeface="+mj-lt"/>
              <a:buAutoNum type="arabicPeriod"/>
            </a:pP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loops</a:t>
            </a:r>
          </a:p>
          <a:p>
            <a:pPr marL="971550" lvl="1" indent="-514350">
              <a:buFont typeface="+mj-lt"/>
              <a:buAutoNum type="arabicPeriod"/>
            </a:pPr>
            <a:r>
              <a:rPr lang="en-US" b="1" dirty="0">
                <a:solidFill>
                  <a:srgbClr val="00B0F0"/>
                </a:solidFill>
                <a:latin typeface="Courier"/>
                <a:cs typeface="Times New Roman" panose="02020603050405020304" pitchFamily="18" charset="0"/>
              </a:rPr>
              <a:t>for</a:t>
            </a:r>
            <a:r>
              <a:rPr lang="en-US" dirty="0">
                <a:cs typeface="Times New Roman" panose="02020603050405020304" pitchFamily="18" charset="0"/>
              </a:rPr>
              <a:t> loops</a:t>
            </a:r>
          </a:p>
          <a:p>
            <a:pPr marL="0" indent="0">
              <a:buNone/>
            </a:pPr>
            <a:endParaRPr lang="en-US" dirty="0"/>
          </a:p>
          <a:p>
            <a:pPr lvl="2"/>
            <a:endParaRPr lang="en-US" dirty="0"/>
          </a:p>
        </p:txBody>
      </p:sp>
    </p:spTree>
    <p:extLst>
      <p:ext uri="{BB962C8B-B14F-4D97-AF65-F5344CB8AC3E}">
        <p14:creationId xmlns:p14="http://schemas.microsoft.com/office/powerpoint/2010/main" val="22117062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8" name="Title 1"/>
          <p:cNvSpPr>
            <a:spLocks noGrp="1"/>
          </p:cNvSpPr>
          <p:nvPr>
            <p:ph type="title"/>
          </p:nvPr>
        </p:nvSpPr>
        <p:spPr>
          <a:xfrm>
            <a:off x="539475" y="146041"/>
            <a:ext cx="8103455" cy="1121300"/>
          </a:xfrm>
        </p:spPr>
        <p:txBody>
          <a:bodyPr/>
          <a:lstStyle/>
          <a:p>
            <a:r>
              <a:rPr lang="en-US" dirty="0"/>
              <a:t>Sentinel Value Program (v2)</a:t>
            </a:r>
          </a:p>
        </p:txBody>
      </p:sp>
      <p:pic>
        <p:nvPicPr>
          <p:cNvPr id="2" name="Picture 1"/>
          <p:cNvPicPr>
            <a:picLocks noChangeAspect="1"/>
          </p:cNvPicPr>
          <p:nvPr/>
        </p:nvPicPr>
        <p:blipFill>
          <a:blip r:embed="rId2"/>
          <a:stretch>
            <a:fillRect/>
          </a:stretch>
        </p:blipFill>
        <p:spPr>
          <a:xfrm>
            <a:off x="270640" y="2776115"/>
            <a:ext cx="8654559" cy="180503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0350542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pPr algn="l"/>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339184" y="1163105"/>
            <a:ext cx="5799154" cy="5121557"/>
          </a:xfrm>
        </p:spPr>
        <p:txBody>
          <a:bodyPr/>
          <a:lstStyle/>
          <a:p>
            <a:r>
              <a:rPr lang="en-US" dirty="0">
                <a:cs typeface="Times New Roman" panose="02020603050405020304" pitchFamily="18" charset="0"/>
              </a:rPr>
              <a:t>If you want to iterate a specific number of times, it is better/easier to just use a for loop</a:t>
            </a:r>
          </a:p>
          <a:p>
            <a:r>
              <a:rPr lang="en-US" dirty="0">
                <a:cs typeface="Times New Roman" panose="02020603050405020304" pitchFamily="18" charset="0"/>
              </a:rPr>
              <a:t>In general, the syntax of a </a:t>
            </a:r>
            <a:r>
              <a:rPr lang="en-US" b="1" dirty="0">
                <a:solidFill>
                  <a:srgbClr val="00B0F0"/>
                </a:solidFill>
                <a:latin typeface="Courier"/>
                <a:cs typeface="Times New Roman" panose="02020603050405020304" pitchFamily="18" charset="0"/>
              </a:rPr>
              <a:t>for</a:t>
            </a:r>
            <a:r>
              <a:rPr lang="en-US" dirty="0">
                <a:cs typeface="Times New Roman" panose="02020603050405020304" pitchFamily="18" charset="0"/>
              </a:rPr>
              <a:t> loop is:</a:t>
            </a:r>
          </a:p>
        </p:txBody>
      </p:sp>
      <p:sp>
        <p:nvSpPr>
          <p:cNvPr id="5" name="TextBox 4"/>
          <p:cNvSpPr txBox="1"/>
          <p:nvPr/>
        </p:nvSpPr>
        <p:spPr>
          <a:xfrm>
            <a:off x="769905" y="4926795"/>
            <a:ext cx="7353295" cy="1200329"/>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rgbClr val="002060"/>
                </a:solidFill>
                <a:latin typeface="Courier"/>
              </a:rPr>
              <a:t>for </a:t>
            </a:r>
            <a:r>
              <a:rPr lang="en-US" sz="1800" dirty="0">
                <a:solidFill>
                  <a:schemeClr val="tx1"/>
                </a:solidFill>
                <a:latin typeface="Courier"/>
              </a:rPr>
              <a:t>(</a:t>
            </a:r>
            <a:r>
              <a:rPr lang="en-US" sz="1800" b="1" dirty="0">
                <a:solidFill>
                  <a:srgbClr val="00B0F0"/>
                </a:solidFill>
                <a:latin typeface="Courier"/>
              </a:rPr>
              <a:t>initial-action</a:t>
            </a:r>
            <a:r>
              <a:rPr lang="en-US" sz="1800" b="1" dirty="0">
                <a:solidFill>
                  <a:schemeClr val="tx1"/>
                </a:solidFill>
                <a:latin typeface="Courier"/>
              </a:rPr>
              <a:t>;</a:t>
            </a:r>
            <a:r>
              <a:rPr lang="en-US" sz="1800" b="1" dirty="0">
                <a:solidFill>
                  <a:srgbClr val="00B0F0"/>
                </a:solidFill>
                <a:latin typeface="Courier"/>
              </a:rPr>
              <a:t> loop-condition</a:t>
            </a:r>
            <a:r>
              <a:rPr lang="en-US" sz="1800" b="1" dirty="0">
                <a:solidFill>
                  <a:schemeClr val="tx1"/>
                </a:solidFill>
                <a:latin typeface="Courier"/>
              </a:rPr>
              <a:t>;</a:t>
            </a:r>
            <a:r>
              <a:rPr lang="en-US" sz="1800" b="1" dirty="0">
                <a:solidFill>
                  <a:srgbClr val="00B0F0"/>
                </a:solidFill>
                <a:latin typeface="Courier"/>
              </a:rPr>
              <a:t> action-after</a:t>
            </a:r>
            <a:r>
              <a:rPr lang="en-US" sz="1800" dirty="0">
                <a:solidFill>
                  <a:schemeClr val="tx1"/>
                </a:solidFill>
                <a:latin typeface="Courier"/>
              </a:rPr>
              <a:t>) </a:t>
            </a:r>
            <a:r>
              <a:rPr lang="en-US" sz="1800" b="1" dirty="0">
                <a:solidFill>
                  <a:schemeClr val="tx1"/>
                </a:solidFill>
                <a:latin typeface="Courier"/>
              </a:rPr>
              <a:t>{</a:t>
            </a:r>
          </a:p>
          <a:p>
            <a:r>
              <a:rPr lang="en-US" sz="1800" dirty="0">
                <a:solidFill>
                  <a:schemeClr val="tx1"/>
                </a:solidFill>
                <a:latin typeface="Courier"/>
              </a:rPr>
              <a:t>   // Loop body</a:t>
            </a:r>
          </a:p>
          <a:p>
            <a:r>
              <a:rPr lang="en-US" sz="1800" dirty="0">
                <a:solidFill>
                  <a:schemeClr val="tx1"/>
                </a:solidFill>
                <a:latin typeface="Courier"/>
              </a:rPr>
              <a:t>   Statement(s);</a:t>
            </a:r>
          </a:p>
          <a:p>
            <a:r>
              <a:rPr lang="en-US" sz="1800" b="1" dirty="0">
                <a:solidFill>
                  <a:schemeClr val="tx1"/>
                </a:solidFill>
                <a:latin typeface="Courier"/>
              </a:rPr>
              <a:t>}</a:t>
            </a:r>
          </a:p>
        </p:txBody>
      </p:sp>
      <p:pic>
        <p:nvPicPr>
          <p:cNvPr id="6" name="Picture 5">
            <a:extLst>
              <a:ext uri="{FF2B5EF4-FFF2-40B4-BE49-F238E27FC236}">
                <a16:creationId xmlns:a16="http://schemas.microsoft.com/office/drawing/2014/main" id="{F7A9881F-26CB-45C3-B49B-A16D9016F4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9795" y="845257"/>
            <a:ext cx="2803565" cy="3924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462517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270641" y="1341437"/>
            <a:ext cx="8717934" cy="5121557"/>
          </a:xfrm>
        </p:spPr>
        <p:txBody>
          <a:bodyPr/>
          <a:lstStyle/>
          <a:p>
            <a:r>
              <a:rPr lang="en-US" dirty="0">
                <a:cs typeface="Times New Roman" panose="02020603050405020304" pitchFamily="18" charset="0"/>
              </a:rPr>
              <a:t>Details:</a:t>
            </a:r>
          </a:p>
          <a:p>
            <a:pPr lvl="1"/>
            <a:r>
              <a:rPr lang="en-US" dirty="0">
                <a:cs typeface="Times New Roman" panose="02020603050405020304" pitchFamily="18" charset="0"/>
              </a:rPr>
              <a:t>The </a:t>
            </a:r>
            <a:r>
              <a:rPr lang="en-US" b="1" dirty="0">
                <a:solidFill>
                  <a:srgbClr val="00B0F0"/>
                </a:solidFill>
                <a:latin typeface="Courier"/>
                <a:cs typeface="Times New Roman" panose="02020603050405020304" pitchFamily="18" charset="0"/>
              </a:rPr>
              <a:t>for</a:t>
            </a:r>
            <a:r>
              <a:rPr lang="en-US" dirty="0">
                <a:cs typeface="Times New Roman" panose="02020603050405020304" pitchFamily="18" charset="0"/>
              </a:rPr>
              <a:t> loop statements starts with the keyword </a:t>
            </a:r>
            <a:r>
              <a:rPr lang="en-US" b="1" dirty="0">
                <a:solidFill>
                  <a:srgbClr val="00B0F0"/>
                </a:solidFill>
                <a:latin typeface="Courier"/>
                <a:cs typeface="Times New Roman" panose="02020603050405020304" pitchFamily="18" charset="0"/>
              </a:rPr>
              <a:t>for</a:t>
            </a:r>
          </a:p>
          <a:p>
            <a:pPr lvl="1"/>
            <a:r>
              <a:rPr lang="en-US" dirty="0">
                <a:cs typeface="Times New Roman" panose="02020603050405020304" pitchFamily="18" charset="0"/>
              </a:rPr>
              <a:t>Next is a pair of parentheses enclosing the control structure of the loop</a:t>
            </a:r>
          </a:p>
          <a:p>
            <a:pPr lvl="1"/>
            <a:r>
              <a:rPr lang="en-US" dirty="0">
                <a:cs typeface="Times New Roman" panose="02020603050405020304" pitchFamily="18" charset="0"/>
              </a:rPr>
              <a:t>The loop control structure consists of three parts:</a:t>
            </a:r>
          </a:p>
          <a:p>
            <a:pPr marL="1371600" lvl="2" indent="-457200">
              <a:buFont typeface="+mj-lt"/>
              <a:buAutoNum type="arabicPeriod"/>
            </a:pPr>
            <a:r>
              <a:rPr lang="en-US" dirty="0">
                <a:cs typeface="Times New Roman" panose="02020603050405020304" pitchFamily="18" charset="0"/>
              </a:rPr>
              <a:t>initial-action</a:t>
            </a:r>
          </a:p>
          <a:p>
            <a:pPr marL="1371600" lvl="2" indent="-457200">
              <a:buFont typeface="+mj-lt"/>
              <a:buAutoNum type="arabicPeriod"/>
            </a:pPr>
            <a:r>
              <a:rPr lang="en-US" dirty="0">
                <a:cs typeface="Times New Roman" panose="02020603050405020304" pitchFamily="18" charset="0"/>
              </a:rPr>
              <a:t>loop-continuation-condition</a:t>
            </a:r>
          </a:p>
          <a:p>
            <a:pPr marL="1371600" lvl="2" indent="-457200">
              <a:buFont typeface="+mj-lt"/>
              <a:buAutoNum type="arabicPeriod"/>
            </a:pPr>
            <a:r>
              <a:rPr lang="en-US" dirty="0">
                <a:cs typeface="Times New Roman" panose="02020603050405020304" pitchFamily="18" charset="0"/>
              </a:rPr>
              <a:t>action-after-each-iteration</a:t>
            </a:r>
          </a:p>
          <a:p>
            <a:pPr lvl="1"/>
            <a:r>
              <a:rPr lang="en-US" dirty="0">
                <a:cs typeface="Times New Roman" panose="02020603050405020304" pitchFamily="18" charset="0"/>
              </a:rPr>
              <a:t>The control structure is then followed by the body of the loop</a:t>
            </a:r>
          </a:p>
        </p:txBody>
      </p:sp>
    </p:spTree>
    <p:extLst>
      <p:ext uri="{BB962C8B-B14F-4D97-AF65-F5344CB8AC3E}">
        <p14:creationId xmlns:p14="http://schemas.microsoft.com/office/powerpoint/2010/main" val="31981941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270641" y="1341437"/>
            <a:ext cx="8717934" cy="5121557"/>
          </a:xfrm>
        </p:spPr>
        <p:txBody>
          <a:bodyPr/>
          <a:lstStyle/>
          <a:p>
            <a:r>
              <a:rPr lang="en-US" dirty="0">
                <a:cs typeface="Times New Roman" panose="02020603050405020304" pitchFamily="18" charset="0"/>
              </a:rPr>
              <a:t>Details:</a:t>
            </a:r>
          </a:p>
          <a:p>
            <a:pPr lvl="1"/>
            <a:r>
              <a:rPr lang="en-US" dirty="0">
                <a:cs typeface="Times New Roman" panose="02020603050405020304" pitchFamily="18" charset="0"/>
              </a:rPr>
              <a:t>A </a:t>
            </a:r>
            <a:r>
              <a:rPr lang="en-US" b="1" dirty="0">
                <a:solidFill>
                  <a:srgbClr val="00B0F0"/>
                </a:solidFill>
                <a:latin typeface="Courier"/>
                <a:cs typeface="Times New Roman" panose="02020603050405020304" pitchFamily="18" charset="0"/>
              </a:rPr>
              <a:t>for</a:t>
            </a:r>
            <a:r>
              <a:rPr lang="en-US" dirty="0">
                <a:solidFill>
                  <a:srgbClr val="00B0F0"/>
                </a:solidFill>
                <a:cs typeface="Times New Roman" panose="02020603050405020304" pitchFamily="18" charset="0"/>
              </a:rPr>
              <a:t> </a:t>
            </a:r>
            <a:r>
              <a:rPr lang="en-US" dirty="0">
                <a:cs typeface="Times New Roman" panose="02020603050405020304" pitchFamily="18" charset="0"/>
              </a:rPr>
              <a:t>loop usually uses a variable to control how many times the loop body is executed</a:t>
            </a:r>
          </a:p>
          <a:p>
            <a:pPr lvl="1"/>
            <a:r>
              <a:rPr lang="en-US" dirty="0">
                <a:cs typeface="Times New Roman" panose="02020603050405020304" pitchFamily="18" charset="0"/>
              </a:rPr>
              <a:t>This variable also controls when the loop terminates</a:t>
            </a:r>
          </a:p>
          <a:p>
            <a:pPr lvl="1"/>
            <a:r>
              <a:rPr lang="en-US" dirty="0">
                <a:cs typeface="Times New Roman" panose="02020603050405020304" pitchFamily="18" charset="0"/>
              </a:rPr>
              <a:t>This variable is called the </a:t>
            </a:r>
            <a:r>
              <a:rPr lang="en-US" b="1" u="sng" dirty="0">
                <a:cs typeface="Times New Roman" panose="02020603050405020304" pitchFamily="18" charset="0"/>
              </a:rPr>
              <a:t>control variable</a:t>
            </a:r>
          </a:p>
          <a:p>
            <a:pPr lvl="1"/>
            <a:r>
              <a:rPr lang="en-US" dirty="0">
                <a:cs typeface="Times New Roman" panose="02020603050405020304" pitchFamily="18" charset="0"/>
              </a:rPr>
              <a:t>The </a:t>
            </a:r>
            <a:r>
              <a:rPr lang="en-US" b="1" i="1" u="sng" dirty="0">
                <a:cs typeface="Times New Roman" panose="02020603050405020304" pitchFamily="18" charset="0"/>
              </a:rPr>
              <a:t>initial-action</a:t>
            </a:r>
            <a:r>
              <a:rPr lang="en-US" dirty="0">
                <a:cs typeface="Times New Roman" panose="02020603050405020304" pitchFamily="18" charset="0"/>
              </a:rPr>
              <a:t> often initializes the control variable</a:t>
            </a:r>
          </a:p>
          <a:p>
            <a:pPr lvl="1"/>
            <a:r>
              <a:rPr lang="en-US" dirty="0">
                <a:cs typeface="Times New Roman" panose="02020603050405020304" pitchFamily="18" charset="0"/>
              </a:rPr>
              <a:t>The </a:t>
            </a:r>
            <a:r>
              <a:rPr lang="en-US" b="1" i="1" u="sng" dirty="0">
                <a:cs typeface="Times New Roman" panose="02020603050405020304" pitchFamily="18" charset="0"/>
              </a:rPr>
              <a:t>action-after-each-iteration</a:t>
            </a:r>
            <a:r>
              <a:rPr lang="en-US" dirty="0">
                <a:cs typeface="Times New Roman" panose="02020603050405020304" pitchFamily="18" charset="0"/>
              </a:rPr>
              <a:t> usually increments or decrements the control variable</a:t>
            </a:r>
          </a:p>
          <a:p>
            <a:pPr lvl="1"/>
            <a:r>
              <a:rPr lang="en-US" dirty="0">
                <a:cs typeface="Times New Roman" panose="02020603050405020304" pitchFamily="18" charset="0"/>
              </a:rPr>
              <a:t>And the </a:t>
            </a:r>
            <a:r>
              <a:rPr lang="en-US" b="1" i="1" u="sng" dirty="0">
                <a:cs typeface="Times New Roman" panose="02020603050405020304" pitchFamily="18" charset="0"/>
              </a:rPr>
              <a:t>loop-continuation-condition</a:t>
            </a:r>
            <a:r>
              <a:rPr lang="en-US" dirty="0">
                <a:cs typeface="Times New Roman" panose="02020603050405020304" pitchFamily="18" charset="0"/>
              </a:rPr>
              <a:t> tests whether the control variable has reached a termination value</a:t>
            </a:r>
          </a:p>
        </p:txBody>
      </p:sp>
    </p:spTree>
    <p:extLst>
      <p:ext uri="{BB962C8B-B14F-4D97-AF65-F5344CB8AC3E}">
        <p14:creationId xmlns:p14="http://schemas.microsoft.com/office/powerpoint/2010/main" val="28394538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Example:</a:t>
            </a:r>
          </a:p>
          <a:p>
            <a:pPr lvl="1"/>
            <a:r>
              <a:rPr lang="en-US" dirty="0">
                <a:cs typeface="Times New Roman" panose="02020603050405020304" pitchFamily="18" charset="0"/>
              </a:rPr>
              <a:t>Print "Welcome to Java" one hundred </a:t>
            </a:r>
            <a:r>
              <a:rPr lang="en-US" dirty="0" err="1">
                <a:cs typeface="Times New Roman" panose="02020603050405020304" pitchFamily="18" charset="0"/>
              </a:rPr>
              <a:t>tiems</a:t>
            </a:r>
            <a:endParaRPr lang="en-US" dirty="0">
              <a:cs typeface="Times New Roman" panose="02020603050405020304" pitchFamily="18" charset="0"/>
            </a:endParaRPr>
          </a:p>
          <a:p>
            <a:endParaRPr lang="en-US" dirty="0">
              <a:cs typeface="Times New Roman" panose="02020603050405020304" pitchFamily="18" charset="0"/>
            </a:endParaRPr>
          </a:p>
          <a:p>
            <a:endParaRPr lang="en-US" dirty="0">
              <a:cs typeface="Times New Roman" panose="02020603050405020304" pitchFamily="18" charset="0"/>
            </a:endParaRPr>
          </a:p>
          <a:p>
            <a:pPr lvl="1"/>
            <a:r>
              <a:rPr lang="en-US" dirty="0">
                <a:cs typeface="Times New Roman" panose="02020603050405020304" pitchFamily="18" charset="0"/>
              </a:rPr>
              <a:t>Details:</a:t>
            </a:r>
          </a:p>
          <a:p>
            <a:pPr lvl="2"/>
            <a:r>
              <a:rPr lang="en-US" dirty="0">
                <a:cs typeface="Times New Roman" panose="02020603050405020304" pitchFamily="18" charset="0"/>
              </a:rPr>
              <a:t>The initial-action declares and initializes variable </a:t>
            </a:r>
            <a:r>
              <a:rPr lang="en-US" b="1" dirty="0">
                <a:solidFill>
                  <a:srgbClr val="00B0F0"/>
                </a:solidFill>
                <a:latin typeface="Courier"/>
                <a:cs typeface="Times New Roman" panose="02020603050405020304" pitchFamily="18" charset="0"/>
              </a:rPr>
              <a:t>i</a:t>
            </a:r>
          </a:p>
          <a:p>
            <a:pPr lvl="2"/>
            <a:r>
              <a:rPr lang="en-US" dirty="0">
                <a:cs typeface="Times New Roman" panose="02020603050405020304" pitchFamily="18" charset="0"/>
              </a:rPr>
              <a:t>The loop-continuation-condition is evaluated right after the initialization AND at the beginning of each loop iteration</a:t>
            </a:r>
          </a:p>
          <a:p>
            <a:pPr lvl="2"/>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true</a:t>
            </a:r>
            <a:r>
              <a:rPr lang="en-US" dirty="0">
                <a:cs typeface="Times New Roman" panose="02020603050405020304" pitchFamily="18" charset="0"/>
              </a:rPr>
              <a:t>, they body is executed (we print)</a:t>
            </a:r>
          </a:p>
          <a:p>
            <a:pPr lvl="2"/>
            <a:r>
              <a:rPr lang="en-US" dirty="0">
                <a:cs typeface="Times New Roman" panose="02020603050405020304" pitchFamily="18" charset="0"/>
              </a:rPr>
              <a:t>If </a:t>
            </a:r>
            <a:r>
              <a:rPr lang="en-US" b="1" dirty="0">
                <a:solidFill>
                  <a:srgbClr val="00B0F0"/>
                </a:solidFill>
                <a:latin typeface="Courier"/>
                <a:cs typeface="Times New Roman" panose="02020603050405020304" pitchFamily="18" charset="0"/>
              </a:rPr>
              <a:t>false</a:t>
            </a:r>
            <a:r>
              <a:rPr lang="en-US" dirty="0">
                <a:cs typeface="Times New Roman" panose="02020603050405020304" pitchFamily="18" charset="0"/>
              </a:rPr>
              <a:t>, the loop will terminate</a:t>
            </a:r>
          </a:p>
        </p:txBody>
      </p:sp>
      <p:sp>
        <p:nvSpPr>
          <p:cNvPr id="4" name="TextBox 3"/>
          <p:cNvSpPr txBox="1"/>
          <p:nvPr/>
        </p:nvSpPr>
        <p:spPr>
          <a:xfrm>
            <a:off x="1115550" y="2545685"/>
            <a:ext cx="5974713" cy="92333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rgbClr val="002060"/>
                </a:solidFill>
                <a:latin typeface="Courier"/>
              </a:rPr>
              <a:t>for </a:t>
            </a:r>
            <a:r>
              <a:rPr lang="en-US" sz="1800" dirty="0">
                <a:solidFill>
                  <a:schemeClr val="tx1"/>
                </a:solidFill>
                <a:latin typeface="Courier"/>
              </a:rPr>
              <a:t>(</a:t>
            </a:r>
            <a:r>
              <a:rPr lang="en-US" sz="1800" b="1" dirty="0" err="1">
                <a:solidFill>
                  <a:srgbClr val="00B0F0"/>
                </a:solidFill>
                <a:latin typeface="Courier"/>
              </a:rPr>
              <a:t>int</a:t>
            </a:r>
            <a:r>
              <a:rPr lang="en-US" sz="1800" b="1" dirty="0">
                <a:solidFill>
                  <a:srgbClr val="00B0F0"/>
                </a:solidFill>
                <a:latin typeface="Courier"/>
              </a:rPr>
              <a:t> i = 0</a:t>
            </a:r>
            <a:r>
              <a:rPr lang="en-US" sz="1800" b="1" dirty="0">
                <a:solidFill>
                  <a:schemeClr val="tx1"/>
                </a:solidFill>
                <a:latin typeface="Courier"/>
              </a:rPr>
              <a:t>;</a:t>
            </a:r>
            <a:r>
              <a:rPr lang="en-US" sz="1800" b="1" dirty="0">
                <a:solidFill>
                  <a:srgbClr val="00B0F0"/>
                </a:solidFill>
                <a:latin typeface="Courier"/>
              </a:rPr>
              <a:t> i &lt; 100</a:t>
            </a:r>
            <a:r>
              <a:rPr lang="en-US" sz="1800" b="1" dirty="0">
                <a:solidFill>
                  <a:schemeClr val="tx1"/>
                </a:solidFill>
                <a:latin typeface="Courier"/>
              </a:rPr>
              <a:t>;</a:t>
            </a:r>
            <a:r>
              <a:rPr lang="en-US" sz="1800" b="1" dirty="0">
                <a:solidFill>
                  <a:srgbClr val="00B0F0"/>
                </a:solidFill>
                <a:latin typeface="Courier"/>
              </a:rPr>
              <a:t> i++</a:t>
            </a:r>
            <a:r>
              <a:rPr lang="en-US" sz="1800" dirty="0">
                <a:solidFill>
                  <a:schemeClr val="tx1"/>
                </a:solidFill>
                <a:latin typeface="Courier"/>
              </a:rPr>
              <a:t>) </a:t>
            </a:r>
            <a:r>
              <a:rPr lang="en-US" sz="1800" b="1" dirty="0">
                <a:solidFill>
                  <a:schemeClr val="tx1"/>
                </a:solidFill>
                <a:latin typeface="Courier"/>
              </a:rPr>
              <a:t>{</a:t>
            </a:r>
          </a:p>
          <a:p>
            <a:r>
              <a:rPr lang="en-US" sz="1800" dirty="0">
                <a:solidFill>
                  <a:schemeClr val="tx1"/>
                </a:solidFill>
                <a:latin typeface="Courier"/>
              </a:rPr>
              <a:t>   </a:t>
            </a:r>
            <a:r>
              <a:rPr lang="en-US" sz="1800" dirty="0" err="1">
                <a:solidFill>
                  <a:schemeClr val="tx1"/>
                </a:solidFill>
                <a:latin typeface="Courier"/>
              </a:rPr>
              <a:t>System.out.println</a:t>
            </a:r>
            <a:r>
              <a:rPr lang="en-US" sz="1800" dirty="0">
                <a:solidFill>
                  <a:schemeClr val="tx1"/>
                </a:solidFill>
                <a:latin typeface="Courier"/>
              </a:rPr>
              <a:t>("Welcome to Java!");</a:t>
            </a:r>
          </a:p>
          <a:p>
            <a:r>
              <a:rPr lang="en-US" sz="1800" b="1" dirty="0">
                <a:solidFill>
                  <a:schemeClr val="tx1"/>
                </a:solidFill>
                <a:latin typeface="Courier"/>
              </a:rPr>
              <a:t>}</a:t>
            </a:r>
          </a:p>
        </p:txBody>
      </p:sp>
    </p:spTree>
    <p:extLst>
      <p:ext uri="{BB962C8B-B14F-4D97-AF65-F5344CB8AC3E}">
        <p14:creationId xmlns:p14="http://schemas.microsoft.com/office/powerpoint/2010/main" val="36900611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Example:</a:t>
            </a:r>
          </a:p>
          <a:p>
            <a:pPr lvl="1"/>
            <a:r>
              <a:rPr lang="en-US" dirty="0">
                <a:cs typeface="Times New Roman" panose="02020603050405020304" pitchFamily="18" charset="0"/>
              </a:rPr>
              <a:t>Print "Welcome to Java" one hundred </a:t>
            </a:r>
            <a:r>
              <a:rPr lang="en-US" dirty="0" err="1">
                <a:cs typeface="Times New Roman" panose="02020603050405020304" pitchFamily="18" charset="0"/>
              </a:rPr>
              <a:t>tiems</a:t>
            </a:r>
            <a:endParaRPr lang="en-US" dirty="0">
              <a:cs typeface="Times New Roman" panose="02020603050405020304" pitchFamily="18" charset="0"/>
            </a:endParaRPr>
          </a:p>
          <a:p>
            <a:endParaRPr lang="en-US" dirty="0">
              <a:cs typeface="Times New Roman" panose="02020603050405020304" pitchFamily="18" charset="0"/>
            </a:endParaRPr>
          </a:p>
          <a:p>
            <a:endParaRPr lang="en-US" dirty="0">
              <a:cs typeface="Times New Roman" panose="02020603050405020304" pitchFamily="18" charset="0"/>
            </a:endParaRPr>
          </a:p>
          <a:p>
            <a:pPr lvl="1"/>
            <a:r>
              <a:rPr lang="en-US" dirty="0">
                <a:cs typeface="Times New Roman" panose="02020603050405020304" pitchFamily="18" charset="0"/>
              </a:rPr>
              <a:t>Details:</a:t>
            </a:r>
          </a:p>
          <a:p>
            <a:pPr lvl="2"/>
            <a:r>
              <a:rPr lang="en-US" dirty="0">
                <a:cs typeface="Times New Roman" panose="02020603050405020304" pitchFamily="18" charset="0"/>
              </a:rPr>
              <a:t>The action-after-each-iteration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 is a statement that will adjust the control variable (</a:t>
            </a:r>
            <a:r>
              <a:rPr lang="en-US" b="1" dirty="0">
                <a:solidFill>
                  <a:srgbClr val="00B0F0"/>
                </a:solidFill>
                <a:latin typeface="Courier"/>
                <a:cs typeface="Times New Roman" panose="02020603050405020304" pitchFamily="18" charset="0"/>
              </a:rPr>
              <a:t>i</a:t>
            </a:r>
            <a:r>
              <a:rPr lang="en-US" dirty="0">
                <a:cs typeface="Times New Roman" panose="02020603050405020304" pitchFamily="18" charset="0"/>
              </a:rPr>
              <a:t>)</a:t>
            </a:r>
          </a:p>
          <a:p>
            <a:pPr lvl="2"/>
            <a:r>
              <a:rPr lang="en-US" dirty="0">
                <a:cs typeface="Times New Roman" panose="02020603050405020304" pitchFamily="18" charset="0"/>
              </a:rPr>
              <a:t>This statement is executed after each iteration of the loop</a:t>
            </a:r>
          </a:p>
          <a:p>
            <a:pPr lvl="2"/>
            <a:r>
              <a:rPr lang="en-US" dirty="0">
                <a:cs typeface="Times New Roman" panose="02020603050405020304" pitchFamily="18" charset="0"/>
              </a:rPr>
              <a:t>In this example, the control variable is incremented</a:t>
            </a:r>
          </a:p>
          <a:p>
            <a:pPr lvl="2"/>
            <a:r>
              <a:rPr lang="en-US" dirty="0">
                <a:cs typeface="Times New Roman" panose="02020603050405020304" pitchFamily="18" charset="0"/>
              </a:rPr>
              <a:t>Eventually, the loop-continuation-condition will be </a:t>
            </a:r>
            <a:r>
              <a:rPr lang="en-US" b="1" dirty="0">
                <a:solidFill>
                  <a:srgbClr val="00B0F0"/>
                </a:solidFill>
                <a:latin typeface="Courier"/>
                <a:cs typeface="Times New Roman" panose="02020603050405020304" pitchFamily="18" charset="0"/>
              </a:rPr>
              <a:t>false</a:t>
            </a:r>
          </a:p>
        </p:txBody>
      </p:sp>
      <p:sp>
        <p:nvSpPr>
          <p:cNvPr id="4" name="TextBox 3"/>
          <p:cNvSpPr txBox="1"/>
          <p:nvPr/>
        </p:nvSpPr>
        <p:spPr>
          <a:xfrm>
            <a:off x="1115550" y="2545685"/>
            <a:ext cx="5974713" cy="92333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rgbClr val="002060"/>
                </a:solidFill>
                <a:latin typeface="Courier"/>
              </a:rPr>
              <a:t>for </a:t>
            </a:r>
            <a:r>
              <a:rPr lang="en-US" sz="1800" dirty="0">
                <a:solidFill>
                  <a:schemeClr val="tx1"/>
                </a:solidFill>
                <a:latin typeface="Courier"/>
              </a:rPr>
              <a:t>(</a:t>
            </a:r>
            <a:r>
              <a:rPr lang="en-US" sz="1800" b="1" dirty="0" err="1">
                <a:solidFill>
                  <a:srgbClr val="00B0F0"/>
                </a:solidFill>
                <a:latin typeface="Courier"/>
              </a:rPr>
              <a:t>int</a:t>
            </a:r>
            <a:r>
              <a:rPr lang="en-US" sz="1800" b="1" dirty="0">
                <a:solidFill>
                  <a:srgbClr val="00B0F0"/>
                </a:solidFill>
                <a:latin typeface="Courier"/>
              </a:rPr>
              <a:t> i = 0</a:t>
            </a:r>
            <a:r>
              <a:rPr lang="en-US" sz="1800" b="1" dirty="0">
                <a:solidFill>
                  <a:schemeClr val="tx1"/>
                </a:solidFill>
                <a:latin typeface="Courier"/>
              </a:rPr>
              <a:t>;</a:t>
            </a:r>
            <a:r>
              <a:rPr lang="en-US" sz="1800" b="1" dirty="0">
                <a:solidFill>
                  <a:srgbClr val="00B0F0"/>
                </a:solidFill>
                <a:latin typeface="Courier"/>
              </a:rPr>
              <a:t> i &lt; 100</a:t>
            </a:r>
            <a:r>
              <a:rPr lang="en-US" sz="1800" b="1" dirty="0">
                <a:solidFill>
                  <a:schemeClr val="tx1"/>
                </a:solidFill>
                <a:latin typeface="Courier"/>
              </a:rPr>
              <a:t>;</a:t>
            </a:r>
            <a:r>
              <a:rPr lang="en-US" sz="1800" b="1" dirty="0">
                <a:solidFill>
                  <a:srgbClr val="00B0F0"/>
                </a:solidFill>
                <a:latin typeface="Courier"/>
              </a:rPr>
              <a:t> i++</a:t>
            </a:r>
            <a:r>
              <a:rPr lang="en-US" sz="1800" dirty="0">
                <a:solidFill>
                  <a:schemeClr val="tx1"/>
                </a:solidFill>
                <a:latin typeface="Courier"/>
              </a:rPr>
              <a:t>) </a:t>
            </a:r>
            <a:r>
              <a:rPr lang="en-US" sz="1800" b="1" dirty="0">
                <a:solidFill>
                  <a:schemeClr val="tx1"/>
                </a:solidFill>
                <a:latin typeface="Courier"/>
              </a:rPr>
              <a:t>{</a:t>
            </a:r>
          </a:p>
          <a:p>
            <a:r>
              <a:rPr lang="en-US" sz="1800" dirty="0">
                <a:solidFill>
                  <a:schemeClr val="tx1"/>
                </a:solidFill>
                <a:latin typeface="Courier"/>
              </a:rPr>
              <a:t>   </a:t>
            </a:r>
            <a:r>
              <a:rPr lang="en-US" sz="1800" dirty="0" err="1">
                <a:solidFill>
                  <a:schemeClr val="tx1"/>
                </a:solidFill>
                <a:latin typeface="Courier"/>
              </a:rPr>
              <a:t>System.out.println</a:t>
            </a:r>
            <a:r>
              <a:rPr lang="en-US" sz="1800" dirty="0">
                <a:solidFill>
                  <a:schemeClr val="tx1"/>
                </a:solidFill>
                <a:latin typeface="Courier"/>
              </a:rPr>
              <a:t>("Welcome to Java!");</a:t>
            </a:r>
          </a:p>
          <a:p>
            <a:r>
              <a:rPr lang="en-US" sz="1800" b="1" dirty="0">
                <a:solidFill>
                  <a:schemeClr val="tx1"/>
                </a:solidFill>
                <a:latin typeface="Courier"/>
              </a:rPr>
              <a:t>}</a:t>
            </a:r>
          </a:p>
        </p:txBody>
      </p:sp>
    </p:spTree>
    <p:extLst>
      <p:ext uri="{BB962C8B-B14F-4D97-AF65-F5344CB8AC3E}">
        <p14:creationId xmlns:p14="http://schemas.microsoft.com/office/powerpoint/2010/main" val="13429905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685800" y="228600"/>
            <a:ext cx="7772400" cy="762000"/>
          </a:xfrm>
        </p:spPr>
        <p:txBody>
          <a:bodyPr/>
          <a:lstStyle/>
          <a:p>
            <a:r>
              <a:rPr lang="en-US" altLang="en-US"/>
              <a:t>Trace for Loop</a:t>
            </a:r>
          </a:p>
        </p:txBody>
      </p:sp>
      <p:sp>
        <p:nvSpPr>
          <p:cNvPr id="25604"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7653" name="Rectangle 4"/>
          <p:cNvSpPr>
            <a:spLocks noChangeArrowheads="1"/>
          </p:cNvSpPr>
          <p:nvPr/>
        </p:nvSpPr>
        <p:spPr bwMode="auto">
          <a:xfrm>
            <a:off x="228600" y="1447800"/>
            <a:ext cx="89154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25606"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5607" name="Rectangle 6"/>
          <p:cNvSpPr>
            <a:spLocks noChangeArrowheads="1"/>
          </p:cNvSpPr>
          <p:nvPr/>
        </p:nvSpPr>
        <p:spPr bwMode="auto">
          <a:xfrm>
            <a:off x="304800" y="1470025"/>
            <a:ext cx="5105400" cy="3841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5608" name="AutoShape 7"/>
          <p:cNvSpPr>
            <a:spLocks noChangeArrowheads="1"/>
          </p:cNvSpPr>
          <p:nvPr/>
        </p:nvSpPr>
        <p:spPr bwMode="auto">
          <a:xfrm>
            <a:off x="5257800" y="1219200"/>
            <a:ext cx="3533775" cy="384175"/>
          </a:xfrm>
          <a:prstGeom prst="wedgeRoundRectCallout">
            <a:avLst>
              <a:gd name="adj1" fmla="val -114556"/>
              <a:gd name="adj2" fmla="val 71074"/>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Declare i</a:t>
            </a:r>
          </a:p>
        </p:txBody>
      </p:sp>
      <p:sp>
        <p:nvSpPr>
          <p:cNvPr id="25609"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3148277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26628"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8677" name="Rectangle 4"/>
          <p:cNvSpPr>
            <a:spLocks noChangeArrowheads="1"/>
          </p:cNvSpPr>
          <p:nvPr/>
        </p:nvSpPr>
        <p:spPr bwMode="auto">
          <a:xfrm>
            <a:off x="228599" y="1447800"/>
            <a:ext cx="829911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26630"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6631" name="Rectangle 6"/>
          <p:cNvSpPr>
            <a:spLocks noChangeArrowheads="1"/>
          </p:cNvSpPr>
          <p:nvPr/>
        </p:nvSpPr>
        <p:spPr bwMode="auto">
          <a:xfrm>
            <a:off x="1196974" y="1836977"/>
            <a:ext cx="1147535" cy="384050"/>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6632" name="AutoShape 7"/>
          <p:cNvSpPr>
            <a:spLocks noChangeArrowheads="1"/>
          </p:cNvSpPr>
          <p:nvPr/>
        </p:nvSpPr>
        <p:spPr bwMode="auto">
          <a:xfrm>
            <a:off x="5257800" y="1219200"/>
            <a:ext cx="3533775" cy="635000"/>
          </a:xfrm>
          <a:prstGeom prst="wedgeRoundRectCallout">
            <a:avLst>
              <a:gd name="adj1" fmla="val -135622"/>
              <a:gd name="adj2" fmla="val 57129"/>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Execute initializer</a:t>
            </a:r>
          </a:p>
          <a:p>
            <a:pPr algn="ctr">
              <a:spcBef>
                <a:spcPct val="0"/>
              </a:spcBef>
              <a:buClrTx/>
              <a:buSzTx/>
              <a:buFontTx/>
              <a:buNone/>
            </a:pPr>
            <a:r>
              <a:rPr lang="en-US" altLang="en-US" sz="1800"/>
              <a:t>i is now 0</a:t>
            </a:r>
          </a:p>
        </p:txBody>
      </p:sp>
      <p:sp>
        <p:nvSpPr>
          <p:cNvPr id="26633"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25088513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27652"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9701" name="Rectangle 4"/>
          <p:cNvSpPr>
            <a:spLocks noChangeArrowheads="1"/>
          </p:cNvSpPr>
          <p:nvPr/>
        </p:nvSpPr>
        <p:spPr bwMode="auto">
          <a:xfrm>
            <a:off x="228600" y="1447800"/>
            <a:ext cx="833752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27654"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7655" name="Rectangle 6"/>
          <p:cNvSpPr>
            <a:spLocks noChangeArrowheads="1"/>
          </p:cNvSpPr>
          <p:nvPr/>
        </p:nvSpPr>
        <p:spPr bwMode="auto">
          <a:xfrm>
            <a:off x="2459725" y="1850526"/>
            <a:ext cx="1152150" cy="370501"/>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7656" name="AutoShape 7"/>
          <p:cNvSpPr>
            <a:spLocks noChangeArrowheads="1"/>
          </p:cNvSpPr>
          <p:nvPr/>
        </p:nvSpPr>
        <p:spPr bwMode="auto">
          <a:xfrm>
            <a:off x="5110163" y="1163638"/>
            <a:ext cx="3533775" cy="728662"/>
          </a:xfrm>
          <a:prstGeom prst="wedgeRoundRectCallout">
            <a:avLst>
              <a:gd name="adj1" fmla="val -96783"/>
              <a:gd name="adj2" fmla="val 53070"/>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(i &lt; 2) is true </a:t>
            </a:r>
          </a:p>
          <a:p>
            <a:pPr algn="ctr">
              <a:spcBef>
                <a:spcPct val="0"/>
              </a:spcBef>
              <a:buClrTx/>
              <a:buSzTx/>
              <a:buFontTx/>
              <a:buNone/>
            </a:pPr>
            <a:r>
              <a:rPr lang="en-US" altLang="en-US" sz="1800"/>
              <a:t>since i is 0</a:t>
            </a:r>
          </a:p>
        </p:txBody>
      </p:sp>
      <p:sp>
        <p:nvSpPr>
          <p:cNvPr id="27657"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7935880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28676"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8677" name="Rectangle 4"/>
          <p:cNvSpPr>
            <a:spLocks noChangeArrowheads="1"/>
          </p:cNvSpPr>
          <p:nvPr/>
        </p:nvSpPr>
        <p:spPr bwMode="auto">
          <a:xfrm>
            <a:off x="228599" y="1447800"/>
            <a:ext cx="875997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r>
              <a:rPr lang="en-US" altLang="en-US" sz="2400" dirty="0" err="1">
                <a:latin typeface="Courier"/>
              </a:rPr>
              <a:t>int</a:t>
            </a:r>
            <a:r>
              <a:rPr lang="en-US" altLang="en-US" sz="2400" dirty="0">
                <a:latin typeface="Courier"/>
              </a:rPr>
              <a:t> i;</a:t>
            </a:r>
          </a:p>
          <a:p>
            <a:pPr>
              <a:spcBef>
                <a:spcPct val="0"/>
              </a:spcBef>
              <a:buClrTx/>
              <a:buSzTx/>
              <a:buFontTx/>
              <a:buNone/>
            </a:pPr>
            <a:r>
              <a:rPr lang="en-US" altLang="en-US" sz="2400" dirty="0">
                <a:latin typeface="Courier"/>
              </a:rPr>
              <a:t>for (i = 0; i &lt; 2; i++) {	 </a:t>
            </a:r>
          </a:p>
          <a:p>
            <a:pPr>
              <a:spcBef>
                <a:spcPct val="0"/>
              </a:spcBef>
              <a:buClrTx/>
              <a:buSzTx/>
              <a:buFontTx/>
              <a:buNone/>
            </a:pPr>
            <a:r>
              <a:rPr lang="en-US" altLang="en-US" sz="2400" dirty="0">
                <a:latin typeface="Courier"/>
              </a:rPr>
              <a:t>  </a:t>
            </a:r>
            <a:r>
              <a:rPr lang="en-US" altLang="en-US" sz="2400" dirty="0" err="1">
                <a:latin typeface="Courier"/>
              </a:rPr>
              <a:t>System.out.println</a:t>
            </a:r>
            <a:r>
              <a:rPr lang="en-US" altLang="en-US" sz="2400" dirty="0">
                <a:latin typeface="Courier"/>
              </a:rPr>
              <a:t>("Welcome to Java!"); </a:t>
            </a:r>
          </a:p>
          <a:p>
            <a:pPr>
              <a:spcBef>
                <a:spcPct val="0"/>
              </a:spcBef>
              <a:buClrTx/>
              <a:buSzTx/>
              <a:buFontTx/>
              <a:buNone/>
            </a:pPr>
            <a:r>
              <a:rPr lang="en-US" altLang="en-US" sz="2400" dirty="0">
                <a:latin typeface="Courier"/>
              </a:rPr>
              <a:t>}</a:t>
            </a:r>
          </a:p>
        </p:txBody>
      </p:sp>
      <p:sp>
        <p:nvSpPr>
          <p:cNvPr id="28678"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8679" name="Rectangle 6"/>
          <p:cNvSpPr>
            <a:spLocks noChangeArrowheads="1"/>
          </p:cNvSpPr>
          <p:nvPr/>
        </p:nvSpPr>
        <p:spPr bwMode="auto">
          <a:xfrm>
            <a:off x="688498" y="2211054"/>
            <a:ext cx="7109522" cy="435997"/>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8680" name="AutoShape 7"/>
          <p:cNvSpPr>
            <a:spLocks noChangeArrowheads="1"/>
          </p:cNvSpPr>
          <p:nvPr/>
        </p:nvSpPr>
        <p:spPr bwMode="auto">
          <a:xfrm>
            <a:off x="5110163" y="1163638"/>
            <a:ext cx="3533775" cy="384175"/>
          </a:xfrm>
          <a:prstGeom prst="wedgeRoundRectCallout">
            <a:avLst>
              <a:gd name="adj1" fmla="val -46620"/>
              <a:gd name="adj2" fmla="val 234948"/>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Print Welcome to Java</a:t>
            </a:r>
          </a:p>
        </p:txBody>
      </p:sp>
      <p:sp>
        <p:nvSpPr>
          <p:cNvPr id="28681" name="Rectangle 9"/>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850582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Three Types of Loops</a:t>
            </a:r>
            <a:endParaRPr lang="en-US" dirty="0"/>
          </a:p>
        </p:txBody>
      </p:sp>
      <p:pic>
        <p:nvPicPr>
          <p:cNvPr id="10" name="Content Placeholder 9">
            <a:extLst>
              <a:ext uri="{FF2B5EF4-FFF2-40B4-BE49-F238E27FC236}">
                <a16:creationId xmlns:a16="http://schemas.microsoft.com/office/drawing/2014/main" id="{6D13A713-A3B4-492E-BC1C-BA4DBC48D79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3830" y="1748940"/>
            <a:ext cx="2803565" cy="346188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pic>
        <p:nvPicPr>
          <p:cNvPr id="11" name="Picture 10">
            <a:extLst>
              <a:ext uri="{FF2B5EF4-FFF2-40B4-BE49-F238E27FC236}">
                <a16:creationId xmlns:a16="http://schemas.microsoft.com/office/drawing/2014/main" id="{A00DA18F-0DA6-48AC-995E-19467B42371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2403" y="1748940"/>
            <a:ext cx="2510006" cy="34560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pic>
        <p:nvPicPr>
          <p:cNvPr id="12" name="Picture 11">
            <a:extLst>
              <a:ext uri="{FF2B5EF4-FFF2-40B4-BE49-F238E27FC236}">
                <a16:creationId xmlns:a16="http://schemas.microsoft.com/office/drawing/2014/main" id="{2E8805CF-AE07-4877-8EF5-7EB11F868F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6605" y="1267341"/>
            <a:ext cx="2803565" cy="3924000"/>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DADA2254-933E-4019-9E64-699B0FD70A53}"/>
              </a:ext>
            </a:extLst>
          </p:cNvPr>
          <p:cNvSpPr txBox="1"/>
          <p:nvPr/>
        </p:nvSpPr>
        <p:spPr>
          <a:xfrm>
            <a:off x="198532" y="5272440"/>
            <a:ext cx="8756339" cy="1200329"/>
          </a:xfrm>
          <a:prstGeom prst="rect">
            <a:avLst/>
          </a:prstGeom>
          <a:noFill/>
        </p:spPr>
        <p:txBody>
          <a:bodyPr wrap="square" rtlCol="0">
            <a:spAutoFit/>
          </a:bodyPr>
          <a:lstStyle/>
          <a:p>
            <a:r>
              <a:rPr lang="en-US" sz="2400" b="1" dirty="0"/>
              <a:t>     while Loop                   do-while Loop	              for Loop</a:t>
            </a:r>
          </a:p>
          <a:p>
            <a:endParaRPr lang="en-US" sz="2400" b="1" dirty="0"/>
          </a:p>
          <a:p>
            <a:r>
              <a:rPr lang="en-US" sz="2400" dirty="0"/>
              <a:t>We will study each in detail….</a:t>
            </a:r>
            <a:endParaRPr lang="en-US" sz="2400" b="1" dirty="0"/>
          </a:p>
        </p:txBody>
      </p:sp>
    </p:spTree>
    <p:extLst>
      <p:ext uri="{BB962C8B-B14F-4D97-AF65-F5344CB8AC3E}">
        <p14:creationId xmlns:p14="http://schemas.microsoft.com/office/powerpoint/2010/main" val="25833134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29700"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1749" name="Rectangle 4"/>
          <p:cNvSpPr>
            <a:spLocks noChangeArrowheads="1"/>
          </p:cNvSpPr>
          <p:nvPr/>
        </p:nvSpPr>
        <p:spPr bwMode="auto">
          <a:xfrm>
            <a:off x="228600" y="1447800"/>
            <a:ext cx="85679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29702"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9703" name="Rectangle 6"/>
          <p:cNvSpPr>
            <a:spLocks noChangeArrowheads="1"/>
          </p:cNvSpPr>
          <p:nvPr/>
        </p:nvSpPr>
        <p:spPr bwMode="auto">
          <a:xfrm>
            <a:off x="3753217" y="1858963"/>
            <a:ext cx="614480" cy="379482"/>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29704" name="AutoShape 7"/>
          <p:cNvSpPr>
            <a:spLocks noChangeArrowheads="1"/>
          </p:cNvSpPr>
          <p:nvPr/>
        </p:nvSpPr>
        <p:spPr bwMode="auto">
          <a:xfrm>
            <a:off x="5110163" y="1163638"/>
            <a:ext cx="3533775" cy="728662"/>
          </a:xfrm>
          <a:prstGeom prst="wedgeRoundRectCallout">
            <a:avLst>
              <a:gd name="adj1" fmla="val -75262"/>
              <a:gd name="adj2" fmla="val 51963"/>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dirty="0"/>
              <a:t>Execute increment statement </a:t>
            </a:r>
          </a:p>
          <a:p>
            <a:pPr algn="ctr">
              <a:spcBef>
                <a:spcPct val="0"/>
              </a:spcBef>
              <a:buClrTx/>
              <a:buSzTx/>
              <a:buFontTx/>
              <a:buNone/>
            </a:pPr>
            <a:r>
              <a:rPr lang="en-US" altLang="en-US" sz="1800" dirty="0"/>
              <a:t>i now is 1</a:t>
            </a:r>
          </a:p>
        </p:txBody>
      </p:sp>
      <p:sp>
        <p:nvSpPr>
          <p:cNvPr id="29705"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23169837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30724"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2773" name="Rectangle 4"/>
          <p:cNvSpPr>
            <a:spLocks noChangeArrowheads="1"/>
          </p:cNvSpPr>
          <p:nvPr/>
        </p:nvSpPr>
        <p:spPr bwMode="auto">
          <a:xfrm>
            <a:off x="228600" y="1447800"/>
            <a:ext cx="864476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30726"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0727" name="Rectangle 6"/>
          <p:cNvSpPr>
            <a:spLocks noChangeArrowheads="1"/>
          </p:cNvSpPr>
          <p:nvPr/>
        </p:nvSpPr>
        <p:spPr bwMode="auto">
          <a:xfrm>
            <a:off x="2478887" y="1838551"/>
            <a:ext cx="1108031" cy="379482"/>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0728" name="AutoShape 7"/>
          <p:cNvSpPr>
            <a:spLocks noChangeArrowheads="1"/>
          </p:cNvSpPr>
          <p:nvPr/>
        </p:nvSpPr>
        <p:spPr bwMode="auto">
          <a:xfrm>
            <a:off x="5110163" y="1163638"/>
            <a:ext cx="3533775" cy="728662"/>
          </a:xfrm>
          <a:prstGeom prst="wedgeRoundRectCallout">
            <a:avLst>
              <a:gd name="adj1" fmla="val -97014"/>
              <a:gd name="adj2" fmla="val 51963"/>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(i &lt; 2) is still true  </a:t>
            </a:r>
          </a:p>
          <a:p>
            <a:pPr algn="ctr">
              <a:spcBef>
                <a:spcPct val="0"/>
              </a:spcBef>
              <a:buClrTx/>
              <a:buSzTx/>
              <a:buFontTx/>
              <a:buNone/>
            </a:pPr>
            <a:r>
              <a:rPr lang="en-US" altLang="en-US" sz="1800"/>
              <a:t>since i is 1</a:t>
            </a:r>
          </a:p>
        </p:txBody>
      </p:sp>
      <p:sp>
        <p:nvSpPr>
          <p:cNvPr id="30729"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2512624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31748"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3797" name="Rectangle 4"/>
          <p:cNvSpPr>
            <a:spLocks noChangeArrowheads="1"/>
          </p:cNvSpPr>
          <p:nvPr/>
        </p:nvSpPr>
        <p:spPr bwMode="auto">
          <a:xfrm>
            <a:off x="228600" y="1447800"/>
            <a:ext cx="872157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31750"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1751" name="Rectangle 6"/>
          <p:cNvSpPr>
            <a:spLocks noChangeArrowheads="1"/>
          </p:cNvSpPr>
          <p:nvPr/>
        </p:nvSpPr>
        <p:spPr bwMode="auto">
          <a:xfrm>
            <a:off x="779418" y="2213701"/>
            <a:ext cx="7220140" cy="40462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1752" name="AutoShape 7"/>
          <p:cNvSpPr>
            <a:spLocks noChangeArrowheads="1"/>
          </p:cNvSpPr>
          <p:nvPr/>
        </p:nvSpPr>
        <p:spPr bwMode="auto">
          <a:xfrm>
            <a:off x="5110163" y="1163638"/>
            <a:ext cx="3533775" cy="728662"/>
          </a:xfrm>
          <a:prstGeom prst="wedgeRoundRectCallout">
            <a:avLst>
              <a:gd name="adj1" fmla="val -36542"/>
              <a:gd name="adj2" fmla="val 103509"/>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Print Welcome to Java</a:t>
            </a:r>
          </a:p>
        </p:txBody>
      </p:sp>
      <p:sp>
        <p:nvSpPr>
          <p:cNvPr id="31753"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8077379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32772"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4821" name="Rectangle 4"/>
          <p:cNvSpPr>
            <a:spLocks noChangeArrowheads="1"/>
          </p:cNvSpPr>
          <p:nvPr/>
        </p:nvSpPr>
        <p:spPr bwMode="auto">
          <a:xfrm>
            <a:off x="228600" y="1447800"/>
            <a:ext cx="864476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32774"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2775" name="Rectangle 6"/>
          <p:cNvSpPr>
            <a:spLocks noChangeArrowheads="1"/>
          </p:cNvSpPr>
          <p:nvPr/>
        </p:nvSpPr>
        <p:spPr bwMode="auto">
          <a:xfrm>
            <a:off x="3753217" y="1864678"/>
            <a:ext cx="614480" cy="310969"/>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2776" name="AutoShape 7"/>
          <p:cNvSpPr>
            <a:spLocks noChangeArrowheads="1"/>
          </p:cNvSpPr>
          <p:nvPr/>
        </p:nvSpPr>
        <p:spPr bwMode="auto">
          <a:xfrm>
            <a:off x="5110163" y="1163638"/>
            <a:ext cx="3533775" cy="728662"/>
          </a:xfrm>
          <a:prstGeom prst="wedgeRoundRectCallout">
            <a:avLst>
              <a:gd name="adj1" fmla="val -74277"/>
              <a:gd name="adj2" fmla="val 53158"/>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Execute adjustment statement </a:t>
            </a:r>
          </a:p>
          <a:p>
            <a:pPr algn="ctr">
              <a:spcBef>
                <a:spcPct val="0"/>
              </a:spcBef>
              <a:buClrTx/>
              <a:buSzTx/>
              <a:buFontTx/>
              <a:buNone/>
            </a:pPr>
            <a:r>
              <a:rPr lang="en-US" altLang="en-US" sz="1800"/>
              <a:t>i now is 2</a:t>
            </a:r>
          </a:p>
        </p:txBody>
      </p:sp>
      <p:sp>
        <p:nvSpPr>
          <p:cNvPr id="32777"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12194157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33796"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5845" name="Rectangle 4"/>
          <p:cNvSpPr>
            <a:spLocks noChangeArrowheads="1"/>
          </p:cNvSpPr>
          <p:nvPr/>
        </p:nvSpPr>
        <p:spPr bwMode="auto">
          <a:xfrm>
            <a:off x="228600" y="1447800"/>
            <a:ext cx="856795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p:txBody>
      </p:sp>
      <p:sp>
        <p:nvSpPr>
          <p:cNvPr id="33798"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3799" name="Rectangle 6"/>
          <p:cNvSpPr>
            <a:spLocks noChangeArrowheads="1"/>
          </p:cNvSpPr>
          <p:nvPr/>
        </p:nvSpPr>
        <p:spPr bwMode="auto">
          <a:xfrm>
            <a:off x="2459725" y="1841545"/>
            <a:ext cx="1152150" cy="379482"/>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3800" name="AutoShape 7"/>
          <p:cNvSpPr>
            <a:spLocks noChangeArrowheads="1"/>
          </p:cNvSpPr>
          <p:nvPr/>
        </p:nvSpPr>
        <p:spPr bwMode="auto">
          <a:xfrm>
            <a:off x="5110163" y="1163638"/>
            <a:ext cx="3533775" cy="728662"/>
          </a:xfrm>
          <a:prstGeom prst="wedgeRoundRectCallout">
            <a:avLst>
              <a:gd name="adj1" fmla="val -97014"/>
              <a:gd name="adj2" fmla="val 54353"/>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(i &lt; 2) is false  </a:t>
            </a:r>
          </a:p>
          <a:p>
            <a:pPr algn="ctr">
              <a:spcBef>
                <a:spcPct val="0"/>
              </a:spcBef>
              <a:buClrTx/>
              <a:buSzTx/>
              <a:buFontTx/>
              <a:buNone/>
            </a:pPr>
            <a:r>
              <a:rPr lang="en-US" altLang="en-US" sz="1800"/>
              <a:t>since i is 2</a:t>
            </a:r>
          </a:p>
        </p:txBody>
      </p:sp>
      <p:sp>
        <p:nvSpPr>
          <p:cNvPr id="33801"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9156079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685800" y="228600"/>
            <a:ext cx="7772400" cy="762000"/>
          </a:xfrm>
        </p:spPr>
        <p:txBody>
          <a:bodyPr/>
          <a:lstStyle/>
          <a:p>
            <a:r>
              <a:rPr lang="en-US" altLang="en-US"/>
              <a:t>Trace for Loop, cont.</a:t>
            </a:r>
          </a:p>
        </p:txBody>
      </p:sp>
      <p:sp>
        <p:nvSpPr>
          <p:cNvPr id="34820" name="Rectangle 3"/>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6869" name="Rectangle 4"/>
          <p:cNvSpPr>
            <a:spLocks noChangeArrowheads="1"/>
          </p:cNvSpPr>
          <p:nvPr/>
        </p:nvSpPr>
        <p:spPr bwMode="auto">
          <a:xfrm>
            <a:off x="228599" y="1447800"/>
            <a:ext cx="860635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sz="2400" dirty="0" err="1">
                <a:solidFill>
                  <a:schemeClr val="accent4"/>
                </a:solidFill>
                <a:latin typeface="Courier"/>
              </a:rPr>
              <a:t>int</a:t>
            </a:r>
            <a:r>
              <a:rPr lang="en-US" sz="2400" dirty="0">
                <a:solidFill>
                  <a:schemeClr val="accent4"/>
                </a:solidFill>
                <a:latin typeface="Courier"/>
              </a:rPr>
              <a:t> </a:t>
            </a:r>
            <a:r>
              <a:rPr lang="en-US" sz="2400" dirty="0" err="1">
                <a:solidFill>
                  <a:schemeClr val="accent4"/>
                </a:solidFill>
                <a:latin typeface="Courier"/>
              </a:rPr>
              <a:t>i</a:t>
            </a:r>
            <a:r>
              <a:rPr lang="en-US" sz="2400" dirty="0">
                <a:solidFill>
                  <a:schemeClr val="accent4"/>
                </a:solidFill>
                <a:latin typeface="Courier"/>
              </a:rPr>
              <a:t>;</a:t>
            </a:r>
          </a:p>
          <a:p>
            <a:pPr>
              <a:defRPr/>
            </a:pPr>
            <a:r>
              <a:rPr lang="en-US" sz="2400" dirty="0">
                <a:solidFill>
                  <a:schemeClr val="accent4"/>
                </a:solidFill>
                <a:latin typeface="Courier"/>
              </a:rPr>
              <a:t>for (</a:t>
            </a:r>
            <a:r>
              <a:rPr lang="en-US" sz="2400" dirty="0" err="1">
                <a:solidFill>
                  <a:schemeClr val="accent4"/>
                </a:solidFill>
                <a:latin typeface="Courier"/>
              </a:rPr>
              <a:t>i</a:t>
            </a:r>
            <a:r>
              <a:rPr lang="en-US" sz="2400" dirty="0">
                <a:solidFill>
                  <a:schemeClr val="accent4"/>
                </a:solidFill>
                <a:latin typeface="Courier"/>
              </a:rPr>
              <a:t> = 0; </a:t>
            </a:r>
            <a:r>
              <a:rPr lang="en-US" sz="2400" dirty="0" err="1">
                <a:solidFill>
                  <a:schemeClr val="accent4"/>
                </a:solidFill>
                <a:latin typeface="Courier"/>
              </a:rPr>
              <a:t>i</a:t>
            </a:r>
            <a:r>
              <a:rPr lang="en-US" sz="2400" dirty="0">
                <a:solidFill>
                  <a:schemeClr val="accent4"/>
                </a:solidFill>
                <a:latin typeface="Courier"/>
              </a:rPr>
              <a:t> &lt; 2; </a:t>
            </a:r>
            <a:r>
              <a:rPr lang="en-US" sz="2400" dirty="0" err="1">
                <a:solidFill>
                  <a:schemeClr val="accent4"/>
                </a:solidFill>
                <a:latin typeface="Courier"/>
              </a:rPr>
              <a:t>i</a:t>
            </a:r>
            <a:r>
              <a:rPr lang="en-US" sz="2400" dirty="0">
                <a:solidFill>
                  <a:schemeClr val="accent4"/>
                </a:solidFill>
                <a:latin typeface="Courier"/>
              </a:rPr>
              <a:t>++) {	 </a:t>
            </a:r>
          </a:p>
          <a:p>
            <a:pPr>
              <a:defRPr/>
            </a:pPr>
            <a:r>
              <a:rPr lang="en-US" sz="2400" dirty="0">
                <a:solidFill>
                  <a:schemeClr val="accent4"/>
                </a:solidFill>
                <a:latin typeface="Courier"/>
              </a:rPr>
              <a:t>   </a:t>
            </a:r>
            <a:r>
              <a:rPr lang="en-US" sz="2400" dirty="0" err="1">
                <a:solidFill>
                  <a:schemeClr val="accent4"/>
                </a:solidFill>
                <a:latin typeface="Courier"/>
              </a:rPr>
              <a:t>System.out.println</a:t>
            </a:r>
            <a:r>
              <a:rPr lang="en-US" sz="2400" dirty="0">
                <a:solidFill>
                  <a:schemeClr val="accent4"/>
                </a:solidFill>
                <a:latin typeface="Courier"/>
              </a:rPr>
              <a:t>("Welcome to Java!"); </a:t>
            </a:r>
          </a:p>
          <a:p>
            <a:pPr>
              <a:defRPr/>
            </a:pPr>
            <a:r>
              <a:rPr lang="en-US" sz="2400" dirty="0">
                <a:solidFill>
                  <a:schemeClr val="accent4"/>
                </a:solidFill>
                <a:latin typeface="Courier"/>
              </a:rPr>
              <a:t>}</a:t>
            </a:r>
          </a:p>
          <a:p>
            <a:pPr>
              <a:defRPr/>
            </a:pPr>
            <a:endParaRPr lang="en-US" sz="2400" dirty="0">
              <a:solidFill>
                <a:schemeClr val="bg2"/>
              </a:solidFill>
              <a:latin typeface="Courier"/>
            </a:endParaRPr>
          </a:p>
        </p:txBody>
      </p:sp>
      <p:sp>
        <p:nvSpPr>
          <p:cNvPr id="34822" name="Rectangle 5"/>
          <p:cNvSpPr>
            <a:spLocks noChangeArrowheads="1"/>
          </p:cNvSpPr>
          <p:nvPr/>
        </p:nvSpPr>
        <p:spPr bwMode="auto">
          <a:xfrm>
            <a:off x="1824038" y="2166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4823" name="Rectangle 6"/>
          <p:cNvSpPr>
            <a:spLocks noChangeArrowheads="1"/>
          </p:cNvSpPr>
          <p:nvPr/>
        </p:nvSpPr>
        <p:spPr bwMode="auto">
          <a:xfrm>
            <a:off x="347663" y="3006725"/>
            <a:ext cx="4992687" cy="3079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34824" name="AutoShape 7"/>
          <p:cNvSpPr>
            <a:spLocks noChangeArrowheads="1"/>
          </p:cNvSpPr>
          <p:nvPr/>
        </p:nvSpPr>
        <p:spPr bwMode="auto">
          <a:xfrm>
            <a:off x="5110163" y="1163638"/>
            <a:ext cx="3533775" cy="728662"/>
          </a:xfrm>
          <a:prstGeom prst="wedgeRoundRectCallout">
            <a:avLst>
              <a:gd name="adj1" fmla="val -75069"/>
              <a:gd name="adj2" fmla="val 216449"/>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Exit the loop. Execute the next statement after the loop</a:t>
            </a:r>
          </a:p>
        </p:txBody>
      </p:sp>
      <p:sp>
        <p:nvSpPr>
          <p:cNvPr id="34825" name="Rectangle 8"/>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Tree>
    <p:extLst>
      <p:ext uri="{BB962C8B-B14F-4D97-AF65-F5344CB8AC3E}">
        <p14:creationId xmlns:p14="http://schemas.microsoft.com/office/powerpoint/2010/main" val="30606558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Note:</a:t>
            </a:r>
          </a:p>
          <a:p>
            <a:pPr lvl="1"/>
            <a:r>
              <a:rPr lang="en-US" dirty="0">
                <a:cs typeface="Times New Roman" panose="02020603050405020304" pitchFamily="18" charset="0"/>
              </a:rPr>
              <a:t>The initial-action in a for loop can be a list of zero or more comma-separated declaration statements or assignment expressions</a:t>
            </a: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r>
              <a:rPr lang="en-US" dirty="0">
                <a:cs typeface="Times New Roman" panose="02020603050405020304" pitchFamily="18" charset="0"/>
              </a:rPr>
              <a:t>The action-after-each-iteration in a for loop can also be a list of zero or more comma-separated statements</a:t>
            </a:r>
          </a:p>
        </p:txBody>
      </p:sp>
      <p:sp>
        <p:nvSpPr>
          <p:cNvPr id="5" name="TextBox 4"/>
          <p:cNvSpPr txBox="1"/>
          <p:nvPr/>
        </p:nvSpPr>
        <p:spPr>
          <a:xfrm>
            <a:off x="1124259" y="3334772"/>
            <a:ext cx="6526146" cy="92333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chemeClr val="tx1"/>
                </a:solidFill>
                <a:latin typeface="Courier"/>
              </a:rPr>
              <a:t>for (</a:t>
            </a:r>
            <a:r>
              <a:rPr lang="en-US" sz="1800" b="1" dirty="0" err="1">
                <a:solidFill>
                  <a:srgbClr val="00B0F0"/>
                </a:solidFill>
                <a:latin typeface="Courier"/>
              </a:rPr>
              <a:t>int</a:t>
            </a:r>
            <a:r>
              <a:rPr lang="en-US" sz="1800" b="1" dirty="0">
                <a:solidFill>
                  <a:srgbClr val="00B0F0"/>
                </a:solidFill>
                <a:latin typeface="Courier"/>
              </a:rPr>
              <a:t> i = 0, j = 0;</a:t>
            </a:r>
            <a:r>
              <a:rPr lang="en-US" sz="1800" b="1" dirty="0">
                <a:solidFill>
                  <a:schemeClr val="tx1"/>
                </a:solidFill>
                <a:latin typeface="Courier"/>
              </a:rPr>
              <a:t> i + j &lt; 10; </a:t>
            </a:r>
            <a:r>
              <a:rPr lang="en-US" sz="1800" b="1" dirty="0">
                <a:solidFill>
                  <a:srgbClr val="00B0F0"/>
                </a:solidFill>
                <a:latin typeface="Courier"/>
              </a:rPr>
              <a:t>i++, </a:t>
            </a:r>
            <a:r>
              <a:rPr lang="en-US" sz="1800" b="1" dirty="0" err="1">
                <a:solidFill>
                  <a:srgbClr val="00B0F0"/>
                </a:solidFill>
                <a:latin typeface="Courier"/>
              </a:rPr>
              <a:t>j++</a:t>
            </a:r>
            <a:r>
              <a:rPr lang="en-US" sz="1800" b="1" dirty="0">
                <a:solidFill>
                  <a:schemeClr val="tx1"/>
                </a:solidFill>
                <a:latin typeface="Courier"/>
              </a:rPr>
              <a:t>) {</a:t>
            </a:r>
          </a:p>
          <a:p>
            <a:r>
              <a:rPr lang="en-US" sz="1800" b="1" dirty="0">
                <a:solidFill>
                  <a:schemeClr val="tx1"/>
                </a:solidFill>
                <a:latin typeface="Courier"/>
              </a:rPr>
              <a:t>   </a:t>
            </a:r>
            <a:r>
              <a:rPr lang="en-US" sz="1800" b="1" dirty="0">
                <a:solidFill>
                  <a:schemeClr val="accent4">
                    <a:lumMod val="50000"/>
                    <a:lumOff val="50000"/>
                  </a:schemeClr>
                </a:solidFill>
                <a:latin typeface="Courier"/>
              </a:rPr>
              <a:t>// Do something</a:t>
            </a:r>
          </a:p>
          <a:p>
            <a:r>
              <a:rPr lang="en-US" sz="1800" b="1" dirty="0">
                <a:solidFill>
                  <a:schemeClr val="tx1"/>
                </a:solidFill>
                <a:latin typeface="Courier"/>
              </a:rPr>
              <a:t>}</a:t>
            </a:r>
          </a:p>
        </p:txBody>
      </p:sp>
      <p:sp>
        <p:nvSpPr>
          <p:cNvPr id="6" name="TextBox 5"/>
          <p:cNvSpPr txBox="1"/>
          <p:nvPr/>
        </p:nvSpPr>
        <p:spPr>
          <a:xfrm>
            <a:off x="1124259" y="5319554"/>
            <a:ext cx="7629012" cy="92333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chemeClr val="tx1"/>
                </a:solidFill>
                <a:latin typeface="Courier"/>
              </a:rPr>
              <a:t>for (</a:t>
            </a:r>
            <a:r>
              <a:rPr lang="en-US" sz="1800" b="1" dirty="0" err="1">
                <a:solidFill>
                  <a:schemeClr val="tx1"/>
                </a:solidFill>
                <a:latin typeface="Courier"/>
              </a:rPr>
              <a:t>int</a:t>
            </a:r>
            <a:r>
              <a:rPr lang="en-US" sz="1800" b="1" dirty="0">
                <a:solidFill>
                  <a:schemeClr val="tx1"/>
                </a:solidFill>
                <a:latin typeface="Courier"/>
              </a:rPr>
              <a:t> i = 1; i &lt; 100; </a:t>
            </a:r>
            <a:r>
              <a:rPr lang="en-US" sz="1800" b="1" dirty="0" err="1">
                <a:solidFill>
                  <a:srgbClr val="00B0F0"/>
                </a:solidFill>
                <a:latin typeface="Courier"/>
              </a:rPr>
              <a:t>System.out.println</a:t>
            </a:r>
            <a:r>
              <a:rPr lang="en-US" sz="1800" b="1" dirty="0">
                <a:solidFill>
                  <a:srgbClr val="00B0F0"/>
                </a:solidFill>
                <a:latin typeface="Courier"/>
              </a:rPr>
              <a:t>(i), i++</a:t>
            </a:r>
            <a:r>
              <a:rPr lang="en-US" sz="1800" b="1" dirty="0">
                <a:solidFill>
                  <a:schemeClr val="tx1"/>
                </a:solidFill>
                <a:latin typeface="Courier"/>
              </a:rPr>
              <a:t>) {</a:t>
            </a:r>
          </a:p>
          <a:p>
            <a:r>
              <a:rPr lang="en-US" sz="1800" b="1" dirty="0">
                <a:solidFill>
                  <a:schemeClr val="tx1"/>
                </a:solidFill>
                <a:latin typeface="Courier"/>
              </a:rPr>
              <a:t>   </a:t>
            </a:r>
            <a:r>
              <a:rPr lang="en-US" sz="1800" b="1" dirty="0">
                <a:solidFill>
                  <a:schemeClr val="accent4">
                    <a:lumMod val="50000"/>
                    <a:lumOff val="50000"/>
                  </a:schemeClr>
                </a:solidFill>
                <a:latin typeface="Courier"/>
              </a:rPr>
              <a:t>// Do something</a:t>
            </a:r>
          </a:p>
          <a:p>
            <a:r>
              <a:rPr lang="en-US" sz="1800" b="1" dirty="0">
                <a:solidFill>
                  <a:schemeClr val="tx1"/>
                </a:solidFill>
                <a:latin typeface="Courier"/>
              </a:rPr>
              <a:t>}</a:t>
            </a:r>
          </a:p>
        </p:txBody>
      </p:sp>
    </p:spTree>
    <p:extLst>
      <p:ext uri="{BB962C8B-B14F-4D97-AF65-F5344CB8AC3E}">
        <p14:creationId xmlns:p14="http://schemas.microsoft.com/office/powerpoint/2010/main" val="5513094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The </a:t>
            </a:r>
            <a:r>
              <a:rPr lang="en-US" altLang="en-US" b="1" dirty="0">
                <a:solidFill>
                  <a:srgbClr val="00B0F0"/>
                </a:solidFill>
                <a:latin typeface="Courier"/>
              </a:rPr>
              <a:t>for</a:t>
            </a:r>
            <a:r>
              <a:rPr lang="en-US" altLang="en-US" dirty="0"/>
              <a:t> Loop</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Note:</a:t>
            </a:r>
          </a:p>
          <a:p>
            <a:pPr lvl="1"/>
            <a:r>
              <a:rPr lang="en-US" dirty="0">
                <a:cs typeface="Times New Roman" panose="02020603050405020304" pitchFamily="18" charset="0"/>
              </a:rPr>
              <a:t>The loop-continuation-condition can be omitted</a:t>
            </a:r>
          </a:p>
          <a:p>
            <a:pPr lvl="1"/>
            <a:r>
              <a:rPr lang="en-US" dirty="0">
                <a:cs typeface="Times New Roman" panose="02020603050405020304" pitchFamily="18" charset="0"/>
              </a:rPr>
              <a:t>If it is omitted, it is implicitly true</a:t>
            </a:r>
          </a:p>
          <a:p>
            <a:pPr lvl="2"/>
            <a:r>
              <a:rPr lang="en-US" dirty="0">
                <a:cs typeface="Times New Roman" panose="02020603050405020304" pitchFamily="18" charset="0"/>
              </a:rPr>
              <a:t>Meaning, it is understood as being true!</a:t>
            </a:r>
          </a:p>
          <a:p>
            <a:pPr lvl="1"/>
            <a:r>
              <a:rPr lang="en-US" dirty="0">
                <a:cs typeface="Times New Roman" panose="02020603050405020304" pitchFamily="18" charset="0"/>
              </a:rPr>
              <a:t>Example:</a:t>
            </a: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1"/>
            <a:endParaRPr lang="en-US" dirty="0">
              <a:cs typeface="Times New Roman" panose="02020603050405020304" pitchFamily="18" charset="0"/>
            </a:endParaRPr>
          </a:p>
          <a:p>
            <a:pPr lvl="2"/>
            <a:r>
              <a:rPr lang="en-US" dirty="0">
                <a:cs typeface="Times New Roman" panose="02020603050405020304" pitchFamily="18" charset="0"/>
              </a:rPr>
              <a:t>(a) and (b) are equivalent in meaning</a:t>
            </a:r>
          </a:p>
          <a:p>
            <a:pPr lvl="2"/>
            <a:r>
              <a:rPr lang="en-US" dirty="0">
                <a:cs typeface="Times New Roman" panose="02020603050405020304" pitchFamily="18" charset="0"/>
              </a:rPr>
              <a:t>but using (c) is better in this example</a:t>
            </a:r>
          </a:p>
        </p:txBody>
      </p:sp>
      <p:pic>
        <p:nvPicPr>
          <p:cNvPr id="3" name="Picture 2"/>
          <p:cNvPicPr>
            <a:picLocks noChangeAspect="1"/>
          </p:cNvPicPr>
          <p:nvPr/>
        </p:nvPicPr>
        <p:blipFill>
          <a:blip r:embed="rId2"/>
          <a:stretch>
            <a:fillRect/>
          </a:stretch>
        </p:blipFill>
        <p:spPr>
          <a:xfrm>
            <a:off x="568027" y="4081885"/>
            <a:ext cx="8007945" cy="109257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785882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Caution</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Common mistakes:</a:t>
            </a:r>
          </a:p>
          <a:p>
            <a:pPr lvl="1"/>
            <a:r>
              <a:rPr lang="en-US" dirty="0">
                <a:cs typeface="Times New Roman" panose="02020603050405020304" pitchFamily="18" charset="0"/>
              </a:rPr>
              <a:t>Adding a semicolon at the end of the for clause</a:t>
            </a:r>
          </a:p>
        </p:txBody>
      </p:sp>
      <p:pic>
        <p:nvPicPr>
          <p:cNvPr id="3" name="Picture 2"/>
          <p:cNvPicPr>
            <a:picLocks noChangeAspect="1"/>
          </p:cNvPicPr>
          <p:nvPr/>
        </p:nvPicPr>
        <p:blipFill>
          <a:blip r:embed="rId2"/>
          <a:stretch>
            <a:fillRect/>
          </a:stretch>
        </p:blipFill>
        <p:spPr>
          <a:xfrm>
            <a:off x="1389185" y="2622495"/>
            <a:ext cx="6365630" cy="1497795"/>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a:stretch>
            <a:fillRect/>
          </a:stretch>
        </p:blipFill>
        <p:spPr>
          <a:xfrm>
            <a:off x="1217129" y="4504340"/>
            <a:ext cx="6709742" cy="1881407"/>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950774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What is the output of the following program? Suppose the input is </a:t>
            </a:r>
            <a:r>
              <a:rPr lang="en-US" b="1" dirty="0">
                <a:solidFill>
                  <a:srgbClr val="00B0F0"/>
                </a:solidFill>
                <a:latin typeface="Courier"/>
              </a:rPr>
              <a:t>2 3 4 5 0</a:t>
            </a:r>
            <a:r>
              <a:rPr lang="en-US" dirty="0"/>
              <a: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5" name="TextBox 4"/>
          <p:cNvSpPr txBox="1"/>
          <p:nvPr/>
        </p:nvSpPr>
        <p:spPr>
          <a:xfrm>
            <a:off x="2101545" y="2545685"/>
            <a:ext cx="5125121" cy="3539430"/>
          </a:xfrm>
          <a:prstGeom prst="rect">
            <a:avLst/>
          </a:prstGeom>
          <a:effectLst>
            <a:outerShdw blurRad="63500" sx="102000" sy="102000" algn="ctr"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none" rtlCol="0">
            <a:spAutoFit/>
          </a:bodyPr>
          <a:lstStyle/>
          <a:p>
            <a:r>
              <a:rPr lang="en-US" sz="1400" dirty="0">
                <a:latin typeface="Courier New" panose="02070309020205020404" pitchFamily="49" charset="0"/>
                <a:cs typeface="Courier New" panose="02070309020205020404" pitchFamily="49" charset="0"/>
              </a:rPr>
              <a:t>import </a:t>
            </a:r>
            <a:r>
              <a:rPr lang="en-US" sz="1400" dirty="0" err="1">
                <a:latin typeface="Courier New" panose="02070309020205020404" pitchFamily="49" charset="0"/>
                <a:cs typeface="Courier New" panose="02070309020205020404" pitchFamily="49" charset="0"/>
              </a:rPr>
              <a:t>java.util.Scanner</a:t>
            </a:r>
            <a:r>
              <a:rPr lang="en-US" sz="1400" dirty="0">
                <a:latin typeface="Courier New" panose="02070309020205020404" pitchFamily="49" charset="0"/>
                <a:cs typeface="Courier New" panose="02070309020205020404" pitchFamily="49" charset="0"/>
              </a:rPr>
              <a: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public class Test {</a:t>
            </a:r>
          </a:p>
          <a:p>
            <a:r>
              <a:rPr lang="en-US" sz="1400" dirty="0">
                <a:latin typeface="Courier New" panose="02070309020205020404" pitchFamily="49" charset="0"/>
                <a:cs typeface="Courier New" panose="02070309020205020404" pitchFamily="49" charset="0"/>
              </a:rPr>
              <a:t>   public static void main(String[] </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Scanner input = new Scanner(System.in);</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number, sum = 0, count;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for (count = 0; count &lt; 5; count++) {</a:t>
            </a:r>
          </a:p>
          <a:p>
            <a:r>
              <a:rPr lang="en-US" sz="1400" dirty="0">
                <a:latin typeface="Courier New" panose="02070309020205020404" pitchFamily="49" charset="0"/>
                <a:cs typeface="Courier New" panose="02070309020205020404" pitchFamily="49" charset="0"/>
              </a:rPr>
              <a:t>         number = </a:t>
            </a:r>
            <a:r>
              <a:rPr lang="en-US" sz="1400" dirty="0" err="1">
                <a:latin typeface="Courier New" panose="02070309020205020404" pitchFamily="49" charset="0"/>
                <a:cs typeface="Courier New" panose="02070309020205020404" pitchFamily="49" charset="0"/>
              </a:rPr>
              <a:t>input.nextInt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sum += number;</a:t>
            </a:r>
          </a:p>
          <a:p>
            <a:r>
              <a:rPr lang="en-US" sz="1400" dirty="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("sum is " + sum);</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System.out.println</a:t>
            </a:r>
            <a:r>
              <a:rPr lang="en-US" sz="1400" dirty="0">
                <a:latin typeface="Courier New" panose="02070309020205020404" pitchFamily="49" charset="0"/>
                <a:cs typeface="Courier New" panose="02070309020205020404" pitchFamily="49" charset="0"/>
              </a:rPr>
              <a:t>("count is " + count);</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72572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Loop Design Strategies</a:t>
            </a:r>
          </a:p>
        </p:txBody>
      </p:sp>
      <p:sp>
        <p:nvSpPr>
          <p:cNvPr id="9" name="Content Placeholder 2"/>
          <p:cNvSpPr>
            <a:spLocks noGrp="1"/>
          </p:cNvSpPr>
          <p:nvPr>
            <p:ph idx="1"/>
          </p:nvPr>
        </p:nvSpPr>
        <p:spPr>
          <a:xfrm>
            <a:off x="309045" y="1341437"/>
            <a:ext cx="8525909" cy="5121557"/>
          </a:xfrm>
        </p:spPr>
        <p:txBody>
          <a:bodyPr/>
          <a:lstStyle/>
          <a:p>
            <a:r>
              <a:rPr lang="en-US" dirty="0"/>
              <a:t>Coding a correct loop is challenging for new programmers</a:t>
            </a:r>
          </a:p>
          <a:p>
            <a:r>
              <a:rPr lang="en-US" dirty="0"/>
              <a:t>Therefore, three steps are recommended:</a:t>
            </a:r>
          </a:p>
          <a:p>
            <a:pPr lvl="1"/>
            <a:r>
              <a:rPr lang="en-US" altLang="en-US" u="sng" dirty="0">
                <a:cs typeface="Times New Roman" panose="02020603050405020304" pitchFamily="18" charset="0"/>
              </a:rPr>
              <a:t>Step 1</a:t>
            </a:r>
            <a:r>
              <a:rPr lang="en-US" altLang="en-US" dirty="0">
                <a:cs typeface="Times New Roman" panose="02020603050405020304" pitchFamily="18" charset="0"/>
              </a:rPr>
              <a:t>: identify the statements that need to be repeated</a:t>
            </a:r>
          </a:p>
          <a:p>
            <a:pPr lvl="1"/>
            <a:r>
              <a:rPr lang="en-US" altLang="en-US" u="sng" dirty="0">
                <a:cs typeface="Times New Roman" panose="02020603050405020304" pitchFamily="18" charset="0"/>
              </a:rPr>
              <a:t>Step 2</a:t>
            </a:r>
            <a:r>
              <a:rPr lang="en-US" altLang="en-US" dirty="0">
                <a:cs typeface="Times New Roman" panose="02020603050405020304" pitchFamily="18" charset="0"/>
              </a:rPr>
              <a:t>: Wrap these statements in any of the three types  loop</a:t>
            </a:r>
          </a:p>
          <a:p>
            <a:pPr lvl="1"/>
            <a:r>
              <a:rPr lang="en-US" altLang="en-US" u="sng" dirty="0">
                <a:cs typeface="Times New Roman" panose="02020603050405020304" pitchFamily="18" charset="0"/>
              </a:rPr>
              <a:t>Step 3</a:t>
            </a:r>
            <a:r>
              <a:rPr lang="en-US" altLang="en-US" dirty="0">
                <a:cs typeface="Times New Roman" panose="02020603050405020304" pitchFamily="18" charset="0"/>
              </a:rPr>
              <a:t>: Code the loop-continuation-condition and include appropriate statements to control the loop</a:t>
            </a:r>
          </a:p>
          <a:p>
            <a:pPr lvl="1"/>
            <a:endParaRPr lang="en-US" altLang="en-US" dirty="0">
              <a:cs typeface="Times New Roman" panose="02020603050405020304" pitchFamily="18" charset="0"/>
            </a:endParaRPr>
          </a:p>
        </p:txBody>
      </p:sp>
    </p:spTree>
    <p:extLst>
      <p:ext uri="{BB962C8B-B14F-4D97-AF65-F5344CB8AC3E}">
        <p14:creationId xmlns:p14="http://schemas.microsoft.com/office/powerpoint/2010/main" val="40812831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Convert the following </a:t>
            </a:r>
            <a:r>
              <a:rPr lang="en-US" b="1" dirty="0">
                <a:solidFill>
                  <a:srgbClr val="00B0F0"/>
                </a:solidFill>
                <a:latin typeface="Courier"/>
              </a:rPr>
              <a:t>for </a:t>
            </a:r>
            <a:r>
              <a:rPr lang="en-US" dirty="0"/>
              <a:t>loop into a </a:t>
            </a:r>
            <a:r>
              <a:rPr lang="en-US" b="1" dirty="0">
                <a:solidFill>
                  <a:srgbClr val="00B0F0"/>
                </a:solidFill>
                <a:latin typeface="Courier"/>
              </a:rPr>
              <a:t>while</a:t>
            </a:r>
            <a:r>
              <a:rPr lang="en-US" dirty="0"/>
              <a:t> loop and into a </a:t>
            </a:r>
            <a:r>
              <a:rPr lang="en-US" b="1" dirty="0">
                <a:solidFill>
                  <a:srgbClr val="00B0F0"/>
                </a:solidFill>
                <a:latin typeface="Courier"/>
              </a:rPr>
              <a:t>do-while</a:t>
            </a:r>
            <a:r>
              <a:rPr lang="en-US" dirty="0"/>
              <a:t> loop:</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7" name="TextBox 6"/>
          <p:cNvSpPr txBox="1"/>
          <p:nvPr/>
        </p:nvSpPr>
        <p:spPr>
          <a:xfrm>
            <a:off x="2205006" y="2929735"/>
            <a:ext cx="4733988" cy="1200329"/>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chemeClr val="tx1"/>
                </a:solidFill>
                <a:latin typeface="Courier"/>
              </a:rPr>
              <a:t>long sum = 0;</a:t>
            </a:r>
          </a:p>
          <a:p>
            <a:r>
              <a:rPr lang="en-US" sz="1800" b="1" dirty="0">
                <a:solidFill>
                  <a:schemeClr val="tx1"/>
                </a:solidFill>
                <a:latin typeface="Courier"/>
              </a:rPr>
              <a:t>for (</a:t>
            </a:r>
            <a:r>
              <a:rPr lang="en-US" sz="1800" b="1" dirty="0" err="1">
                <a:solidFill>
                  <a:schemeClr val="tx1"/>
                </a:solidFill>
                <a:latin typeface="Courier"/>
              </a:rPr>
              <a:t>int</a:t>
            </a:r>
            <a:r>
              <a:rPr lang="en-US" sz="1800" b="1" dirty="0">
                <a:solidFill>
                  <a:schemeClr val="tx1"/>
                </a:solidFill>
                <a:latin typeface="Courier"/>
              </a:rPr>
              <a:t> i = 0; i &lt;= 1000; i++) {</a:t>
            </a:r>
          </a:p>
          <a:p>
            <a:r>
              <a:rPr lang="en-US" sz="1800" b="1" dirty="0">
                <a:solidFill>
                  <a:schemeClr val="tx1"/>
                </a:solidFill>
                <a:latin typeface="Courier"/>
              </a:rPr>
              <a:t>   sum = sum + i;</a:t>
            </a:r>
          </a:p>
          <a:p>
            <a:r>
              <a:rPr lang="en-US" sz="1800" b="1" dirty="0">
                <a:solidFill>
                  <a:schemeClr val="tx1"/>
                </a:solidFill>
                <a:latin typeface="Courier"/>
              </a:rPr>
              <a:t>}</a:t>
            </a:r>
          </a:p>
        </p:txBody>
      </p:sp>
    </p:spTree>
    <p:extLst>
      <p:ext uri="{BB962C8B-B14F-4D97-AF65-F5344CB8AC3E}">
        <p14:creationId xmlns:p14="http://schemas.microsoft.com/office/powerpoint/2010/main" val="13421926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What is wrong with the following programs:</a:t>
            </a:r>
          </a:p>
          <a:p>
            <a:endParaRPr lang="en-US" dirty="0"/>
          </a:p>
          <a:p>
            <a:endParaRPr lang="en-US" dirty="0"/>
          </a:p>
          <a:p>
            <a:endParaRPr lang="en-US" dirty="0"/>
          </a:p>
          <a:p>
            <a:endParaRPr lang="en-US" dirty="0"/>
          </a:p>
          <a:p>
            <a:pPr marL="971550" lvl="1" indent="-514350">
              <a:buFont typeface="+mj-lt"/>
              <a:buAutoNum type="alphaLcParenR"/>
            </a:pPr>
            <a:r>
              <a:rPr lang="en-US" dirty="0"/>
              <a:t>no semicolon after the while statement</a:t>
            </a:r>
          </a:p>
          <a:p>
            <a:pPr marL="1371600" lvl="2" indent="-514350"/>
            <a:r>
              <a:rPr lang="en-US" dirty="0"/>
              <a:t>you need a semicolon here</a:t>
            </a:r>
          </a:p>
          <a:p>
            <a:pPr marL="971550" lvl="1" indent="-514350">
              <a:buFont typeface="+mj-lt"/>
              <a:buAutoNum type="alphaLcParenR"/>
            </a:pPr>
            <a:r>
              <a:rPr lang="en-US" dirty="0"/>
              <a:t>semicolon used at end of for clause</a:t>
            </a:r>
          </a:p>
          <a:p>
            <a:pPr marL="1371600" lvl="2" indent="-514350"/>
            <a:r>
              <a:rPr lang="en-US" dirty="0"/>
              <a:t>You cannot use a semicolon here</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137669" y="2008015"/>
            <a:ext cx="8877805" cy="215068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8088440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60" y="146041"/>
            <a:ext cx="8295480" cy="1121300"/>
          </a:xfrm>
        </p:spPr>
        <p:txBody>
          <a:bodyPr/>
          <a:lstStyle/>
          <a:p>
            <a:r>
              <a:rPr lang="en-US" altLang="en-US" dirty="0"/>
              <a:t>Keywords </a:t>
            </a:r>
            <a:r>
              <a:rPr lang="en-US" altLang="en-US" b="1" dirty="0">
                <a:solidFill>
                  <a:srgbClr val="00B0F0"/>
                </a:solidFill>
                <a:latin typeface="Courier"/>
              </a:rPr>
              <a:t>break</a:t>
            </a:r>
            <a:r>
              <a:rPr lang="en-US" altLang="en-US" dirty="0">
                <a:solidFill>
                  <a:srgbClr val="00B0F0"/>
                </a:solidFill>
              </a:rPr>
              <a:t> </a:t>
            </a:r>
            <a:r>
              <a:rPr lang="en-US" altLang="en-US" dirty="0"/>
              <a:t>and </a:t>
            </a:r>
            <a:r>
              <a:rPr lang="en-US" altLang="en-US" b="1" dirty="0">
                <a:solidFill>
                  <a:srgbClr val="00B0F0"/>
                </a:solidFill>
                <a:latin typeface="Courier"/>
              </a:rPr>
              <a:t>continue</a:t>
            </a:r>
            <a:endParaRPr lang="en-US" b="1" dirty="0">
              <a:solidFill>
                <a:srgbClr val="00B0F0"/>
              </a:solidFill>
              <a:latin typeface="Courier"/>
            </a:endParaRPr>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We can use two keywords,</a:t>
            </a:r>
          </a:p>
          <a:p>
            <a:pPr lvl="1"/>
            <a:r>
              <a:rPr lang="en-US" b="1" dirty="0">
                <a:solidFill>
                  <a:srgbClr val="00B0F0"/>
                </a:solidFill>
                <a:latin typeface="Courier"/>
                <a:cs typeface="Times New Roman" panose="02020603050405020304" pitchFamily="18" charset="0"/>
              </a:rPr>
              <a:t>break</a:t>
            </a:r>
            <a:r>
              <a:rPr lang="en-US" dirty="0">
                <a:solidFill>
                  <a:srgbClr val="00B0F0"/>
                </a:solidFill>
                <a:cs typeface="Times New Roman" panose="02020603050405020304" pitchFamily="18" charset="0"/>
              </a:rPr>
              <a:t> </a:t>
            </a:r>
            <a:r>
              <a:rPr lang="en-US" dirty="0">
                <a:cs typeface="Times New Roman" panose="02020603050405020304" pitchFamily="18" charset="0"/>
              </a:rPr>
              <a:t>and </a:t>
            </a:r>
            <a:r>
              <a:rPr lang="en-US" b="1" dirty="0">
                <a:solidFill>
                  <a:srgbClr val="00B0F0"/>
                </a:solidFill>
                <a:latin typeface="Courier"/>
                <a:cs typeface="Times New Roman" panose="02020603050405020304" pitchFamily="18" charset="0"/>
              </a:rPr>
              <a:t>continue</a:t>
            </a:r>
            <a:r>
              <a:rPr lang="en-US" dirty="0">
                <a:cs typeface="Times New Roman" panose="02020603050405020304" pitchFamily="18" charset="0"/>
              </a:rPr>
              <a:t>,</a:t>
            </a:r>
          </a:p>
          <a:p>
            <a:r>
              <a:rPr lang="en-US" dirty="0">
                <a:cs typeface="Times New Roman" panose="02020603050405020304" pitchFamily="18" charset="0"/>
              </a:rPr>
              <a:t>to provide additional control inside our loops</a:t>
            </a:r>
          </a:p>
          <a:p>
            <a:r>
              <a:rPr lang="en-US" dirty="0">
                <a:cs typeface="Times New Roman" panose="02020603050405020304" pitchFamily="18" charset="0"/>
              </a:rPr>
              <a:t>Benefits of using these keywords:</a:t>
            </a:r>
          </a:p>
          <a:p>
            <a:pPr lvl="1"/>
            <a:r>
              <a:rPr lang="en-US" dirty="0">
                <a:cs typeface="Times New Roman" panose="02020603050405020304" pitchFamily="18" charset="0"/>
              </a:rPr>
              <a:t>Can simplify programming (sometimes)</a:t>
            </a:r>
          </a:p>
          <a:p>
            <a:r>
              <a:rPr lang="en-US" dirty="0">
                <a:cs typeface="Times New Roman" panose="02020603050405020304" pitchFamily="18" charset="0"/>
              </a:rPr>
              <a:t>Negatives of using these keywords:</a:t>
            </a:r>
          </a:p>
          <a:p>
            <a:pPr lvl="1"/>
            <a:r>
              <a:rPr lang="en-US" dirty="0">
                <a:cs typeface="Times New Roman" panose="02020603050405020304" pitchFamily="18" charset="0"/>
              </a:rPr>
              <a:t>Overuse or improperly using them can cause problems and make programs difficult to read and debug</a:t>
            </a:r>
          </a:p>
        </p:txBody>
      </p:sp>
    </p:spTree>
    <p:extLst>
      <p:ext uri="{BB962C8B-B14F-4D97-AF65-F5344CB8AC3E}">
        <p14:creationId xmlns:p14="http://schemas.microsoft.com/office/powerpoint/2010/main" val="269562472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60" y="146041"/>
            <a:ext cx="8295480" cy="1121300"/>
          </a:xfrm>
        </p:spPr>
        <p:txBody>
          <a:bodyPr/>
          <a:lstStyle/>
          <a:p>
            <a:r>
              <a:rPr lang="en-US" altLang="en-US" dirty="0"/>
              <a:t>Keywords </a:t>
            </a:r>
            <a:r>
              <a:rPr lang="en-US" altLang="en-US" b="1" dirty="0">
                <a:solidFill>
                  <a:srgbClr val="00B0F0"/>
                </a:solidFill>
                <a:latin typeface="Courier"/>
              </a:rPr>
              <a:t>break</a:t>
            </a:r>
            <a:r>
              <a:rPr lang="en-US" altLang="en-US" dirty="0">
                <a:solidFill>
                  <a:srgbClr val="00B0F0"/>
                </a:solidFill>
              </a:rPr>
              <a:t> </a:t>
            </a:r>
            <a:r>
              <a:rPr lang="en-US" altLang="en-US" dirty="0"/>
              <a:t>and </a:t>
            </a:r>
            <a:r>
              <a:rPr lang="en-US" altLang="en-US" b="1" dirty="0">
                <a:solidFill>
                  <a:srgbClr val="00B0F0"/>
                </a:solidFill>
                <a:latin typeface="Courier"/>
              </a:rPr>
              <a:t>continue</a:t>
            </a:r>
            <a:endParaRPr lang="en-US" b="1" dirty="0">
              <a:solidFill>
                <a:srgbClr val="00B0F0"/>
              </a:solidFill>
              <a:latin typeface="Courier"/>
            </a:endParaRPr>
          </a:p>
        </p:txBody>
      </p:sp>
      <p:sp>
        <p:nvSpPr>
          <p:cNvPr id="9" name="Content Placeholder 2"/>
          <p:cNvSpPr>
            <a:spLocks noGrp="1"/>
          </p:cNvSpPr>
          <p:nvPr>
            <p:ph idx="1"/>
          </p:nvPr>
        </p:nvSpPr>
        <p:spPr>
          <a:xfrm>
            <a:off x="270641" y="1341437"/>
            <a:ext cx="8564314" cy="5121557"/>
          </a:xfrm>
        </p:spPr>
        <p:txBody>
          <a:bodyPr/>
          <a:lstStyle/>
          <a:p>
            <a:r>
              <a:rPr lang="en-US" b="1" dirty="0">
                <a:solidFill>
                  <a:srgbClr val="00B0F0"/>
                </a:solidFill>
                <a:latin typeface="Courier"/>
                <a:cs typeface="Times New Roman" panose="02020603050405020304" pitchFamily="18" charset="0"/>
              </a:rPr>
              <a:t>break</a:t>
            </a:r>
            <a:r>
              <a:rPr lang="en-US" dirty="0">
                <a:cs typeface="Times New Roman" panose="02020603050405020304" pitchFamily="18" charset="0"/>
              </a:rPr>
              <a:t>:</a:t>
            </a:r>
          </a:p>
          <a:p>
            <a:pPr lvl="1"/>
            <a:r>
              <a:rPr lang="en-US" dirty="0">
                <a:cs typeface="Times New Roman" panose="02020603050405020304" pitchFamily="18" charset="0"/>
              </a:rPr>
              <a:t>allows you to immediately terminate a loop</a:t>
            </a:r>
          </a:p>
          <a:p>
            <a:pPr lvl="1"/>
            <a:r>
              <a:rPr lang="en-US" dirty="0">
                <a:cs typeface="Times New Roman" panose="02020603050405020304" pitchFamily="18" charset="0"/>
              </a:rPr>
              <a:t>think of this as similar to a break in a switch statement</a:t>
            </a:r>
          </a:p>
          <a:p>
            <a:r>
              <a:rPr lang="en-US" b="1" dirty="0">
                <a:solidFill>
                  <a:srgbClr val="00B0F0"/>
                </a:solidFill>
                <a:latin typeface="Courier"/>
                <a:cs typeface="Times New Roman" panose="02020603050405020304" pitchFamily="18" charset="0"/>
              </a:rPr>
              <a:t>continue</a:t>
            </a:r>
            <a:r>
              <a:rPr lang="en-US" dirty="0">
                <a:cs typeface="Times New Roman" panose="02020603050405020304" pitchFamily="18" charset="0"/>
              </a:rPr>
              <a:t>:</a:t>
            </a:r>
          </a:p>
          <a:p>
            <a:pPr lvl="1"/>
            <a:r>
              <a:rPr lang="en-US" dirty="0">
                <a:cs typeface="Times New Roman" panose="02020603050405020304" pitchFamily="18" charset="0"/>
              </a:rPr>
              <a:t>ends the current iteration of the loop and program control skips until the end of the loop body</a:t>
            </a:r>
          </a:p>
          <a:p>
            <a:r>
              <a:rPr lang="en-US" dirty="0">
                <a:cs typeface="Times New Roman" panose="02020603050405020304" pitchFamily="18" charset="0"/>
              </a:rPr>
              <a:t>Summary:</a:t>
            </a:r>
          </a:p>
          <a:p>
            <a:pPr lvl="1"/>
            <a:r>
              <a:rPr lang="en-US" b="1" dirty="0">
                <a:solidFill>
                  <a:srgbClr val="00B0F0"/>
                </a:solidFill>
                <a:latin typeface="Courier"/>
                <a:cs typeface="Times New Roman" panose="02020603050405020304" pitchFamily="18" charset="0"/>
              </a:rPr>
              <a:t>break</a:t>
            </a:r>
            <a:r>
              <a:rPr lang="en-US" dirty="0">
                <a:solidFill>
                  <a:srgbClr val="00B0F0"/>
                </a:solidFill>
                <a:cs typeface="Times New Roman" panose="02020603050405020304" pitchFamily="18" charset="0"/>
              </a:rPr>
              <a:t> </a:t>
            </a:r>
            <a:r>
              <a:rPr lang="en-US" dirty="0">
                <a:cs typeface="Times New Roman" panose="02020603050405020304" pitchFamily="18" charset="0"/>
              </a:rPr>
              <a:t>breaks out of the loop</a:t>
            </a:r>
          </a:p>
          <a:p>
            <a:pPr lvl="1"/>
            <a:r>
              <a:rPr lang="en-US" b="1" dirty="0">
                <a:solidFill>
                  <a:srgbClr val="00B0F0"/>
                </a:solidFill>
                <a:latin typeface="Courier"/>
                <a:cs typeface="Times New Roman" panose="02020603050405020304" pitchFamily="18" charset="0"/>
              </a:rPr>
              <a:t>continue</a:t>
            </a:r>
            <a:r>
              <a:rPr lang="en-US" dirty="0">
                <a:solidFill>
                  <a:srgbClr val="00B0F0"/>
                </a:solidFill>
                <a:cs typeface="Times New Roman" panose="02020603050405020304" pitchFamily="18" charset="0"/>
              </a:rPr>
              <a:t> </a:t>
            </a:r>
            <a:r>
              <a:rPr lang="en-US" dirty="0">
                <a:cs typeface="Times New Roman" panose="02020603050405020304" pitchFamily="18" charset="0"/>
              </a:rPr>
              <a:t>breaks out of the iteration</a:t>
            </a:r>
          </a:p>
        </p:txBody>
      </p:sp>
    </p:spTree>
    <p:extLst>
      <p:ext uri="{BB962C8B-B14F-4D97-AF65-F5344CB8AC3E}">
        <p14:creationId xmlns:p14="http://schemas.microsoft.com/office/powerpoint/2010/main" val="143315269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60" y="146041"/>
            <a:ext cx="8295480" cy="1121300"/>
          </a:xfrm>
        </p:spPr>
        <p:txBody>
          <a:bodyPr/>
          <a:lstStyle/>
          <a:p>
            <a:r>
              <a:rPr lang="en-US" altLang="en-US" dirty="0"/>
              <a:t>Keywords </a:t>
            </a:r>
            <a:r>
              <a:rPr lang="en-US" altLang="en-US" b="1" dirty="0">
                <a:solidFill>
                  <a:srgbClr val="00B0F0"/>
                </a:solidFill>
                <a:latin typeface="Courier"/>
              </a:rPr>
              <a:t>break</a:t>
            </a:r>
            <a:r>
              <a:rPr lang="en-US" altLang="en-US" dirty="0">
                <a:solidFill>
                  <a:srgbClr val="00B0F0"/>
                </a:solidFill>
              </a:rPr>
              <a:t> </a:t>
            </a:r>
            <a:r>
              <a:rPr lang="en-US" altLang="en-US" dirty="0"/>
              <a:t>and </a:t>
            </a:r>
            <a:r>
              <a:rPr lang="en-US" altLang="en-US" b="1" dirty="0">
                <a:solidFill>
                  <a:srgbClr val="00B0F0"/>
                </a:solidFill>
                <a:latin typeface="Courier"/>
              </a:rPr>
              <a:t>continue</a:t>
            </a:r>
            <a:endParaRPr lang="en-US" b="1" dirty="0">
              <a:solidFill>
                <a:srgbClr val="00B0F0"/>
              </a:solidFill>
              <a:latin typeface="Courier"/>
            </a:endParaRPr>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Caution:</a:t>
            </a:r>
          </a:p>
          <a:p>
            <a:pPr lvl="1"/>
            <a:r>
              <a:rPr lang="en-US" dirty="0">
                <a:cs typeface="Times New Roman" panose="02020603050405020304" pitchFamily="18" charset="0"/>
              </a:rPr>
              <a:t>In </a:t>
            </a:r>
            <a:r>
              <a:rPr lang="en-US" b="1" dirty="0">
                <a:solidFill>
                  <a:srgbClr val="00B0F0"/>
                </a:solidFill>
                <a:latin typeface="Courier"/>
                <a:cs typeface="Times New Roman" panose="02020603050405020304" pitchFamily="18" charset="0"/>
              </a:rPr>
              <a:t>while</a:t>
            </a:r>
            <a:r>
              <a:rPr lang="en-US" dirty="0">
                <a:cs typeface="Times New Roman" panose="02020603050405020304" pitchFamily="18" charset="0"/>
              </a:rPr>
              <a:t> and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loops, as soon as the keyword continue is executed, program control skips to the end of the loop body and then the </a:t>
            </a:r>
            <a:r>
              <a:rPr lang="en-US" u="sng" dirty="0">
                <a:cs typeface="Times New Roman" panose="02020603050405020304" pitchFamily="18" charset="0"/>
              </a:rPr>
              <a:t>loop-continuation-condition</a:t>
            </a:r>
            <a:r>
              <a:rPr lang="en-US" dirty="0">
                <a:cs typeface="Times New Roman" panose="02020603050405020304" pitchFamily="18" charset="0"/>
              </a:rPr>
              <a:t> is evaluated</a:t>
            </a:r>
          </a:p>
          <a:p>
            <a:pPr lvl="1"/>
            <a:r>
              <a:rPr lang="en-US" dirty="0">
                <a:cs typeface="Times New Roman" panose="02020603050405020304" pitchFamily="18" charset="0"/>
              </a:rPr>
              <a:t>In </a:t>
            </a:r>
            <a:r>
              <a:rPr lang="en-US" b="1" dirty="0">
                <a:solidFill>
                  <a:srgbClr val="00B0F0"/>
                </a:solidFill>
                <a:latin typeface="Courier"/>
                <a:cs typeface="Times New Roman" panose="02020603050405020304" pitchFamily="18" charset="0"/>
              </a:rPr>
              <a:t>for</a:t>
            </a:r>
            <a:r>
              <a:rPr lang="en-US" dirty="0">
                <a:cs typeface="Times New Roman" panose="02020603050405020304" pitchFamily="18" charset="0"/>
              </a:rPr>
              <a:t> loops, as soon as the keyword continue is executed, program control skips to the end of the loop body, and then the </a:t>
            </a:r>
            <a:r>
              <a:rPr lang="en-US" u="sng" dirty="0">
                <a:cs typeface="Times New Roman" panose="02020603050405020304" pitchFamily="18" charset="0"/>
              </a:rPr>
              <a:t>action-after-each-iteration</a:t>
            </a:r>
            <a:r>
              <a:rPr lang="en-US" dirty="0">
                <a:cs typeface="Times New Roman" panose="02020603050405020304" pitchFamily="18" charset="0"/>
              </a:rPr>
              <a:t> and then the </a:t>
            </a:r>
            <a:r>
              <a:rPr lang="en-US" u="sng" dirty="0">
                <a:cs typeface="Times New Roman" panose="02020603050405020304" pitchFamily="18" charset="0"/>
              </a:rPr>
              <a:t>loop-continuation-condition is evaluated</a:t>
            </a:r>
            <a:r>
              <a:rPr lang="en-US" dirty="0">
                <a:cs typeface="Times New Roman" panose="02020603050405020304" pitchFamily="18" charset="0"/>
              </a:rPr>
              <a:t> </a:t>
            </a:r>
          </a:p>
          <a:p>
            <a:pPr lvl="1"/>
            <a:r>
              <a:rPr lang="en-US" dirty="0">
                <a:cs typeface="Times New Roman" panose="02020603050405020304" pitchFamily="18" charset="0"/>
              </a:rPr>
              <a:t>The difference is the action-after-each-iteration is executed with a for loop and not with while/do-while</a:t>
            </a:r>
          </a:p>
        </p:txBody>
      </p:sp>
    </p:spTree>
    <p:extLst>
      <p:ext uri="{BB962C8B-B14F-4D97-AF65-F5344CB8AC3E}">
        <p14:creationId xmlns:p14="http://schemas.microsoft.com/office/powerpoint/2010/main" val="13037626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60" y="146041"/>
            <a:ext cx="8295480" cy="1121300"/>
          </a:xfrm>
        </p:spPr>
        <p:txBody>
          <a:bodyPr/>
          <a:lstStyle/>
          <a:p>
            <a:r>
              <a:rPr lang="en-US" altLang="en-US" dirty="0"/>
              <a:t>Keywords </a:t>
            </a:r>
            <a:r>
              <a:rPr lang="en-US" altLang="en-US" b="1" dirty="0">
                <a:solidFill>
                  <a:srgbClr val="00B0F0"/>
                </a:solidFill>
                <a:latin typeface="Courier"/>
              </a:rPr>
              <a:t>break</a:t>
            </a:r>
            <a:r>
              <a:rPr lang="en-US" altLang="en-US" dirty="0">
                <a:solidFill>
                  <a:srgbClr val="00B0F0"/>
                </a:solidFill>
              </a:rPr>
              <a:t> </a:t>
            </a:r>
            <a:r>
              <a:rPr lang="en-US" altLang="en-US" dirty="0"/>
              <a:t>and </a:t>
            </a:r>
            <a:r>
              <a:rPr lang="en-US" altLang="en-US" b="1" dirty="0">
                <a:solidFill>
                  <a:srgbClr val="00B0F0"/>
                </a:solidFill>
                <a:latin typeface="Courier"/>
              </a:rPr>
              <a:t>continue</a:t>
            </a:r>
            <a:endParaRPr lang="en-US" b="1" dirty="0">
              <a:solidFill>
                <a:srgbClr val="00B0F0"/>
              </a:solidFill>
              <a:latin typeface="Courier"/>
            </a:endParaRPr>
          </a:p>
        </p:txBody>
      </p:sp>
      <p:sp>
        <p:nvSpPr>
          <p:cNvPr id="9" name="Content Placeholder 2"/>
          <p:cNvSpPr>
            <a:spLocks noGrp="1"/>
          </p:cNvSpPr>
          <p:nvPr>
            <p:ph idx="1"/>
          </p:nvPr>
        </p:nvSpPr>
        <p:spPr>
          <a:xfrm>
            <a:off x="270641" y="1341437"/>
            <a:ext cx="8564314" cy="5121557"/>
          </a:xfrm>
        </p:spPr>
        <p:txBody>
          <a:bodyPr/>
          <a:lstStyle/>
          <a:p>
            <a:r>
              <a:rPr lang="en-US" b="1" dirty="0">
                <a:solidFill>
                  <a:srgbClr val="00B0F0"/>
                </a:solidFill>
                <a:latin typeface="Courier"/>
                <a:cs typeface="Times New Roman" panose="02020603050405020304" pitchFamily="18" charset="0"/>
              </a:rPr>
              <a:t>break</a:t>
            </a:r>
            <a:r>
              <a:rPr lang="en-US" dirty="0">
                <a:cs typeface="Times New Roman" panose="02020603050405020304" pitchFamily="18" charset="0"/>
              </a:rPr>
              <a:t>:</a:t>
            </a:r>
          </a:p>
        </p:txBody>
      </p:sp>
      <p:pic>
        <p:nvPicPr>
          <p:cNvPr id="4" name="Picture 3"/>
          <p:cNvPicPr>
            <a:picLocks noChangeAspect="1"/>
          </p:cNvPicPr>
          <p:nvPr/>
        </p:nvPicPr>
        <p:blipFill>
          <a:blip r:embed="rId2"/>
          <a:stretch>
            <a:fillRect/>
          </a:stretch>
        </p:blipFill>
        <p:spPr>
          <a:xfrm>
            <a:off x="190500" y="5554552"/>
            <a:ext cx="8759670" cy="754823"/>
          </a:xfrm>
          <a:prstGeom prst="rect">
            <a:avLst/>
          </a:prstGeom>
          <a:ln>
            <a:noFill/>
          </a:ln>
          <a:effectLst>
            <a:outerShdw blurRad="190500" algn="tl" rotWithShape="0">
              <a:srgbClr val="000000">
                <a:alpha val="70000"/>
              </a:srgbClr>
            </a:outerShdw>
          </a:effectLst>
        </p:spPr>
      </p:pic>
      <p:sp>
        <p:nvSpPr>
          <p:cNvPr id="6" name="Rectangle 10">
            <a:hlinkClick r:id="rId3"/>
          </p:cNvPr>
          <p:cNvSpPr>
            <a:spLocks noChangeArrowheads="1"/>
          </p:cNvSpPr>
          <p:nvPr/>
        </p:nvSpPr>
        <p:spPr bwMode="auto">
          <a:xfrm>
            <a:off x="437210" y="2891330"/>
            <a:ext cx="1837443" cy="925086"/>
          </a:xfrm>
          <a:prstGeom prst="rect">
            <a:avLst/>
          </a:prstGeom>
          <a:blipFill dpi="0" rotWithShape="1">
            <a:blip r:embed="rId4"/>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pic>
        <p:nvPicPr>
          <p:cNvPr id="7" name="Picture 6"/>
          <p:cNvPicPr>
            <a:picLocks noChangeAspect="1"/>
          </p:cNvPicPr>
          <p:nvPr/>
        </p:nvPicPr>
        <p:blipFill>
          <a:blip r:embed="rId5"/>
          <a:stretch>
            <a:fillRect/>
          </a:stretch>
        </p:blipFill>
        <p:spPr>
          <a:xfrm>
            <a:off x="3440193" y="1490765"/>
            <a:ext cx="5492955" cy="372621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538900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60" y="146041"/>
            <a:ext cx="8295480" cy="1121300"/>
          </a:xfrm>
        </p:spPr>
        <p:txBody>
          <a:bodyPr/>
          <a:lstStyle/>
          <a:p>
            <a:r>
              <a:rPr lang="en-US" altLang="en-US" dirty="0"/>
              <a:t>Keywords </a:t>
            </a:r>
            <a:r>
              <a:rPr lang="en-US" altLang="en-US" b="1" dirty="0">
                <a:solidFill>
                  <a:srgbClr val="00B0F0"/>
                </a:solidFill>
                <a:latin typeface="Courier"/>
              </a:rPr>
              <a:t>break</a:t>
            </a:r>
            <a:r>
              <a:rPr lang="en-US" altLang="en-US" dirty="0">
                <a:solidFill>
                  <a:srgbClr val="00B0F0"/>
                </a:solidFill>
              </a:rPr>
              <a:t> </a:t>
            </a:r>
            <a:r>
              <a:rPr lang="en-US" altLang="en-US" dirty="0"/>
              <a:t>and </a:t>
            </a:r>
            <a:r>
              <a:rPr lang="en-US" altLang="en-US" b="1" dirty="0">
                <a:solidFill>
                  <a:srgbClr val="00B0F0"/>
                </a:solidFill>
                <a:latin typeface="Courier"/>
              </a:rPr>
              <a:t>continue</a:t>
            </a:r>
            <a:endParaRPr lang="en-US" b="1" dirty="0">
              <a:solidFill>
                <a:srgbClr val="00B0F0"/>
              </a:solidFill>
              <a:latin typeface="Courier"/>
            </a:endParaRPr>
          </a:p>
        </p:txBody>
      </p:sp>
      <p:sp>
        <p:nvSpPr>
          <p:cNvPr id="9" name="Content Placeholder 2"/>
          <p:cNvSpPr>
            <a:spLocks noGrp="1"/>
          </p:cNvSpPr>
          <p:nvPr>
            <p:ph idx="1"/>
          </p:nvPr>
        </p:nvSpPr>
        <p:spPr>
          <a:xfrm>
            <a:off x="270641" y="1341437"/>
            <a:ext cx="8564314" cy="5121557"/>
          </a:xfrm>
        </p:spPr>
        <p:txBody>
          <a:bodyPr/>
          <a:lstStyle/>
          <a:p>
            <a:r>
              <a:rPr lang="en-US" b="1" dirty="0">
                <a:solidFill>
                  <a:srgbClr val="00B0F0"/>
                </a:solidFill>
                <a:latin typeface="Courier"/>
                <a:cs typeface="Times New Roman" panose="02020603050405020304" pitchFamily="18" charset="0"/>
              </a:rPr>
              <a:t>continue</a:t>
            </a:r>
            <a:r>
              <a:rPr lang="en-US" dirty="0">
                <a:cs typeface="Times New Roman" panose="02020603050405020304" pitchFamily="18" charset="0"/>
              </a:rPr>
              <a:t>:</a:t>
            </a:r>
          </a:p>
        </p:txBody>
      </p:sp>
      <p:sp>
        <p:nvSpPr>
          <p:cNvPr id="6" name="Rectangle 10">
            <a:hlinkClick r:id="rId2"/>
          </p:cNvPr>
          <p:cNvSpPr>
            <a:spLocks noChangeArrowheads="1"/>
          </p:cNvSpPr>
          <p:nvPr/>
        </p:nvSpPr>
        <p:spPr bwMode="auto">
          <a:xfrm>
            <a:off x="437210" y="2891330"/>
            <a:ext cx="1837443" cy="925086"/>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pic>
        <p:nvPicPr>
          <p:cNvPr id="5" name="Picture 4"/>
          <p:cNvPicPr>
            <a:picLocks noChangeAspect="1"/>
          </p:cNvPicPr>
          <p:nvPr/>
        </p:nvPicPr>
        <p:blipFill>
          <a:blip r:embed="rId4"/>
          <a:stretch>
            <a:fillRect/>
          </a:stretch>
        </p:blipFill>
        <p:spPr>
          <a:xfrm>
            <a:off x="3588205" y="1508750"/>
            <a:ext cx="5438775" cy="3981450"/>
          </a:xfrm>
          <a:prstGeom prst="rect">
            <a:avLst/>
          </a:prstGeom>
          <a:ln>
            <a:noFill/>
          </a:ln>
          <a:effectLst>
            <a:outerShdw blurRad="190500" algn="tl" rotWithShape="0">
              <a:srgbClr val="000000">
                <a:alpha val="70000"/>
              </a:srgbClr>
            </a:outerShdw>
          </a:effectLst>
        </p:spPr>
      </p:pic>
      <p:pic>
        <p:nvPicPr>
          <p:cNvPr id="7" name="Picture 6"/>
          <p:cNvPicPr>
            <a:picLocks noChangeAspect="1"/>
          </p:cNvPicPr>
          <p:nvPr/>
        </p:nvPicPr>
        <p:blipFill>
          <a:blip r:embed="rId5"/>
          <a:stretch>
            <a:fillRect/>
          </a:stretch>
        </p:blipFill>
        <p:spPr>
          <a:xfrm>
            <a:off x="95250" y="5771705"/>
            <a:ext cx="8953500" cy="5429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7102941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In the examples below, what is the keyboard </a:t>
            </a:r>
            <a:r>
              <a:rPr lang="en-US" b="1" dirty="0">
                <a:solidFill>
                  <a:srgbClr val="00B0F0"/>
                </a:solidFill>
                <a:latin typeface="Courier"/>
              </a:rPr>
              <a:t>break</a:t>
            </a:r>
            <a:r>
              <a:rPr lang="en-US" dirty="0">
                <a:solidFill>
                  <a:srgbClr val="00B0F0"/>
                </a:solidFill>
              </a:rPr>
              <a:t> </a:t>
            </a:r>
            <a:r>
              <a:rPr lang="en-US" dirty="0"/>
              <a:t>for? What is the keyword </a:t>
            </a:r>
            <a:r>
              <a:rPr lang="en-US" b="1" dirty="0">
                <a:solidFill>
                  <a:srgbClr val="00B0F0"/>
                </a:solidFill>
                <a:latin typeface="Courier"/>
              </a:rPr>
              <a:t>continue</a:t>
            </a:r>
            <a:r>
              <a:rPr lang="en-US" dirty="0">
                <a:solidFill>
                  <a:srgbClr val="00B0F0"/>
                </a:solidFill>
              </a:rPr>
              <a:t> </a:t>
            </a:r>
            <a:r>
              <a:rPr lang="en-US" dirty="0"/>
              <a:t>for? Do the programs terminate? If so, what is the output?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pic>
        <p:nvPicPr>
          <p:cNvPr id="4" name="Picture 3"/>
          <p:cNvPicPr>
            <a:picLocks noChangeAspect="1"/>
          </p:cNvPicPr>
          <p:nvPr/>
        </p:nvPicPr>
        <p:blipFill>
          <a:blip r:embed="rId2"/>
          <a:stretch>
            <a:fillRect/>
          </a:stretch>
        </p:blipFill>
        <p:spPr>
          <a:xfrm>
            <a:off x="291633" y="3544215"/>
            <a:ext cx="8560734" cy="268966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7630141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The </a:t>
            </a:r>
            <a:r>
              <a:rPr lang="en-US" b="1" dirty="0">
                <a:solidFill>
                  <a:srgbClr val="00B0F0"/>
                </a:solidFill>
                <a:latin typeface="Courier"/>
              </a:rPr>
              <a:t>for</a:t>
            </a:r>
            <a:r>
              <a:rPr lang="en-US" dirty="0">
                <a:solidFill>
                  <a:srgbClr val="00B0F0"/>
                </a:solidFill>
              </a:rPr>
              <a:t> </a:t>
            </a:r>
            <a:r>
              <a:rPr lang="en-US" dirty="0"/>
              <a:t>loop on the left is converted into the </a:t>
            </a:r>
            <a:r>
              <a:rPr lang="en-US" b="1" dirty="0">
                <a:solidFill>
                  <a:srgbClr val="00B0F0"/>
                </a:solidFill>
                <a:latin typeface="Courier"/>
              </a:rPr>
              <a:t>while</a:t>
            </a:r>
            <a:r>
              <a:rPr lang="en-US" dirty="0">
                <a:solidFill>
                  <a:srgbClr val="00B0F0"/>
                </a:solidFill>
              </a:rPr>
              <a:t> </a:t>
            </a:r>
            <a:r>
              <a:rPr lang="en-US" dirty="0"/>
              <a:t>loop on the right. What is wrong? Fix it!</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pic>
        <p:nvPicPr>
          <p:cNvPr id="3" name="Picture 2"/>
          <p:cNvPicPr>
            <a:picLocks noChangeAspect="1"/>
          </p:cNvPicPr>
          <p:nvPr/>
        </p:nvPicPr>
        <p:blipFill>
          <a:blip r:embed="rId2"/>
          <a:stretch>
            <a:fillRect/>
          </a:stretch>
        </p:blipFill>
        <p:spPr>
          <a:xfrm>
            <a:off x="126921" y="3008838"/>
            <a:ext cx="8890157" cy="170994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027826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Nested Loops </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A loop can be nested inside another loop</a:t>
            </a:r>
          </a:p>
          <a:p>
            <a:r>
              <a:rPr lang="en-US" dirty="0">
                <a:cs typeface="Times New Roman" panose="02020603050405020304" pitchFamily="18" charset="0"/>
              </a:rPr>
              <a:t>Nested loops consist of an outer (outside) loop and one or more inner loops</a:t>
            </a:r>
          </a:p>
          <a:p>
            <a:r>
              <a:rPr lang="en-US" dirty="0">
                <a:cs typeface="Times New Roman" panose="02020603050405020304" pitchFamily="18" charset="0"/>
              </a:rPr>
              <a:t>Example:</a:t>
            </a:r>
          </a:p>
        </p:txBody>
      </p:sp>
      <p:sp>
        <p:nvSpPr>
          <p:cNvPr id="4" name="TextBox 3"/>
          <p:cNvSpPr txBox="1"/>
          <p:nvPr/>
        </p:nvSpPr>
        <p:spPr>
          <a:xfrm>
            <a:off x="2037270" y="3902215"/>
            <a:ext cx="4871847" cy="1477328"/>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b="1" dirty="0">
                <a:solidFill>
                  <a:schemeClr val="tx1"/>
                </a:solidFill>
                <a:latin typeface="Courier"/>
              </a:rPr>
              <a:t>for (</a:t>
            </a:r>
            <a:r>
              <a:rPr lang="en-US" sz="1800" b="1" dirty="0" err="1">
                <a:solidFill>
                  <a:schemeClr val="tx1"/>
                </a:solidFill>
                <a:latin typeface="Courier"/>
              </a:rPr>
              <a:t>int</a:t>
            </a:r>
            <a:r>
              <a:rPr lang="en-US" sz="1800" b="1" dirty="0">
                <a:solidFill>
                  <a:schemeClr val="tx1"/>
                </a:solidFill>
                <a:latin typeface="Courier"/>
              </a:rPr>
              <a:t> i = 0; i &lt; 100; i++) {</a:t>
            </a:r>
          </a:p>
          <a:p>
            <a:r>
              <a:rPr lang="en-US" sz="1800" b="1" dirty="0">
                <a:solidFill>
                  <a:schemeClr val="tx1"/>
                </a:solidFill>
                <a:latin typeface="Courier"/>
              </a:rPr>
              <a:t>   for (</a:t>
            </a:r>
            <a:r>
              <a:rPr lang="en-US" sz="1800" b="1" dirty="0" err="1">
                <a:solidFill>
                  <a:schemeClr val="tx1"/>
                </a:solidFill>
                <a:latin typeface="Courier"/>
              </a:rPr>
              <a:t>int</a:t>
            </a:r>
            <a:r>
              <a:rPr lang="en-US" sz="1800" b="1" dirty="0">
                <a:solidFill>
                  <a:schemeClr val="tx1"/>
                </a:solidFill>
                <a:latin typeface="Courier"/>
              </a:rPr>
              <a:t> j = 0; j &lt; 100; </a:t>
            </a:r>
            <a:r>
              <a:rPr lang="en-US" sz="1800" b="1" dirty="0" err="1">
                <a:solidFill>
                  <a:schemeClr val="tx1"/>
                </a:solidFill>
                <a:latin typeface="Courier"/>
              </a:rPr>
              <a:t>j++</a:t>
            </a:r>
            <a:r>
              <a:rPr lang="en-US" sz="1800" b="1" dirty="0">
                <a:solidFill>
                  <a:schemeClr val="tx1"/>
                </a:solidFill>
                <a:latin typeface="Courier"/>
              </a:rPr>
              <a:t>) {</a:t>
            </a:r>
          </a:p>
          <a:p>
            <a:r>
              <a:rPr lang="en-US" sz="1800" b="1" dirty="0">
                <a:solidFill>
                  <a:schemeClr val="tx1"/>
                </a:solidFill>
                <a:latin typeface="Courier"/>
              </a:rPr>
              <a:t>      // some code here</a:t>
            </a:r>
          </a:p>
          <a:p>
            <a:r>
              <a:rPr lang="en-US" sz="1800" b="1" dirty="0">
                <a:solidFill>
                  <a:schemeClr val="tx1"/>
                </a:solidFill>
                <a:latin typeface="Courier"/>
              </a:rPr>
              <a:t>   }</a:t>
            </a:r>
          </a:p>
          <a:p>
            <a:r>
              <a:rPr lang="en-US" sz="1800" b="1" dirty="0">
                <a:solidFill>
                  <a:schemeClr val="tx1"/>
                </a:solidFill>
                <a:latin typeface="Courier"/>
              </a:rPr>
              <a:t>}</a:t>
            </a:r>
          </a:p>
        </p:txBody>
      </p:sp>
    </p:spTree>
    <p:extLst>
      <p:ext uri="{BB962C8B-B14F-4D97-AF65-F5344CB8AC3E}">
        <p14:creationId xmlns:p14="http://schemas.microsoft.com/office/powerpoint/2010/main" val="1045562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Loop Design Strategies</a:t>
            </a:r>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Note:</a:t>
            </a:r>
          </a:p>
          <a:p>
            <a:pPr lvl="1"/>
            <a:r>
              <a:rPr lang="en-US" dirty="0">
                <a:cs typeface="Times New Roman" panose="02020603050405020304" pitchFamily="18" charset="0"/>
              </a:rPr>
              <a:t>Make sure the loop-continuation-condition will eventually become false</a:t>
            </a:r>
          </a:p>
          <a:p>
            <a:pPr lvl="2"/>
            <a:r>
              <a:rPr lang="en-US" dirty="0">
                <a:cs typeface="Times New Roman" panose="02020603050405020304" pitchFamily="18" charset="0"/>
              </a:rPr>
              <a:t>This will allow the loop to terminate</a:t>
            </a:r>
          </a:p>
          <a:p>
            <a:pPr lvl="1"/>
            <a:r>
              <a:rPr lang="en-US" dirty="0">
                <a:cs typeface="Times New Roman" panose="02020603050405020304" pitchFamily="18" charset="0"/>
              </a:rPr>
              <a:t>If your loop is running a very long time and does not want to stop, you most likely have an infinite loop</a:t>
            </a:r>
          </a:p>
          <a:p>
            <a:pPr lvl="1"/>
            <a:r>
              <a:rPr lang="en-US" dirty="0">
                <a:cs typeface="Times New Roman" panose="02020603050405020304" pitchFamily="18" charset="0"/>
              </a:rPr>
              <a:t>In NetBeans, click the small "x" in the bottom right corner</a:t>
            </a:r>
          </a:p>
          <a:p>
            <a:pPr lvl="2"/>
            <a:r>
              <a:rPr lang="en-US" dirty="0">
                <a:cs typeface="Times New Roman" panose="02020603050405020304" pitchFamily="18" charset="0"/>
              </a:rPr>
              <a:t>This will stop the execution of the program</a:t>
            </a:r>
          </a:p>
        </p:txBody>
      </p:sp>
    </p:spTree>
    <p:extLst>
      <p:ext uri="{BB962C8B-B14F-4D97-AF65-F5344CB8AC3E}">
        <p14:creationId xmlns:p14="http://schemas.microsoft.com/office/powerpoint/2010/main" val="33333743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Program 6: Multiplication Table</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that uses nested for loops to print out the 1 through 9 multiplication table.</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34482901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Example of expected output:</a:t>
            </a:r>
          </a:p>
        </p:txBody>
      </p:sp>
      <p:sp>
        <p:nvSpPr>
          <p:cNvPr id="6" name="Title 1"/>
          <p:cNvSpPr>
            <a:spLocks noGrp="1"/>
          </p:cNvSpPr>
          <p:nvPr>
            <p:ph type="title"/>
          </p:nvPr>
        </p:nvSpPr>
        <p:spPr>
          <a:xfrm>
            <a:off x="539475" y="146041"/>
            <a:ext cx="8103455" cy="1121300"/>
          </a:xfrm>
        </p:spPr>
        <p:txBody>
          <a:bodyPr/>
          <a:lstStyle/>
          <a:p>
            <a:r>
              <a:rPr lang="en-US" dirty="0"/>
              <a:t>Program 6: Multiplication Table</a:t>
            </a:r>
          </a:p>
        </p:txBody>
      </p:sp>
      <p:pic>
        <p:nvPicPr>
          <p:cNvPr id="2" name="Picture 1"/>
          <p:cNvPicPr>
            <a:picLocks noChangeAspect="1"/>
          </p:cNvPicPr>
          <p:nvPr/>
        </p:nvPicPr>
        <p:blipFill>
          <a:blip r:embed="rId2"/>
          <a:stretch>
            <a:fillRect/>
          </a:stretch>
        </p:blipFill>
        <p:spPr>
          <a:xfrm>
            <a:off x="413561" y="2776115"/>
            <a:ext cx="8316875" cy="309347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2352394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525909"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Examine the table:</a:t>
            </a:r>
          </a:p>
          <a:p>
            <a:pPr lvl="2"/>
            <a:r>
              <a:rPr lang="en-US" altLang="en-US" dirty="0">
                <a:cs typeface="Times New Roman" panose="02020603050405020304" pitchFamily="18" charset="0"/>
              </a:rPr>
              <a:t>We have nine rows of data</a:t>
            </a:r>
          </a:p>
          <a:p>
            <a:pPr lvl="2"/>
            <a:r>
              <a:rPr lang="en-US" altLang="en-US" dirty="0">
                <a:cs typeface="Times New Roman" panose="02020603050405020304" pitchFamily="18" charset="0"/>
              </a:rPr>
              <a:t>We have nine columns of data</a:t>
            </a:r>
          </a:p>
          <a:p>
            <a:pPr lvl="1"/>
            <a:r>
              <a:rPr lang="en-US" altLang="en-US" dirty="0">
                <a:cs typeface="Times New Roman" panose="02020603050405020304" pitchFamily="18" charset="0"/>
              </a:rPr>
              <a:t>Look at the individual rows:</a:t>
            </a:r>
          </a:p>
          <a:p>
            <a:pPr lvl="2"/>
            <a:r>
              <a:rPr lang="en-US" altLang="en-US" dirty="0">
                <a:cs typeface="Times New Roman" panose="02020603050405020304" pitchFamily="18" charset="0"/>
              </a:rPr>
              <a:t>The first row contains the answer of 1x1, 1x2, 1x3…</a:t>
            </a:r>
          </a:p>
          <a:p>
            <a:pPr lvl="2"/>
            <a:r>
              <a:rPr lang="en-US" altLang="en-US" dirty="0">
                <a:cs typeface="Times New Roman" panose="02020603050405020304" pitchFamily="18" charset="0"/>
              </a:rPr>
              <a:t>The second row contains the answer of 2x1, 2x2, 2x3…</a:t>
            </a:r>
          </a:p>
          <a:p>
            <a:pPr lvl="2"/>
            <a:r>
              <a:rPr lang="en-US" altLang="en-US" dirty="0">
                <a:cs typeface="Times New Roman" panose="02020603050405020304" pitchFamily="18" charset="0"/>
              </a:rPr>
              <a:t>…</a:t>
            </a:r>
          </a:p>
          <a:p>
            <a:pPr lvl="2"/>
            <a:r>
              <a:rPr lang="en-US" altLang="en-US" dirty="0">
                <a:cs typeface="Times New Roman" panose="02020603050405020304" pitchFamily="18" charset="0"/>
              </a:rPr>
              <a:t>The ninth row contains the answer of 9x1, 9x2, 9x3…</a:t>
            </a:r>
          </a:p>
          <a:p>
            <a:pPr lvl="1"/>
            <a:r>
              <a:rPr lang="en-US" altLang="en-US" dirty="0">
                <a:cs typeface="Times New Roman" panose="02020603050405020304" pitchFamily="18" charset="0"/>
              </a:rPr>
              <a:t>For each row heading (1, 2, 3, 4, 5, 6, 7, 8, 9)</a:t>
            </a:r>
          </a:p>
          <a:p>
            <a:pPr lvl="2"/>
            <a:r>
              <a:rPr lang="en-US" altLang="en-US" dirty="0">
                <a:cs typeface="Times New Roman" panose="02020603050405020304" pitchFamily="18" charset="0"/>
              </a:rPr>
              <a:t>We have that number multiplied by each of 1 through 9</a:t>
            </a:r>
          </a:p>
        </p:txBody>
      </p:sp>
      <p:sp>
        <p:nvSpPr>
          <p:cNvPr id="6" name="Title 1"/>
          <p:cNvSpPr>
            <a:spLocks noGrp="1"/>
          </p:cNvSpPr>
          <p:nvPr>
            <p:ph type="title"/>
          </p:nvPr>
        </p:nvSpPr>
        <p:spPr>
          <a:xfrm>
            <a:off x="539475" y="146041"/>
            <a:ext cx="8103455" cy="1121300"/>
          </a:xfrm>
        </p:spPr>
        <p:txBody>
          <a:bodyPr/>
          <a:lstStyle/>
          <a:p>
            <a:r>
              <a:rPr lang="en-US" dirty="0"/>
              <a:t>Program 6: Multiplication Table</a:t>
            </a:r>
          </a:p>
        </p:txBody>
      </p:sp>
    </p:spTree>
    <p:extLst>
      <p:ext uri="{BB962C8B-B14F-4D97-AF65-F5344CB8AC3E}">
        <p14:creationId xmlns:p14="http://schemas.microsoft.com/office/powerpoint/2010/main" val="392334251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309045" y="1341437"/>
            <a:ext cx="8641125"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Use </a:t>
            </a:r>
            <a:r>
              <a:rPr lang="en-US" altLang="en-US" u="sng" dirty="0">
                <a:cs typeface="Times New Roman" panose="02020603050405020304" pitchFamily="18" charset="0"/>
              </a:rPr>
              <a:t>two</a:t>
            </a:r>
            <a:r>
              <a:rPr lang="en-US" altLang="en-US" dirty="0">
                <a:cs typeface="Times New Roman" panose="02020603050405020304" pitchFamily="18" charset="0"/>
              </a:rPr>
              <a:t> for loops:</a:t>
            </a:r>
          </a:p>
          <a:p>
            <a:pPr marL="971550" lvl="1" indent="-514350">
              <a:buFont typeface="+mj-lt"/>
              <a:buAutoNum type="arabicPeriod"/>
            </a:pPr>
            <a:r>
              <a:rPr lang="en-US" altLang="en-US" dirty="0">
                <a:cs typeface="Times New Roman" panose="02020603050405020304" pitchFamily="18" charset="0"/>
              </a:rPr>
              <a:t>The </a:t>
            </a:r>
            <a:r>
              <a:rPr lang="en-US" altLang="en-US" u="sng" dirty="0">
                <a:cs typeface="Times New Roman" panose="02020603050405020304" pitchFamily="18" charset="0"/>
              </a:rPr>
              <a:t>outer for loop</a:t>
            </a:r>
            <a:r>
              <a:rPr lang="en-US" altLang="en-US" dirty="0">
                <a:cs typeface="Times New Roman" panose="02020603050405020304" pitchFamily="18" charset="0"/>
              </a:rPr>
              <a:t> will iterate over all rows</a:t>
            </a:r>
          </a:p>
          <a:p>
            <a:pPr lvl="2"/>
            <a:r>
              <a:rPr lang="en-US" altLang="en-US" dirty="0">
                <a:cs typeface="Times New Roman" panose="02020603050405020304" pitchFamily="18" charset="0"/>
              </a:rPr>
              <a:t>And it will start at </a:t>
            </a:r>
            <a:r>
              <a:rPr lang="en-US" altLang="en-US" b="1" dirty="0">
                <a:solidFill>
                  <a:srgbClr val="00B0F0"/>
                </a:solidFill>
                <a:latin typeface="Courier"/>
                <a:cs typeface="Times New Roman" panose="02020603050405020304" pitchFamily="18" charset="0"/>
              </a:rPr>
              <a:t>i = 1</a:t>
            </a:r>
          </a:p>
          <a:p>
            <a:pPr lvl="3"/>
            <a:r>
              <a:rPr lang="en-US" altLang="en-US" dirty="0">
                <a:cs typeface="Times New Roman" panose="02020603050405020304" pitchFamily="18" charset="0"/>
              </a:rPr>
              <a:t>because the first row is labeled as 1</a:t>
            </a:r>
          </a:p>
          <a:p>
            <a:pPr lvl="2"/>
            <a:r>
              <a:rPr lang="en-US" altLang="en-US" dirty="0">
                <a:cs typeface="Times New Roman" panose="02020603050405020304" pitchFamily="18" charset="0"/>
              </a:rPr>
              <a:t>And it will iterate until and including </a:t>
            </a:r>
            <a:r>
              <a:rPr lang="en-US" altLang="en-US" b="1" dirty="0">
                <a:solidFill>
                  <a:srgbClr val="00B0F0"/>
                </a:solidFill>
                <a:latin typeface="Courier"/>
                <a:cs typeface="Times New Roman" panose="02020603050405020304" pitchFamily="18" charset="0"/>
              </a:rPr>
              <a:t>i = 9</a:t>
            </a:r>
            <a:r>
              <a:rPr lang="en-US" altLang="en-US" dirty="0">
                <a:cs typeface="Times New Roman" panose="02020603050405020304" pitchFamily="18" charset="0"/>
              </a:rPr>
              <a:t> (the last row)</a:t>
            </a:r>
          </a:p>
          <a:p>
            <a:pPr marL="971550" lvl="1" indent="-514350">
              <a:buFont typeface="+mj-lt"/>
              <a:buAutoNum type="arabicPeriod"/>
            </a:pPr>
            <a:r>
              <a:rPr lang="en-US" altLang="en-US" dirty="0">
                <a:cs typeface="Times New Roman" panose="02020603050405020304" pitchFamily="18" charset="0"/>
              </a:rPr>
              <a:t>Then, for EACH row, the </a:t>
            </a:r>
            <a:r>
              <a:rPr lang="en-US" altLang="en-US" u="sng" dirty="0">
                <a:cs typeface="Times New Roman" panose="02020603050405020304" pitchFamily="18" charset="0"/>
              </a:rPr>
              <a:t>inner for loop</a:t>
            </a:r>
            <a:r>
              <a:rPr lang="en-US" altLang="en-US" dirty="0">
                <a:cs typeface="Times New Roman" panose="02020603050405020304" pitchFamily="18" charset="0"/>
              </a:rPr>
              <a:t> will calculate that row's answer of the row # times the values 1 through 9</a:t>
            </a:r>
          </a:p>
        </p:txBody>
      </p:sp>
      <p:sp>
        <p:nvSpPr>
          <p:cNvPr id="6" name="Title 1"/>
          <p:cNvSpPr>
            <a:spLocks noGrp="1"/>
          </p:cNvSpPr>
          <p:nvPr>
            <p:ph type="title"/>
          </p:nvPr>
        </p:nvSpPr>
        <p:spPr>
          <a:xfrm>
            <a:off x="539475" y="146041"/>
            <a:ext cx="8103455" cy="1121300"/>
          </a:xfrm>
        </p:spPr>
        <p:txBody>
          <a:bodyPr/>
          <a:lstStyle/>
          <a:p>
            <a:r>
              <a:rPr lang="en-US" dirty="0"/>
              <a:t>Program 6: Multiplication Table</a:t>
            </a:r>
          </a:p>
        </p:txBody>
      </p:sp>
    </p:spTree>
    <p:extLst>
      <p:ext uri="{BB962C8B-B14F-4D97-AF65-F5344CB8AC3E}">
        <p14:creationId xmlns:p14="http://schemas.microsoft.com/office/powerpoint/2010/main" val="272903295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4852722"/>
          </a:xfrm>
        </p:spPr>
        <p:txBody>
          <a:bodyPr/>
          <a:lstStyle/>
          <a:p>
            <a:r>
              <a:rPr lang="en-US" b="1" dirty="0"/>
              <a:t>Step 2</a:t>
            </a:r>
            <a:r>
              <a:rPr lang="en-US" dirty="0"/>
              <a:t>: Implementation</a:t>
            </a:r>
          </a:p>
          <a:p>
            <a:pPr lvl="1"/>
            <a:r>
              <a:rPr lang="en-US" dirty="0"/>
              <a:t>Start by printing the header:</a:t>
            </a:r>
          </a:p>
          <a:p>
            <a:pPr lvl="1"/>
            <a:endParaRPr lang="en-US" dirty="0"/>
          </a:p>
          <a:p>
            <a:pPr lvl="1"/>
            <a:endParaRPr lang="en-US" dirty="0"/>
          </a:p>
          <a:p>
            <a:pPr lvl="1"/>
            <a:endParaRPr lang="en-US" dirty="0"/>
          </a:p>
          <a:p>
            <a:pPr lvl="1"/>
            <a:endParaRPr lang="en-US" dirty="0"/>
          </a:p>
          <a:p>
            <a:pPr lvl="1"/>
            <a:endParaRPr lang="en-US" dirty="0"/>
          </a:p>
          <a:p>
            <a:pPr lvl="1"/>
            <a:r>
              <a:rPr lang="en-US" u="sng" dirty="0"/>
              <a:t>Output</a:t>
            </a:r>
            <a:r>
              <a:rPr lang="en-US" dirty="0"/>
              <a:t>:</a:t>
            </a:r>
          </a:p>
          <a:p>
            <a:pPr lvl="1"/>
            <a:endParaRPr lang="en-US" dirty="0"/>
          </a:p>
        </p:txBody>
      </p:sp>
      <p:sp>
        <p:nvSpPr>
          <p:cNvPr id="7" name="Title 1"/>
          <p:cNvSpPr>
            <a:spLocks noGrp="1"/>
          </p:cNvSpPr>
          <p:nvPr>
            <p:ph type="title"/>
          </p:nvPr>
        </p:nvSpPr>
        <p:spPr>
          <a:xfrm>
            <a:off x="539475" y="146041"/>
            <a:ext cx="8103455" cy="1121300"/>
          </a:xfrm>
        </p:spPr>
        <p:txBody>
          <a:bodyPr/>
          <a:lstStyle/>
          <a:p>
            <a:r>
              <a:rPr lang="en-US" dirty="0"/>
              <a:t>Program 6: Multiplication Table</a:t>
            </a:r>
          </a:p>
        </p:txBody>
      </p:sp>
      <p:sp>
        <p:nvSpPr>
          <p:cNvPr id="5" name="TextBox 4"/>
          <p:cNvSpPr txBox="1"/>
          <p:nvPr/>
        </p:nvSpPr>
        <p:spPr>
          <a:xfrm>
            <a:off x="1169432" y="2507280"/>
            <a:ext cx="6843540" cy="2031325"/>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b="1" dirty="0" err="1">
                <a:latin typeface="Courier"/>
              </a:rPr>
              <a:t>System.out.println</a:t>
            </a:r>
            <a:r>
              <a:rPr lang="en-US" sz="1400" b="1" dirty="0">
                <a:latin typeface="Courier"/>
              </a:rPr>
              <a:t>(" Multiplication Table");</a:t>
            </a:r>
          </a:p>
          <a:p>
            <a:endParaRPr lang="en-US" sz="1400" dirty="0">
              <a:latin typeface="Courier"/>
            </a:endParaRPr>
          </a:p>
          <a:p>
            <a:r>
              <a:rPr lang="en-US" sz="1400" dirty="0">
                <a:latin typeface="Courier"/>
              </a:rPr>
              <a:t>// Display the number title</a:t>
            </a:r>
          </a:p>
          <a:p>
            <a:r>
              <a:rPr lang="en-US" sz="1400" b="1" dirty="0" err="1">
                <a:latin typeface="Courier"/>
              </a:rPr>
              <a:t>System.out.print</a:t>
            </a:r>
            <a:r>
              <a:rPr lang="en-US" sz="1400" b="1" dirty="0">
                <a:latin typeface="Courier"/>
              </a:rPr>
              <a:t>("    ");</a:t>
            </a:r>
          </a:p>
          <a:p>
            <a:r>
              <a:rPr lang="en-US" sz="1400" b="1" dirty="0">
                <a:solidFill>
                  <a:srgbClr val="00B0F0"/>
                </a:solidFill>
                <a:latin typeface="Courier"/>
              </a:rPr>
              <a:t>for (</a:t>
            </a:r>
            <a:r>
              <a:rPr lang="en-US" sz="1400" b="1" dirty="0" err="1">
                <a:solidFill>
                  <a:srgbClr val="00B0F0"/>
                </a:solidFill>
                <a:latin typeface="Courier"/>
              </a:rPr>
              <a:t>int</a:t>
            </a:r>
            <a:r>
              <a:rPr lang="en-US" sz="1400" b="1" dirty="0">
                <a:solidFill>
                  <a:srgbClr val="00B0F0"/>
                </a:solidFill>
                <a:latin typeface="Courier"/>
              </a:rPr>
              <a:t> j = 1; j &lt;= 9; </a:t>
            </a:r>
            <a:r>
              <a:rPr lang="en-US" sz="1400" b="1" dirty="0" err="1">
                <a:solidFill>
                  <a:srgbClr val="00B0F0"/>
                </a:solidFill>
                <a:latin typeface="Courier"/>
              </a:rPr>
              <a:t>j++</a:t>
            </a:r>
            <a:r>
              <a:rPr lang="en-US" sz="1400" b="1" dirty="0">
                <a:solidFill>
                  <a:srgbClr val="00B0F0"/>
                </a:solidFill>
                <a:latin typeface="Courier"/>
              </a:rPr>
              <a:t>)</a:t>
            </a:r>
          </a:p>
          <a:p>
            <a:r>
              <a:rPr lang="en-US" sz="1400" b="1" dirty="0">
                <a:latin typeface="Courier"/>
              </a:rPr>
              <a:t>   </a:t>
            </a:r>
            <a:r>
              <a:rPr lang="en-US" sz="1400" b="1" dirty="0" err="1">
                <a:latin typeface="Courier"/>
              </a:rPr>
              <a:t>System.out.print</a:t>
            </a:r>
            <a:r>
              <a:rPr lang="en-US" sz="1400" b="1" dirty="0">
                <a:latin typeface="Courier"/>
              </a:rPr>
              <a:t>("   " + j);</a:t>
            </a:r>
          </a:p>
          <a:p>
            <a:r>
              <a:rPr lang="en-US" sz="1400" b="1" dirty="0" err="1">
                <a:latin typeface="Courier"/>
              </a:rPr>
              <a:t>System.out.println</a:t>
            </a:r>
            <a:r>
              <a:rPr lang="en-US" sz="1400" b="1" dirty="0">
                <a:latin typeface="Courier"/>
              </a:rPr>
              <a:t>();</a:t>
            </a:r>
          </a:p>
          <a:p>
            <a:endParaRPr lang="en-US" sz="1400" b="1" dirty="0">
              <a:latin typeface="Courier"/>
            </a:endParaRPr>
          </a:p>
          <a:p>
            <a:r>
              <a:rPr lang="en-US" sz="1400" b="1" dirty="0" err="1">
                <a:latin typeface="Courier"/>
              </a:rPr>
              <a:t>System.out.println</a:t>
            </a:r>
            <a:r>
              <a:rPr lang="en-US" sz="1400" b="1" dirty="0">
                <a:latin typeface="Courier"/>
              </a:rPr>
              <a:t>("---------------------------------------");</a:t>
            </a:r>
            <a:endParaRPr lang="en-US" sz="1400" b="1" dirty="0">
              <a:solidFill>
                <a:schemeClr val="tx1"/>
              </a:solidFill>
              <a:latin typeface="Courier"/>
            </a:endParaRPr>
          </a:p>
        </p:txBody>
      </p:sp>
      <p:pic>
        <p:nvPicPr>
          <p:cNvPr id="8" name="Picture 7"/>
          <p:cNvPicPr>
            <a:picLocks noChangeAspect="1"/>
          </p:cNvPicPr>
          <p:nvPr/>
        </p:nvPicPr>
        <p:blipFill rotWithShape="1">
          <a:blip r:embed="rId2"/>
          <a:srcRect b="72687"/>
          <a:stretch/>
        </p:blipFill>
        <p:spPr>
          <a:xfrm>
            <a:off x="432764" y="5502870"/>
            <a:ext cx="8316875" cy="84491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328511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4852722"/>
          </a:xfrm>
        </p:spPr>
        <p:txBody>
          <a:bodyPr/>
          <a:lstStyle/>
          <a:p>
            <a:r>
              <a:rPr lang="en-US" b="1" dirty="0"/>
              <a:t>Step 2</a:t>
            </a:r>
            <a:r>
              <a:rPr lang="en-US" dirty="0"/>
              <a:t>: Implementation</a:t>
            </a:r>
          </a:p>
          <a:p>
            <a:pPr lvl="1"/>
            <a:r>
              <a:rPr lang="en-US" dirty="0"/>
              <a:t>Now use a nested for loop to display the table body:</a:t>
            </a:r>
          </a:p>
          <a:p>
            <a:pPr lvl="1"/>
            <a:endParaRPr lang="en-US" dirty="0"/>
          </a:p>
        </p:txBody>
      </p:sp>
      <p:sp>
        <p:nvSpPr>
          <p:cNvPr id="7" name="Title 1"/>
          <p:cNvSpPr>
            <a:spLocks noGrp="1"/>
          </p:cNvSpPr>
          <p:nvPr>
            <p:ph type="title"/>
          </p:nvPr>
        </p:nvSpPr>
        <p:spPr>
          <a:xfrm>
            <a:off x="539475" y="146041"/>
            <a:ext cx="8103455" cy="1121300"/>
          </a:xfrm>
        </p:spPr>
        <p:txBody>
          <a:bodyPr/>
          <a:lstStyle/>
          <a:p>
            <a:r>
              <a:rPr lang="en-US" dirty="0"/>
              <a:t>Program 6: Multiplication Table</a:t>
            </a:r>
          </a:p>
        </p:txBody>
      </p:sp>
      <p:sp>
        <p:nvSpPr>
          <p:cNvPr id="5" name="TextBox 4"/>
          <p:cNvSpPr txBox="1"/>
          <p:nvPr/>
        </p:nvSpPr>
        <p:spPr>
          <a:xfrm>
            <a:off x="1169432" y="2507280"/>
            <a:ext cx="5984331" cy="289310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dirty="0">
                <a:latin typeface="Courier"/>
              </a:rPr>
              <a:t>// for EACH row</a:t>
            </a:r>
          </a:p>
          <a:p>
            <a:r>
              <a:rPr lang="en-US" sz="1400" b="1" dirty="0">
                <a:solidFill>
                  <a:srgbClr val="00B0F0"/>
                </a:solidFill>
                <a:latin typeface="Courier"/>
              </a:rPr>
              <a:t>for (</a:t>
            </a:r>
            <a:r>
              <a:rPr lang="en-US" sz="1400" b="1" dirty="0" err="1">
                <a:solidFill>
                  <a:srgbClr val="00B0F0"/>
                </a:solidFill>
                <a:latin typeface="Courier"/>
              </a:rPr>
              <a:t>int</a:t>
            </a:r>
            <a:r>
              <a:rPr lang="en-US" sz="1400" b="1" dirty="0">
                <a:solidFill>
                  <a:srgbClr val="00B0F0"/>
                </a:solidFill>
                <a:latin typeface="Courier"/>
              </a:rPr>
              <a:t> i = 1; i &lt;= 9; i++) {</a:t>
            </a:r>
          </a:p>
          <a:p>
            <a:r>
              <a:rPr lang="en-US" sz="1400" b="1" dirty="0">
                <a:latin typeface="Courier"/>
              </a:rPr>
              <a:t>   </a:t>
            </a:r>
            <a:r>
              <a:rPr lang="en-US" sz="1400" dirty="0">
                <a:latin typeface="Courier"/>
              </a:rPr>
              <a:t>// Print the row header</a:t>
            </a:r>
          </a:p>
          <a:p>
            <a:r>
              <a:rPr lang="en-US" sz="1400" dirty="0">
                <a:latin typeface="Courier"/>
              </a:rPr>
              <a:t>   // So print the row # plus a " | " after the number</a:t>
            </a:r>
          </a:p>
          <a:p>
            <a:r>
              <a:rPr lang="en-US" sz="1400" b="1" dirty="0">
                <a:latin typeface="Courier"/>
              </a:rPr>
              <a:t>   </a:t>
            </a:r>
            <a:r>
              <a:rPr lang="en-US" sz="1400" b="1" dirty="0" err="1">
                <a:latin typeface="Courier"/>
              </a:rPr>
              <a:t>System.out.print</a:t>
            </a:r>
            <a:r>
              <a:rPr lang="en-US" sz="1400" b="1" dirty="0">
                <a:latin typeface="Courier"/>
              </a:rPr>
              <a:t>(i + " | ");</a:t>
            </a:r>
          </a:p>
          <a:p>
            <a:endParaRPr lang="en-US" sz="1400" b="1" dirty="0">
              <a:latin typeface="Courier"/>
            </a:endParaRPr>
          </a:p>
          <a:p>
            <a:r>
              <a:rPr lang="en-US" sz="1400" b="1" dirty="0">
                <a:latin typeface="Courier"/>
              </a:rPr>
              <a:t>   </a:t>
            </a:r>
            <a:r>
              <a:rPr lang="en-US" sz="1400" dirty="0">
                <a:latin typeface="Courier"/>
              </a:rPr>
              <a:t>// Now, for EACH column of the row</a:t>
            </a:r>
          </a:p>
          <a:p>
            <a:r>
              <a:rPr lang="en-US" sz="1400" b="1" dirty="0">
                <a:latin typeface="Courier"/>
              </a:rPr>
              <a:t>   </a:t>
            </a:r>
            <a:r>
              <a:rPr lang="en-US" sz="1400" b="1" dirty="0">
                <a:solidFill>
                  <a:srgbClr val="00B0F0"/>
                </a:solidFill>
                <a:latin typeface="Courier"/>
              </a:rPr>
              <a:t>for (</a:t>
            </a:r>
            <a:r>
              <a:rPr lang="en-US" sz="1400" b="1" dirty="0" err="1">
                <a:solidFill>
                  <a:srgbClr val="00B0F0"/>
                </a:solidFill>
                <a:latin typeface="Courier"/>
              </a:rPr>
              <a:t>int</a:t>
            </a:r>
            <a:r>
              <a:rPr lang="en-US" sz="1400" b="1" dirty="0">
                <a:solidFill>
                  <a:srgbClr val="00B0F0"/>
                </a:solidFill>
                <a:latin typeface="Courier"/>
              </a:rPr>
              <a:t> j = 1; j &lt;= 9; </a:t>
            </a:r>
            <a:r>
              <a:rPr lang="en-US" sz="1400" b="1" dirty="0" err="1">
                <a:solidFill>
                  <a:srgbClr val="00B0F0"/>
                </a:solidFill>
                <a:latin typeface="Courier"/>
              </a:rPr>
              <a:t>j++</a:t>
            </a:r>
            <a:r>
              <a:rPr lang="en-US" sz="1400" b="1" dirty="0">
                <a:solidFill>
                  <a:srgbClr val="00B0F0"/>
                </a:solidFill>
                <a:latin typeface="Courier"/>
              </a:rPr>
              <a:t>) {</a:t>
            </a:r>
          </a:p>
          <a:p>
            <a:r>
              <a:rPr lang="en-US" sz="1400" b="1" dirty="0">
                <a:latin typeface="Courier"/>
              </a:rPr>
              <a:t>      </a:t>
            </a:r>
            <a:r>
              <a:rPr lang="en-US" sz="1400" dirty="0">
                <a:latin typeface="Courier"/>
              </a:rPr>
              <a:t>// Display the product (i*j) and align properly</a:t>
            </a:r>
          </a:p>
          <a:p>
            <a:r>
              <a:rPr lang="en-US" sz="1400" b="1" dirty="0">
                <a:latin typeface="Courier"/>
              </a:rPr>
              <a:t>      </a:t>
            </a:r>
            <a:r>
              <a:rPr lang="en-US" sz="1400" b="1" dirty="0" err="1">
                <a:latin typeface="Courier"/>
              </a:rPr>
              <a:t>System.out.printf</a:t>
            </a:r>
            <a:r>
              <a:rPr lang="en-US" sz="1400" b="1" dirty="0">
                <a:latin typeface="Courier"/>
              </a:rPr>
              <a:t>("%4d", i * j);</a:t>
            </a:r>
          </a:p>
          <a:p>
            <a:r>
              <a:rPr lang="en-US" sz="1400" b="1" dirty="0">
                <a:latin typeface="Courier"/>
              </a:rPr>
              <a:t>   }</a:t>
            </a:r>
          </a:p>
          <a:p>
            <a:r>
              <a:rPr lang="en-US" sz="1400" b="1" dirty="0">
                <a:latin typeface="Courier"/>
              </a:rPr>
              <a:t>   </a:t>
            </a:r>
            <a:r>
              <a:rPr lang="en-US" sz="1400" b="1" dirty="0" err="1">
                <a:latin typeface="Courier"/>
              </a:rPr>
              <a:t>System.out.println</a:t>
            </a:r>
            <a:r>
              <a:rPr lang="en-US" sz="1400" b="1" dirty="0">
                <a:latin typeface="Courier"/>
              </a:rPr>
              <a:t>();</a:t>
            </a:r>
          </a:p>
          <a:p>
            <a:r>
              <a:rPr lang="en-US" sz="1400" b="1" dirty="0">
                <a:latin typeface="Courier"/>
              </a:rPr>
              <a:t>}</a:t>
            </a:r>
            <a:endParaRPr lang="en-US" sz="1400" b="1" dirty="0">
              <a:solidFill>
                <a:schemeClr val="tx1"/>
              </a:solidFill>
              <a:latin typeface="Courier"/>
            </a:endParaRPr>
          </a:p>
        </p:txBody>
      </p:sp>
    </p:spTree>
    <p:extLst>
      <p:ext uri="{BB962C8B-B14F-4D97-AF65-F5344CB8AC3E}">
        <p14:creationId xmlns:p14="http://schemas.microsoft.com/office/powerpoint/2010/main" val="375542691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Step 2</a:t>
            </a:r>
            <a:r>
              <a:rPr lang="en-US" dirty="0"/>
              <a:t>: Implementation (Full Program)</a:t>
            </a:r>
          </a:p>
        </p:txBody>
      </p:sp>
      <p:sp>
        <p:nvSpPr>
          <p:cNvPr id="7" name="Title 1"/>
          <p:cNvSpPr>
            <a:spLocks noGrp="1"/>
          </p:cNvSpPr>
          <p:nvPr>
            <p:ph type="title"/>
          </p:nvPr>
        </p:nvSpPr>
        <p:spPr>
          <a:xfrm>
            <a:off x="539475" y="146041"/>
            <a:ext cx="8103455" cy="1121300"/>
          </a:xfrm>
        </p:spPr>
        <p:txBody>
          <a:bodyPr/>
          <a:lstStyle/>
          <a:p>
            <a:r>
              <a:rPr lang="en-US" dirty="0"/>
              <a:t>Program 6: Multiplication Table</a:t>
            </a:r>
          </a:p>
        </p:txBody>
      </p:sp>
      <p:pic>
        <p:nvPicPr>
          <p:cNvPr id="3" name="Picture 2"/>
          <p:cNvPicPr>
            <a:picLocks noChangeAspect="1"/>
          </p:cNvPicPr>
          <p:nvPr/>
        </p:nvPicPr>
        <p:blipFill>
          <a:blip r:embed="rId2"/>
          <a:stretch>
            <a:fillRect/>
          </a:stretch>
        </p:blipFill>
        <p:spPr>
          <a:xfrm>
            <a:off x="1634017" y="2008015"/>
            <a:ext cx="5914370" cy="436511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0742685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8" name="Title 1"/>
          <p:cNvSpPr>
            <a:spLocks noGrp="1"/>
          </p:cNvSpPr>
          <p:nvPr>
            <p:ph type="title"/>
          </p:nvPr>
        </p:nvSpPr>
        <p:spPr>
          <a:xfrm>
            <a:off x="539475" y="146041"/>
            <a:ext cx="8103455" cy="1121300"/>
          </a:xfrm>
        </p:spPr>
        <p:txBody>
          <a:bodyPr/>
          <a:lstStyle/>
          <a:p>
            <a:r>
              <a:rPr lang="en-US" dirty="0"/>
              <a:t>Program 6: Multiplication Table</a:t>
            </a:r>
          </a:p>
        </p:txBody>
      </p:sp>
      <p:pic>
        <p:nvPicPr>
          <p:cNvPr id="5" name="Picture 4"/>
          <p:cNvPicPr>
            <a:picLocks noChangeAspect="1"/>
          </p:cNvPicPr>
          <p:nvPr/>
        </p:nvPicPr>
        <p:blipFill>
          <a:blip r:embed="rId2"/>
          <a:stretch>
            <a:fillRect/>
          </a:stretch>
        </p:blipFill>
        <p:spPr>
          <a:xfrm>
            <a:off x="432764" y="2353660"/>
            <a:ext cx="8316875" cy="3093472"/>
          </a:xfrm>
          <a:prstGeom prst="rect">
            <a:avLst/>
          </a:prstGeom>
          <a:ln>
            <a:noFill/>
          </a:ln>
          <a:effectLst>
            <a:outerShdw blurRad="190500" algn="tl" rotWithShape="0">
              <a:srgbClr val="000000">
                <a:alpha val="70000"/>
              </a:srgbClr>
            </a:outerShdw>
          </a:effectLst>
        </p:spPr>
      </p:pic>
      <p:sp>
        <p:nvSpPr>
          <p:cNvPr id="9" name="Rectangle 10">
            <a:hlinkClick r:id="rId3"/>
          </p:cNvPr>
          <p:cNvSpPr>
            <a:spLocks noChangeArrowheads="1"/>
          </p:cNvSpPr>
          <p:nvPr/>
        </p:nvSpPr>
        <p:spPr bwMode="auto">
          <a:xfrm>
            <a:off x="2229295" y="6040540"/>
            <a:ext cx="4762220" cy="343245"/>
          </a:xfrm>
          <a:prstGeom prst="rect">
            <a:avLst/>
          </a:prstGeom>
          <a:blipFill dpi="0" rotWithShape="1">
            <a:blip r:embed="rId4"/>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Tree>
    <p:extLst>
      <p:ext uri="{BB962C8B-B14F-4D97-AF65-F5344CB8AC3E}">
        <p14:creationId xmlns:p14="http://schemas.microsoft.com/office/powerpoint/2010/main" val="36066425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How many times is the </a:t>
            </a:r>
            <a:r>
              <a:rPr lang="en-US" b="1" dirty="0" err="1">
                <a:solidFill>
                  <a:srgbClr val="00B0F0"/>
                </a:solidFill>
                <a:latin typeface="Courier"/>
              </a:rPr>
              <a:t>println</a:t>
            </a:r>
            <a:r>
              <a:rPr lang="en-US" dirty="0">
                <a:solidFill>
                  <a:srgbClr val="00B0F0"/>
                </a:solidFill>
              </a:rPr>
              <a:t> </a:t>
            </a:r>
            <a:r>
              <a:rPr lang="en-US" dirty="0"/>
              <a:t>statement executed:</a:t>
            </a:r>
          </a:p>
          <a:p>
            <a:endParaRPr lang="en-US" dirty="0"/>
          </a:p>
          <a:p>
            <a:endParaRPr lang="en-US" dirty="0"/>
          </a:p>
          <a:p>
            <a:pPr lvl="1"/>
            <a:r>
              <a:rPr lang="en-US" dirty="0"/>
              <a:t>Solution:</a:t>
            </a:r>
          </a:p>
          <a:p>
            <a:pPr lvl="2"/>
            <a:r>
              <a:rPr lang="en-US" dirty="0"/>
              <a:t>The outer loop runs 10 times</a:t>
            </a:r>
          </a:p>
          <a:p>
            <a:pPr lvl="3"/>
            <a:r>
              <a:rPr lang="en-US" dirty="0"/>
              <a:t>From 0 to 9</a:t>
            </a:r>
          </a:p>
          <a:p>
            <a:pPr lvl="2"/>
            <a:r>
              <a:rPr lang="en-US" dirty="0"/>
              <a:t>For each iteration, the inner loop runs from 0 to i</a:t>
            </a:r>
          </a:p>
          <a:p>
            <a:pPr lvl="3"/>
            <a:r>
              <a:rPr lang="en-US" dirty="0"/>
              <a:t>First time i is 0, then i is 1, then 2, then 3, until i is 9</a:t>
            </a:r>
          </a:p>
          <a:p>
            <a:pPr lvl="2"/>
            <a:r>
              <a:rPr lang="en-US" dirty="0"/>
              <a:t>Answer: 1 + 2 + 3 + … + 9  = 45 times</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p:txBody>
      </p:sp>
      <p:sp>
        <p:nvSpPr>
          <p:cNvPr id="5" name="TextBox 4"/>
          <p:cNvSpPr txBox="1"/>
          <p:nvPr/>
        </p:nvSpPr>
        <p:spPr>
          <a:xfrm>
            <a:off x="2342864" y="2507280"/>
            <a:ext cx="4458272" cy="923330"/>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800" dirty="0">
                <a:latin typeface="Courier"/>
              </a:rPr>
              <a:t>for (</a:t>
            </a:r>
            <a:r>
              <a:rPr lang="en-US" sz="1800" dirty="0" err="1">
                <a:latin typeface="Courier"/>
              </a:rPr>
              <a:t>int</a:t>
            </a:r>
            <a:r>
              <a:rPr lang="en-US" sz="1800" dirty="0">
                <a:latin typeface="Courier"/>
              </a:rPr>
              <a:t> i = 0; i &lt; 10; i++)</a:t>
            </a:r>
          </a:p>
          <a:p>
            <a:r>
              <a:rPr lang="en-US" sz="1800" dirty="0">
                <a:latin typeface="Courier"/>
              </a:rPr>
              <a:t>   for (</a:t>
            </a:r>
            <a:r>
              <a:rPr lang="en-US" sz="1800" dirty="0" err="1">
                <a:latin typeface="Courier"/>
              </a:rPr>
              <a:t>int</a:t>
            </a:r>
            <a:r>
              <a:rPr lang="en-US" sz="1800" dirty="0">
                <a:latin typeface="Courier"/>
              </a:rPr>
              <a:t> j = 0; j &lt; i; </a:t>
            </a:r>
            <a:r>
              <a:rPr lang="en-US" sz="1800" dirty="0" err="1">
                <a:latin typeface="Courier"/>
              </a:rPr>
              <a:t>j++</a:t>
            </a:r>
            <a:r>
              <a:rPr lang="en-US" sz="1800" dirty="0">
                <a:latin typeface="Courier"/>
              </a:rPr>
              <a:t>)</a:t>
            </a:r>
          </a:p>
          <a:p>
            <a:r>
              <a:rPr lang="en-US" sz="1800" dirty="0">
                <a:latin typeface="Courier"/>
              </a:rPr>
              <a:t>      </a:t>
            </a:r>
            <a:r>
              <a:rPr lang="en-US" sz="1800" dirty="0" err="1">
                <a:latin typeface="Courier"/>
              </a:rPr>
              <a:t>System.out.println</a:t>
            </a:r>
            <a:r>
              <a:rPr lang="en-US" sz="1800" dirty="0">
                <a:latin typeface="Courier"/>
              </a:rPr>
              <a:t>(i * j)</a:t>
            </a:r>
            <a:endParaRPr lang="en-US" sz="1800" b="1" dirty="0">
              <a:solidFill>
                <a:schemeClr val="tx1"/>
              </a:solidFill>
              <a:latin typeface="Courier"/>
            </a:endParaRPr>
          </a:p>
        </p:txBody>
      </p:sp>
    </p:spTree>
    <p:extLst>
      <p:ext uri="{BB962C8B-B14F-4D97-AF65-F5344CB8AC3E}">
        <p14:creationId xmlns:p14="http://schemas.microsoft.com/office/powerpoint/2010/main" val="84790188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Show the output of the following program:</a:t>
            </a:r>
          </a:p>
          <a:p>
            <a:endParaRPr lang="en-US" dirty="0"/>
          </a:p>
          <a:p>
            <a:endParaRPr lang="en-US" dirty="0"/>
          </a:p>
          <a:p>
            <a:endParaRPr lang="en-US" dirty="0"/>
          </a:p>
          <a:p>
            <a:endParaRPr lang="en-US" dirty="0"/>
          </a:p>
          <a:p>
            <a:endParaRPr lang="en-US" dirty="0"/>
          </a:p>
          <a:p>
            <a:r>
              <a:rPr lang="en-US" u="sng" dirty="0"/>
              <a:t>Output</a:t>
            </a:r>
            <a:r>
              <a:rPr lang="en-US" dirty="0"/>
              <a:t>:</a:t>
            </a:r>
          </a:p>
        </p:txBody>
      </p:sp>
      <p:sp>
        <p:nvSpPr>
          <p:cNvPr id="5" name="TextBox 4"/>
          <p:cNvSpPr txBox="1"/>
          <p:nvPr/>
        </p:nvSpPr>
        <p:spPr>
          <a:xfrm>
            <a:off x="685800" y="2008015"/>
            <a:ext cx="4802918" cy="2462213"/>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dirty="0">
                <a:latin typeface="Courier"/>
              </a:rPr>
              <a:t>public class Test {</a:t>
            </a:r>
          </a:p>
          <a:p>
            <a:r>
              <a:rPr lang="en-US" sz="1400" dirty="0">
                <a:latin typeface="Courier"/>
              </a:rPr>
              <a:t>   public static void main(String[] </a:t>
            </a:r>
            <a:r>
              <a:rPr lang="en-US" sz="1400" dirty="0" err="1">
                <a:latin typeface="Courier"/>
              </a:rPr>
              <a:t>args</a:t>
            </a:r>
            <a:r>
              <a:rPr lang="en-US" sz="1400" dirty="0">
                <a:latin typeface="Courier"/>
              </a:rPr>
              <a:t>) {</a:t>
            </a:r>
          </a:p>
          <a:p>
            <a:r>
              <a:rPr lang="en-US" sz="1400" dirty="0">
                <a:latin typeface="Courier"/>
              </a:rPr>
              <a:t>      </a:t>
            </a:r>
            <a:r>
              <a:rPr lang="en-US" sz="1400" b="1" dirty="0">
                <a:solidFill>
                  <a:srgbClr val="00B0F0"/>
                </a:solidFill>
                <a:latin typeface="Courier"/>
              </a:rPr>
              <a:t>for (</a:t>
            </a:r>
            <a:r>
              <a:rPr lang="en-US" sz="1400" b="1" dirty="0" err="1">
                <a:solidFill>
                  <a:srgbClr val="00B0F0"/>
                </a:solidFill>
                <a:latin typeface="Courier"/>
              </a:rPr>
              <a:t>int</a:t>
            </a:r>
            <a:r>
              <a:rPr lang="en-US" sz="1400" b="1" dirty="0">
                <a:solidFill>
                  <a:srgbClr val="00B0F0"/>
                </a:solidFill>
                <a:latin typeface="Courier"/>
              </a:rPr>
              <a:t> i = 1; i &lt; 5; i++) {</a:t>
            </a:r>
          </a:p>
          <a:p>
            <a:r>
              <a:rPr lang="en-US" sz="1400" dirty="0">
                <a:latin typeface="Courier"/>
              </a:rPr>
              <a:t>         </a:t>
            </a:r>
            <a:r>
              <a:rPr lang="en-US" sz="1400" dirty="0" err="1">
                <a:latin typeface="Courier"/>
              </a:rPr>
              <a:t>int</a:t>
            </a:r>
            <a:r>
              <a:rPr lang="en-US" sz="1400" dirty="0">
                <a:latin typeface="Courier"/>
              </a:rPr>
              <a:t> j = 0;</a:t>
            </a:r>
          </a:p>
          <a:p>
            <a:r>
              <a:rPr lang="en-US" sz="1400" dirty="0">
                <a:latin typeface="Courier"/>
              </a:rPr>
              <a:t>         </a:t>
            </a:r>
            <a:r>
              <a:rPr lang="en-US" sz="1400" b="1" dirty="0">
                <a:solidFill>
                  <a:srgbClr val="0070C0"/>
                </a:solidFill>
                <a:latin typeface="Courier"/>
              </a:rPr>
              <a:t>while (j &lt; i) {</a:t>
            </a:r>
          </a:p>
          <a:p>
            <a:r>
              <a:rPr lang="en-US" sz="1400" dirty="0">
                <a:latin typeface="Courier"/>
              </a:rPr>
              <a:t>            </a:t>
            </a:r>
            <a:r>
              <a:rPr lang="en-US" sz="1400" dirty="0" err="1">
                <a:latin typeface="Courier"/>
              </a:rPr>
              <a:t>System.out.print</a:t>
            </a:r>
            <a:r>
              <a:rPr lang="en-US" sz="1400" dirty="0">
                <a:latin typeface="Courier"/>
              </a:rPr>
              <a:t>(j + " ");</a:t>
            </a:r>
          </a:p>
          <a:p>
            <a:r>
              <a:rPr lang="en-US" sz="1400" dirty="0">
                <a:latin typeface="Courier"/>
              </a:rPr>
              <a:t>            </a:t>
            </a:r>
            <a:r>
              <a:rPr lang="en-US" sz="1400" dirty="0" err="1">
                <a:latin typeface="Courier"/>
              </a:rPr>
              <a:t>j++</a:t>
            </a:r>
            <a:r>
              <a:rPr lang="en-US" sz="1400" dirty="0">
                <a:latin typeface="Courier"/>
              </a:rPr>
              <a:t>;</a:t>
            </a:r>
          </a:p>
          <a:p>
            <a:r>
              <a:rPr lang="en-US" sz="1400" dirty="0">
                <a:latin typeface="Courier"/>
              </a:rPr>
              <a:t>         </a:t>
            </a:r>
            <a:r>
              <a:rPr lang="en-US" sz="1400" b="1" dirty="0">
                <a:solidFill>
                  <a:srgbClr val="0070C0"/>
                </a:solidFill>
                <a:latin typeface="Courier"/>
              </a:rPr>
              <a:t>}</a:t>
            </a:r>
          </a:p>
          <a:p>
            <a:r>
              <a:rPr lang="en-US" sz="1400" dirty="0">
                <a:latin typeface="Courier"/>
              </a:rPr>
              <a:t>      </a:t>
            </a:r>
            <a:r>
              <a:rPr lang="en-US" sz="1400" b="1" dirty="0">
                <a:solidFill>
                  <a:srgbClr val="00B0F0"/>
                </a:solidFill>
                <a:latin typeface="Courier"/>
              </a:rPr>
              <a:t>}</a:t>
            </a:r>
          </a:p>
          <a:p>
            <a:r>
              <a:rPr lang="en-US" sz="1400" dirty="0">
                <a:latin typeface="Courier"/>
              </a:rPr>
              <a:t>   }</a:t>
            </a:r>
          </a:p>
          <a:p>
            <a:r>
              <a:rPr lang="en-US" sz="1400" dirty="0">
                <a:latin typeface="Courier"/>
              </a:rPr>
              <a:t>}</a:t>
            </a:r>
            <a:endParaRPr lang="en-US" sz="1400" b="1" dirty="0">
              <a:solidFill>
                <a:schemeClr val="tx1"/>
              </a:solidFill>
              <a:latin typeface="Courier"/>
            </a:endParaRPr>
          </a:p>
        </p:txBody>
      </p:sp>
      <p:sp>
        <p:nvSpPr>
          <p:cNvPr id="7" name="TextBox 6"/>
          <p:cNvSpPr txBox="1"/>
          <p:nvPr/>
        </p:nvSpPr>
        <p:spPr>
          <a:xfrm>
            <a:off x="7068325" y="2008015"/>
            <a:ext cx="1513299" cy="338554"/>
          </a:xfrm>
          <a:prstGeom prst="rect">
            <a:avLst/>
          </a:prstGeom>
          <a:noFill/>
        </p:spPr>
        <p:txBody>
          <a:bodyPr wrap="none" rtlCol="0">
            <a:spAutoFit/>
          </a:bodyPr>
          <a:lstStyle/>
          <a:p>
            <a:r>
              <a:rPr lang="en-US" b="1" u="sng" dirty="0"/>
              <a:t>Program Trace</a:t>
            </a:r>
          </a:p>
        </p:txBody>
      </p:sp>
      <p:sp>
        <p:nvSpPr>
          <p:cNvPr id="71" name="AutoShape 65"/>
          <p:cNvSpPr>
            <a:spLocks noChangeAspect="1" noChangeArrowheads="1" noTextEdit="1"/>
          </p:cNvSpPr>
          <p:nvPr/>
        </p:nvSpPr>
        <p:spPr bwMode="auto">
          <a:xfrm>
            <a:off x="6975475" y="2346325"/>
            <a:ext cx="1700213" cy="377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67"/>
          <p:cNvSpPr>
            <a:spLocks noChangeArrowheads="1"/>
          </p:cNvSpPr>
          <p:nvPr/>
        </p:nvSpPr>
        <p:spPr bwMode="auto">
          <a:xfrm>
            <a:off x="6981825" y="2362200"/>
            <a:ext cx="835025" cy="3349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68"/>
          <p:cNvSpPr>
            <a:spLocks noChangeArrowheads="1"/>
          </p:cNvSpPr>
          <p:nvPr/>
        </p:nvSpPr>
        <p:spPr bwMode="auto">
          <a:xfrm>
            <a:off x="7816850" y="2362200"/>
            <a:ext cx="833438" cy="3349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Rectangle 69"/>
          <p:cNvSpPr>
            <a:spLocks noChangeArrowheads="1"/>
          </p:cNvSpPr>
          <p:nvPr/>
        </p:nvSpPr>
        <p:spPr bwMode="auto">
          <a:xfrm>
            <a:off x="6981825" y="2697163"/>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Rectangle 70"/>
          <p:cNvSpPr>
            <a:spLocks noChangeArrowheads="1"/>
          </p:cNvSpPr>
          <p:nvPr/>
        </p:nvSpPr>
        <p:spPr bwMode="auto">
          <a:xfrm>
            <a:off x="7816850" y="2697163"/>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Rectangle 71"/>
          <p:cNvSpPr>
            <a:spLocks noChangeArrowheads="1"/>
          </p:cNvSpPr>
          <p:nvPr/>
        </p:nvSpPr>
        <p:spPr bwMode="auto">
          <a:xfrm>
            <a:off x="6981825" y="3032125"/>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Rectangle 72"/>
          <p:cNvSpPr>
            <a:spLocks noChangeArrowheads="1"/>
          </p:cNvSpPr>
          <p:nvPr/>
        </p:nvSpPr>
        <p:spPr bwMode="auto">
          <a:xfrm>
            <a:off x="7816850" y="3032125"/>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Rectangle 73"/>
          <p:cNvSpPr>
            <a:spLocks noChangeArrowheads="1"/>
          </p:cNvSpPr>
          <p:nvPr/>
        </p:nvSpPr>
        <p:spPr bwMode="auto">
          <a:xfrm>
            <a:off x="6981825" y="3367088"/>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Rectangle 74"/>
          <p:cNvSpPr>
            <a:spLocks noChangeArrowheads="1"/>
          </p:cNvSpPr>
          <p:nvPr/>
        </p:nvSpPr>
        <p:spPr bwMode="auto">
          <a:xfrm>
            <a:off x="7816850" y="3367088"/>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75"/>
          <p:cNvSpPr>
            <a:spLocks noChangeArrowheads="1"/>
          </p:cNvSpPr>
          <p:nvPr/>
        </p:nvSpPr>
        <p:spPr bwMode="auto">
          <a:xfrm>
            <a:off x="6981825" y="3702050"/>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76"/>
          <p:cNvSpPr>
            <a:spLocks noChangeArrowheads="1"/>
          </p:cNvSpPr>
          <p:nvPr/>
        </p:nvSpPr>
        <p:spPr bwMode="auto">
          <a:xfrm>
            <a:off x="7816850" y="3702050"/>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Rectangle 77"/>
          <p:cNvSpPr>
            <a:spLocks noChangeArrowheads="1"/>
          </p:cNvSpPr>
          <p:nvPr/>
        </p:nvSpPr>
        <p:spPr bwMode="auto">
          <a:xfrm>
            <a:off x="6981825" y="4037013"/>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Rectangle 78"/>
          <p:cNvSpPr>
            <a:spLocks noChangeArrowheads="1"/>
          </p:cNvSpPr>
          <p:nvPr/>
        </p:nvSpPr>
        <p:spPr bwMode="auto">
          <a:xfrm>
            <a:off x="7816850" y="4037013"/>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Rectangle 79"/>
          <p:cNvSpPr>
            <a:spLocks noChangeArrowheads="1"/>
          </p:cNvSpPr>
          <p:nvPr/>
        </p:nvSpPr>
        <p:spPr bwMode="auto">
          <a:xfrm>
            <a:off x="6981825" y="4371975"/>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Rectangle 80"/>
          <p:cNvSpPr>
            <a:spLocks noChangeArrowheads="1"/>
          </p:cNvSpPr>
          <p:nvPr/>
        </p:nvSpPr>
        <p:spPr bwMode="auto">
          <a:xfrm>
            <a:off x="7816850" y="4371975"/>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Rectangle 81"/>
          <p:cNvSpPr>
            <a:spLocks noChangeArrowheads="1"/>
          </p:cNvSpPr>
          <p:nvPr/>
        </p:nvSpPr>
        <p:spPr bwMode="auto">
          <a:xfrm>
            <a:off x="6981825" y="4706938"/>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82"/>
          <p:cNvSpPr>
            <a:spLocks noChangeArrowheads="1"/>
          </p:cNvSpPr>
          <p:nvPr/>
        </p:nvSpPr>
        <p:spPr bwMode="auto">
          <a:xfrm>
            <a:off x="7816850" y="4706938"/>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Rectangle 83"/>
          <p:cNvSpPr>
            <a:spLocks noChangeArrowheads="1"/>
          </p:cNvSpPr>
          <p:nvPr/>
        </p:nvSpPr>
        <p:spPr bwMode="auto">
          <a:xfrm>
            <a:off x="6981825" y="5041900"/>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Rectangle 84"/>
          <p:cNvSpPr>
            <a:spLocks noChangeArrowheads="1"/>
          </p:cNvSpPr>
          <p:nvPr/>
        </p:nvSpPr>
        <p:spPr bwMode="auto">
          <a:xfrm>
            <a:off x="7816850" y="5041900"/>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Rectangle 85"/>
          <p:cNvSpPr>
            <a:spLocks noChangeArrowheads="1"/>
          </p:cNvSpPr>
          <p:nvPr/>
        </p:nvSpPr>
        <p:spPr bwMode="auto">
          <a:xfrm>
            <a:off x="6981825" y="5376863"/>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Rectangle 86"/>
          <p:cNvSpPr>
            <a:spLocks noChangeArrowheads="1"/>
          </p:cNvSpPr>
          <p:nvPr/>
        </p:nvSpPr>
        <p:spPr bwMode="auto">
          <a:xfrm>
            <a:off x="7816850" y="5376863"/>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Rectangle 87"/>
          <p:cNvSpPr>
            <a:spLocks noChangeArrowheads="1"/>
          </p:cNvSpPr>
          <p:nvPr/>
        </p:nvSpPr>
        <p:spPr bwMode="auto">
          <a:xfrm>
            <a:off x="6981825" y="5711825"/>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Rectangle 88"/>
          <p:cNvSpPr>
            <a:spLocks noChangeArrowheads="1"/>
          </p:cNvSpPr>
          <p:nvPr/>
        </p:nvSpPr>
        <p:spPr bwMode="auto">
          <a:xfrm>
            <a:off x="7816850" y="5711825"/>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Line 89"/>
          <p:cNvSpPr>
            <a:spLocks noChangeShapeType="1"/>
          </p:cNvSpPr>
          <p:nvPr/>
        </p:nvSpPr>
        <p:spPr bwMode="auto">
          <a:xfrm>
            <a:off x="7816850" y="2355850"/>
            <a:ext cx="0" cy="3697288"/>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Line 90"/>
          <p:cNvSpPr>
            <a:spLocks noChangeShapeType="1"/>
          </p:cNvSpPr>
          <p:nvPr/>
        </p:nvSpPr>
        <p:spPr bwMode="auto">
          <a:xfrm>
            <a:off x="6975475" y="2697163"/>
            <a:ext cx="1681163"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91"/>
          <p:cNvSpPr>
            <a:spLocks noChangeShapeType="1"/>
          </p:cNvSpPr>
          <p:nvPr/>
        </p:nvSpPr>
        <p:spPr bwMode="auto">
          <a:xfrm>
            <a:off x="6975475" y="3032125"/>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92"/>
          <p:cNvSpPr>
            <a:spLocks noChangeShapeType="1"/>
          </p:cNvSpPr>
          <p:nvPr/>
        </p:nvSpPr>
        <p:spPr bwMode="auto">
          <a:xfrm>
            <a:off x="6975475" y="336708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93"/>
          <p:cNvSpPr>
            <a:spLocks noChangeShapeType="1"/>
          </p:cNvSpPr>
          <p:nvPr/>
        </p:nvSpPr>
        <p:spPr bwMode="auto">
          <a:xfrm>
            <a:off x="6975475" y="370205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Line 94"/>
          <p:cNvSpPr>
            <a:spLocks noChangeShapeType="1"/>
          </p:cNvSpPr>
          <p:nvPr/>
        </p:nvSpPr>
        <p:spPr bwMode="auto">
          <a:xfrm>
            <a:off x="6975475" y="40370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Line 95"/>
          <p:cNvSpPr>
            <a:spLocks noChangeShapeType="1"/>
          </p:cNvSpPr>
          <p:nvPr/>
        </p:nvSpPr>
        <p:spPr bwMode="auto">
          <a:xfrm>
            <a:off x="6975475" y="4371975"/>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Line 96"/>
          <p:cNvSpPr>
            <a:spLocks noChangeShapeType="1"/>
          </p:cNvSpPr>
          <p:nvPr/>
        </p:nvSpPr>
        <p:spPr bwMode="auto">
          <a:xfrm>
            <a:off x="6975475" y="47069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Line 97"/>
          <p:cNvSpPr>
            <a:spLocks noChangeShapeType="1"/>
          </p:cNvSpPr>
          <p:nvPr/>
        </p:nvSpPr>
        <p:spPr bwMode="auto">
          <a:xfrm>
            <a:off x="6975475" y="504190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98"/>
          <p:cNvSpPr>
            <a:spLocks noChangeShapeType="1"/>
          </p:cNvSpPr>
          <p:nvPr/>
        </p:nvSpPr>
        <p:spPr bwMode="auto">
          <a:xfrm>
            <a:off x="6975475" y="537686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99"/>
          <p:cNvSpPr>
            <a:spLocks noChangeShapeType="1"/>
          </p:cNvSpPr>
          <p:nvPr/>
        </p:nvSpPr>
        <p:spPr bwMode="auto">
          <a:xfrm>
            <a:off x="6975475" y="5711825"/>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100"/>
          <p:cNvSpPr>
            <a:spLocks noChangeShapeType="1"/>
          </p:cNvSpPr>
          <p:nvPr/>
        </p:nvSpPr>
        <p:spPr bwMode="auto">
          <a:xfrm>
            <a:off x="6981825" y="2355850"/>
            <a:ext cx="0" cy="3697288"/>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101"/>
          <p:cNvSpPr>
            <a:spLocks noChangeShapeType="1"/>
          </p:cNvSpPr>
          <p:nvPr/>
        </p:nvSpPr>
        <p:spPr bwMode="auto">
          <a:xfrm>
            <a:off x="8650288" y="2355850"/>
            <a:ext cx="0" cy="3697288"/>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102"/>
          <p:cNvSpPr>
            <a:spLocks noChangeShapeType="1"/>
          </p:cNvSpPr>
          <p:nvPr/>
        </p:nvSpPr>
        <p:spPr bwMode="auto">
          <a:xfrm>
            <a:off x="6975475" y="236220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103"/>
          <p:cNvSpPr>
            <a:spLocks noChangeShapeType="1"/>
          </p:cNvSpPr>
          <p:nvPr/>
        </p:nvSpPr>
        <p:spPr bwMode="auto">
          <a:xfrm>
            <a:off x="6975475" y="604678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04"/>
          <p:cNvSpPr>
            <a:spLocks noChangeArrowheads="1"/>
          </p:cNvSpPr>
          <p:nvPr/>
        </p:nvSpPr>
        <p:spPr bwMode="auto">
          <a:xfrm>
            <a:off x="7075488" y="2419350"/>
            <a:ext cx="1428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FFFFFF"/>
                </a:solidFill>
                <a:effectLst/>
                <a:latin typeface="Times New Roman"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0" name="Rectangle 105"/>
          <p:cNvSpPr>
            <a:spLocks noChangeArrowheads="1"/>
          </p:cNvSpPr>
          <p:nvPr/>
        </p:nvSpPr>
        <p:spPr bwMode="auto">
          <a:xfrm>
            <a:off x="7908925" y="2419350"/>
            <a:ext cx="155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FFFFFF"/>
                </a:solidFill>
                <a:effectLst/>
                <a:latin typeface="Times New Roman" panose="02020603050405020304"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1" name="Rectangle 106"/>
          <p:cNvSpPr>
            <a:spLocks noChangeArrowheads="1"/>
          </p:cNvSpPr>
          <p:nvPr/>
        </p:nvSpPr>
        <p:spPr bwMode="auto">
          <a:xfrm>
            <a:off x="7075488" y="2759075"/>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2" name="Rectangle 107"/>
          <p:cNvSpPr>
            <a:spLocks noChangeArrowheads="1"/>
          </p:cNvSpPr>
          <p:nvPr/>
        </p:nvSpPr>
        <p:spPr bwMode="auto">
          <a:xfrm>
            <a:off x="7908925" y="2759075"/>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3" name="Rectangle 108"/>
          <p:cNvSpPr>
            <a:spLocks noChangeArrowheads="1"/>
          </p:cNvSpPr>
          <p:nvPr/>
        </p:nvSpPr>
        <p:spPr bwMode="auto">
          <a:xfrm>
            <a:off x="7075488" y="3094038"/>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4" name="Rectangle 109"/>
          <p:cNvSpPr>
            <a:spLocks noChangeArrowheads="1"/>
          </p:cNvSpPr>
          <p:nvPr/>
        </p:nvSpPr>
        <p:spPr bwMode="auto">
          <a:xfrm>
            <a:off x="7908925" y="3094038"/>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5" name="Rectangle 110"/>
          <p:cNvSpPr>
            <a:spLocks noChangeArrowheads="1"/>
          </p:cNvSpPr>
          <p:nvPr/>
        </p:nvSpPr>
        <p:spPr bwMode="auto">
          <a:xfrm>
            <a:off x="7075488" y="3429000"/>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6" name="Rectangle 111"/>
          <p:cNvSpPr>
            <a:spLocks noChangeArrowheads="1"/>
          </p:cNvSpPr>
          <p:nvPr/>
        </p:nvSpPr>
        <p:spPr bwMode="auto">
          <a:xfrm>
            <a:off x="7908925" y="3429000"/>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7" name="Rectangle 112"/>
          <p:cNvSpPr>
            <a:spLocks noChangeArrowheads="1"/>
          </p:cNvSpPr>
          <p:nvPr/>
        </p:nvSpPr>
        <p:spPr bwMode="auto">
          <a:xfrm>
            <a:off x="7075488" y="3763963"/>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8" name="Rectangle 113"/>
          <p:cNvSpPr>
            <a:spLocks noChangeArrowheads="1"/>
          </p:cNvSpPr>
          <p:nvPr/>
        </p:nvSpPr>
        <p:spPr bwMode="auto">
          <a:xfrm>
            <a:off x="7908925" y="3763963"/>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19" name="Rectangle 114"/>
          <p:cNvSpPr>
            <a:spLocks noChangeArrowheads="1"/>
          </p:cNvSpPr>
          <p:nvPr/>
        </p:nvSpPr>
        <p:spPr bwMode="auto">
          <a:xfrm>
            <a:off x="7075488" y="4098925"/>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0" name="Rectangle 115"/>
          <p:cNvSpPr>
            <a:spLocks noChangeArrowheads="1"/>
          </p:cNvSpPr>
          <p:nvPr/>
        </p:nvSpPr>
        <p:spPr bwMode="auto">
          <a:xfrm>
            <a:off x="7908925" y="4098925"/>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1" name="Rectangle 116"/>
          <p:cNvSpPr>
            <a:spLocks noChangeArrowheads="1"/>
          </p:cNvSpPr>
          <p:nvPr/>
        </p:nvSpPr>
        <p:spPr bwMode="auto">
          <a:xfrm>
            <a:off x="7075488" y="443388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2" name="Rectangle 117"/>
          <p:cNvSpPr>
            <a:spLocks noChangeArrowheads="1"/>
          </p:cNvSpPr>
          <p:nvPr/>
        </p:nvSpPr>
        <p:spPr bwMode="auto">
          <a:xfrm>
            <a:off x="7908925" y="443388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3" name="Rectangle 118"/>
          <p:cNvSpPr>
            <a:spLocks noChangeArrowheads="1"/>
          </p:cNvSpPr>
          <p:nvPr/>
        </p:nvSpPr>
        <p:spPr bwMode="auto">
          <a:xfrm>
            <a:off x="7075488" y="4768850"/>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4" name="Rectangle 119"/>
          <p:cNvSpPr>
            <a:spLocks noChangeArrowheads="1"/>
          </p:cNvSpPr>
          <p:nvPr/>
        </p:nvSpPr>
        <p:spPr bwMode="auto">
          <a:xfrm>
            <a:off x="7908925" y="4768850"/>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5" name="Rectangle 120"/>
          <p:cNvSpPr>
            <a:spLocks noChangeArrowheads="1"/>
          </p:cNvSpPr>
          <p:nvPr/>
        </p:nvSpPr>
        <p:spPr bwMode="auto">
          <a:xfrm>
            <a:off x="7075488" y="5103813"/>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6" name="Rectangle 121"/>
          <p:cNvSpPr>
            <a:spLocks noChangeArrowheads="1"/>
          </p:cNvSpPr>
          <p:nvPr/>
        </p:nvSpPr>
        <p:spPr bwMode="auto">
          <a:xfrm>
            <a:off x="7908925" y="5103813"/>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7" name="Rectangle 122"/>
          <p:cNvSpPr>
            <a:spLocks noChangeArrowheads="1"/>
          </p:cNvSpPr>
          <p:nvPr/>
        </p:nvSpPr>
        <p:spPr bwMode="auto">
          <a:xfrm>
            <a:off x="7075488" y="5438775"/>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8" name="Rectangle 123"/>
          <p:cNvSpPr>
            <a:spLocks noChangeArrowheads="1"/>
          </p:cNvSpPr>
          <p:nvPr/>
        </p:nvSpPr>
        <p:spPr bwMode="auto">
          <a:xfrm>
            <a:off x="7908925" y="5438775"/>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9" name="Rectangle 124"/>
          <p:cNvSpPr>
            <a:spLocks noChangeArrowheads="1"/>
          </p:cNvSpPr>
          <p:nvPr/>
        </p:nvSpPr>
        <p:spPr bwMode="auto">
          <a:xfrm>
            <a:off x="7075488" y="577373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0" name="Rectangle 125"/>
          <p:cNvSpPr>
            <a:spLocks noChangeArrowheads="1"/>
          </p:cNvSpPr>
          <p:nvPr/>
        </p:nvSpPr>
        <p:spPr bwMode="auto">
          <a:xfrm>
            <a:off x="7908925" y="577373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5" name="AutoShape 127"/>
          <p:cNvSpPr>
            <a:spLocks noChangeAspect="1" noChangeArrowheads="1" noTextEdit="1"/>
          </p:cNvSpPr>
          <p:nvPr/>
        </p:nvSpPr>
        <p:spPr bwMode="auto">
          <a:xfrm>
            <a:off x="685800" y="5462588"/>
            <a:ext cx="51419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Rectangle 129"/>
          <p:cNvSpPr>
            <a:spLocks noChangeArrowheads="1"/>
          </p:cNvSpPr>
          <p:nvPr/>
        </p:nvSpPr>
        <p:spPr bwMode="auto">
          <a:xfrm>
            <a:off x="777875"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Courier New" panose="02070309020205020404" pitchFamily="49" charset="0"/>
              </a:rPr>
              <a:t>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7" name="Rectangle 130"/>
          <p:cNvSpPr>
            <a:spLocks noChangeArrowheads="1"/>
          </p:cNvSpPr>
          <p:nvPr/>
        </p:nvSpPr>
        <p:spPr bwMode="auto">
          <a:xfrm>
            <a:off x="1292225"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8" name="Rectangle 131"/>
          <p:cNvSpPr>
            <a:spLocks noChangeArrowheads="1"/>
          </p:cNvSpPr>
          <p:nvPr/>
        </p:nvSpPr>
        <p:spPr bwMode="auto">
          <a:xfrm>
            <a:off x="1806575"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9" name="Rectangle 132"/>
          <p:cNvSpPr>
            <a:spLocks noChangeArrowheads="1"/>
          </p:cNvSpPr>
          <p:nvPr/>
        </p:nvSpPr>
        <p:spPr bwMode="auto">
          <a:xfrm>
            <a:off x="2320925"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0" name="Rectangle 133"/>
          <p:cNvSpPr>
            <a:spLocks noChangeArrowheads="1"/>
          </p:cNvSpPr>
          <p:nvPr/>
        </p:nvSpPr>
        <p:spPr bwMode="auto">
          <a:xfrm>
            <a:off x="2833688" y="5568951"/>
            <a:ext cx="38258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1" name="Rectangle 134"/>
          <p:cNvSpPr>
            <a:spLocks noChangeArrowheads="1"/>
          </p:cNvSpPr>
          <p:nvPr/>
        </p:nvSpPr>
        <p:spPr bwMode="auto">
          <a:xfrm>
            <a:off x="3348038" y="5568951"/>
            <a:ext cx="382588"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2" name="Rectangle 135"/>
          <p:cNvSpPr>
            <a:spLocks noChangeArrowheads="1"/>
          </p:cNvSpPr>
          <p:nvPr/>
        </p:nvSpPr>
        <p:spPr bwMode="auto">
          <a:xfrm>
            <a:off x="3862388"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3" name="Rectangle 136"/>
          <p:cNvSpPr>
            <a:spLocks noChangeArrowheads="1"/>
          </p:cNvSpPr>
          <p:nvPr/>
        </p:nvSpPr>
        <p:spPr bwMode="auto">
          <a:xfrm>
            <a:off x="4376738"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4" name="Rectangle 137"/>
          <p:cNvSpPr>
            <a:spLocks noChangeArrowheads="1"/>
          </p:cNvSpPr>
          <p:nvPr/>
        </p:nvSpPr>
        <p:spPr bwMode="auto">
          <a:xfrm>
            <a:off x="4891088"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5" name="Rectangle 138"/>
          <p:cNvSpPr>
            <a:spLocks noChangeArrowheads="1"/>
          </p:cNvSpPr>
          <p:nvPr/>
        </p:nvSpPr>
        <p:spPr bwMode="auto">
          <a:xfrm>
            <a:off x="5405438" y="5568951"/>
            <a:ext cx="381000"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a:ln>
                  <a:noFill/>
                </a:ln>
                <a:solidFill>
                  <a:srgbClr val="000000"/>
                </a:solidFill>
                <a:effectLst/>
                <a:latin typeface="Courier New" panose="02070309020205020404" pitchFamily="49"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29748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4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4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2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2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4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2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2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43"/>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2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28"/>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4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2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130"/>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6" grpId="0"/>
      <p:bldP spid="137" grpId="0"/>
      <p:bldP spid="138" grpId="0"/>
      <p:bldP spid="139" grpId="0"/>
      <p:bldP spid="140" grpId="0"/>
      <p:bldP spid="141" grpId="0"/>
      <p:bldP spid="142" grpId="0"/>
      <p:bldP spid="143" grpId="0"/>
      <p:bldP spid="144" grpId="0"/>
      <p:bldP spid="1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978"/>
            <a:ext cx="7772400" cy="1121300"/>
          </a:xfrm>
        </p:spPr>
        <p:txBody>
          <a:bodyPr/>
          <a:lstStyle/>
          <a:p>
            <a:pPr algn="l"/>
            <a:r>
              <a:rPr lang="en-US" altLang="en-US" sz="4000" dirty="0"/>
              <a:t>The </a:t>
            </a:r>
            <a:r>
              <a:rPr lang="en-US" altLang="en-US" sz="4000" b="1" dirty="0">
                <a:solidFill>
                  <a:srgbClr val="00B0F0"/>
                </a:solidFill>
                <a:latin typeface="Courier"/>
              </a:rPr>
              <a:t>while</a:t>
            </a:r>
            <a:r>
              <a:rPr lang="en-US" altLang="en-US" sz="4000" dirty="0"/>
              <a:t> Loop</a:t>
            </a:r>
            <a:endParaRPr lang="en-US" sz="4000" dirty="0"/>
          </a:p>
        </p:txBody>
      </p:sp>
      <p:sp>
        <p:nvSpPr>
          <p:cNvPr id="9" name="Content Placeholder 2"/>
          <p:cNvSpPr>
            <a:spLocks noGrp="1"/>
          </p:cNvSpPr>
          <p:nvPr>
            <p:ph idx="1"/>
          </p:nvPr>
        </p:nvSpPr>
        <p:spPr>
          <a:xfrm>
            <a:off x="37676" y="1239915"/>
            <a:ext cx="8989304" cy="5178617"/>
          </a:xfrm>
        </p:spPr>
        <p:txBody>
          <a:bodyPr/>
          <a:lstStyle/>
          <a:p>
            <a:r>
              <a:rPr lang="en-US" sz="2800" dirty="0">
                <a:cs typeface="Times New Roman" panose="02020603050405020304" pitchFamily="18" charset="0"/>
              </a:rPr>
              <a:t>Syntax:</a:t>
            </a:r>
          </a:p>
          <a:p>
            <a:endParaRPr lang="en-US" sz="2800" dirty="0">
              <a:cs typeface="Times New Roman" panose="02020603050405020304" pitchFamily="18" charset="0"/>
            </a:endParaRPr>
          </a:p>
          <a:p>
            <a:endParaRPr lang="en-US" sz="2800" dirty="0">
              <a:cs typeface="Times New Roman" panose="02020603050405020304" pitchFamily="18" charset="0"/>
            </a:endParaRPr>
          </a:p>
          <a:p>
            <a:pPr lvl="1"/>
            <a:r>
              <a:rPr lang="en-US" sz="2400" dirty="0">
                <a:cs typeface="Times New Roman" panose="02020603050405020304" pitchFamily="18" charset="0"/>
              </a:rPr>
              <a:t>Each loop contains a loop-continuation-condition</a:t>
            </a:r>
          </a:p>
          <a:p>
            <a:pPr lvl="1"/>
            <a:r>
              <a:rPr lang="en-US" sz="2400" dirty="0">
                <a:cs typeface="Times New Roman" panose="02020603050405020304" pitchFamily="18" charset="0"/>
              </a:rPr>
              <a:t>This is a Boolean expression that controls the execution of the loop body</a:t>
            </a:r>
          </a:p>
          <a:p>
            <a:pPr lvl="1"/>
            <a:r>
              <a:rPr lang="en-US" sz="2400" dirty="0">
                <a:cs typeface="Times New Roman" panose="02020603050405020304" pitchFamily="18" charset="0"/>
              </a:rPr>
              <a:t>This expression is evaluated at EACH iteration</a:t>
            </a:r>
          </a:p>
          <a:p>
            <a:pPr lvl="2"/>
            <a:r>
              <a:rPr lang="en-US" dirty="0">
                <a:cs typeface="Times New Roman" panose="02020603050405020304" pitchFamily="18" charset="0"/>
              </a:rPr>
              <a:t>If the result is </a:t>
            </a:r>
            <a:r>
              <a:rPr lang="en-US" b="1" dirty="0">
                <a:solidFill>
                  <a:srgbClr val="00B0F0"/>
                </a:solidFill>
                <a:latin typeface="Courier"/>
                <a:cs typeface="Times New Roman" panose="02020603050405020304" pitchFamily="18" charset="0"/>
              </a:rPr>
              <a:t>true</a:t>
            </a:r>
            <a:r>
              <a:rPr lang="en-US" dirty="0">
                <a:cs typeface="Times New Roman" panose="02020603050405020304" pitchFamily="18" charset="0"/>
              </a:rPr>
              <a:t>, the loop body is executed</a:t>
            </a:r>
          </a:p>
          <a:p>
            <a:pPr lvl="2"/>
            <a:r>
              <a:rPr lang="en-US" dirty="0">
                <a:cs typeface="Times New Roman" panose="02020603050405020304" pitchFamily="18" charset="0"/>
              </a:rPr>
              <a:t>If it is </a:t>
            </a:r>
            <a:r>
              <a:rPr lang="en-US" b="1" dirty="0">
                <a:solidFill>
                  <a:srgbClr val="00B0F0"/>
                </a:solidFill>
                <a:latin typeface="Courier"/>
                <a:cs typeface="Times New Roman" panose="02020603050405020304" pitchFamily="18" charset="0"/>
              </a:rPr>
              <a:t>false</a:t>
            </a:r>
            <a:r>
              <a:rPr lang="en-US" dirty="0">
                <a:cs typeface="Times New Roman" panose="02020603050405020304" pitchFamily="18" charset="0"/>
              </a:rPr>
              <a:t>, the entire loop will terminate</a:t>
            </a:r>
          </a:p>
          <a:p>
            <a:pPr lvl="3"/>
            <a:r>
              <a:rPr lang="en-US" dirty="0">
                <a:cs typeface="Times New Roman" panose="02020603050405020304" pitchFamily="18" charset="0"/>
              </a:rPr>
              <a:t>program control goes to the next statement after the loop</a:t>
            </a:r>
          </a:p>
          <a:p>
            <a:pPr lvl="2"/>
            <a:endParaRPr lang="en-US" sz="2000" dirty="0">
              <a:cs typeface="Times New Roman" panose="02020603050405020304" pitchFamily="18" charset="0"/>
            </a:endParaRPr>
          </a:p>
          <a:p>
            <a:pPr lvl="1"/>
            <a:endParaRPr lang="en-US" sz="2400" dirty="0">
              <a:cs typeface="Times New Roman" panose="02020603050405020304" pitchFamily="18" charset="0"/>
            </a:endParaRPr>
          </a:p>
          <a:p>
            <a:pPr lvl="1"/>
            <a:endParaRPr lang="en-US" sz="2400" dirty="0"/>
          </a:p>
          <a:p>
            <a:pPr lvl="2"/>
            <a:endParaRPr lang="en-US" sz="2000" dirty="0"/>
          </a:p>
        </p:txBody>
      </p:sp>
      <p:sp>
        <p:nvSpPr>
          <p:cNvPr id="5" name="TextBox 4"/>
          <p:cNvSpPr txBox="1"/>
          <p:nvPr/>
        </p:nvSpPr>
        <p:spPr>
          <a:xfrm>
            <a:off x="2196189" y="1547155"/>
            <a:ext cx="4751622" cy="1077218"/>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b="1" dirty="0">
                <a:solidFill>
                  <a:srgbClr val="00B0F0"/>
                </a:solidFill>
                <a:latin typeface="Courier"/>
              </a:rPr>
              <a:t>while</a:t>
            </a:r>
            <a:r>
              <a:rPr lang="en-US" dirty="0">
                <a:latin typeface="Courier"/>
              </a:rPr>
              <a:t> (loop-continuation-condition) {</a:t>
            </a:r>
          </a:p>
          <a:p>
            <a:r>
              <a:rPr lang="en-US" dirty="0">
                <a:latin typeface="Courier"/>
              </a:rPr>
              <a:t>   </a:t>
            </a:r>
            <a:r>
              <a:rPr lang="en-US" dirty="0">
                <a:solidFill>
                  <a:schemeClr val="accent6">
                    <a:lumMod val="75000"/>
                  </a:schemeClr>
                </a:solidFill>
                <a:latin typeface="Courier"/>
              </a:rPr>
              <a:t>// loop body</a:t>
            </a:r>
          </a:p>
          <a:p>
            <a:r>
              <a:rPr lang="en-US" dirty="0">
                <a:latin typeface="Courier"/>
              </a:rPr>
              <a:t>   Statement(s);</a:t>
            </a:r>
          </a:p>
          <a:p>
            <a:r>
              <a:rPr lang="en-US" dirty="0">
                <a:latin typeface="Courier"/>
              </a:rPr>
              <a:t>}</a:t>
            </a:r>
          </a:p>
        </p:txBody>
      </p:sp>
    </p:spTree>
    <p:extLst>
      <p:ext uri="{BB962C8B-B14F-4D97-AF65-F5344CB8AC3E}">
        <p14:creationId xmlns:p14="http://schemas.microsoft.com/office/powerpoint/2010/main" val="23464942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Show the output of the following program:</a:t>
            </a:r>
          </a:p>
          <a:p>
            <a:pPr lvl="2"/>
            <a:endParaRPr lang="en-US" dirty="0"/>
          </a:p>
          <a:p>
            <a:endParaRPr lang="en-US" dirty="0"/>
          </a:p>
          <a:p>
            <a:endParaRPr lang="en-US" dirty="0"/>
          </a:p>
          <a:p>
            <a:pPr lvl="8"/>
            <a:endParaRPr lang="en-US" dirty="0"/>
          </a:p>
          <a:p>
            <a:endParaRPr lang="en-US" dirty="0"/>
          </a:p>
          <a:p>
            <a:r>
              <a:rPr lang="en-US" u="sng" dirty="0"/>
              <a:t>Output</a:t>
            </a:r>
            <a:r>
              <a:rPr lang="en-US" dirty="0"/>
              <a:t>:</a:t>
            </a:r>
          </a:p>
        </p:txBody>
      </p:sp>
      <p:sp>
        <p:nvSpPr>
          <p:cNvPr id="5" name="TextBox 4"/>
          <p:cNvSpPr txBox="1"/>
          <p:nvPr/>
        </p:nvSpPr>
        <p:spPr>
          <a:xfrm>
            <a:off x="685800" y="2008015"/>
            <a:ext cx="4802918" cy="2462213"/>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400" dirty="0">
                <a:latin typeface="Courier"/>
              </a:rPr>
              <a:t>public class Test {</a:t>
            </a:r>
          </a:p>
          <a:p>
            <a:r>
              <a:rPr lang="en-US" sz="1400" dirty="0">
                <a:latin typeface="Courier"/>
              </a:rPr>
              <a:t>   public static void main(String[] </a:t>
            </a:r>
            <a:r>
              <a:rPr lang="en-US" sz="1400" dirty="0" err="1">
                <a:latin typeface="Courier"/>
              </a:rPr>
              <a:t>args</a:t>
            </a:r>
            <a:r>
              <a:rPr lang="en-US" sz="1400" dirty="0">
                <a:latin typeface="Courier"/>
              </a:rPr>
              <a:t>) {</a:t>
            </a:r>
          </a:p>
          <a:p>
            <a:r>
              <a:rPr lang="en-US" sz="1400" dirty="0">
                <a:latin typeface="Courier"/>
              </a:rPr>
              <a:t>      </a:t>
            </a:r>
            <a:r>
              <a:rPr lang="en-US" sz="1400" dirty="0" err="1">
                <a:latin typeface="Courier"/>
              </a:rPr>
              <a:t>int</a:t>
            </a:r>
            <a:r>
              <a:rPr lang="en-US" sz="1400" dirty="0">
                <a:latin typeface="Courier"/>
              </a:rPr>
              <a:t> i = 0;</a:t>
            </a:r>
          </a:p>
          <a:p>
            <a:r>
              <a:rPr lang="en-US" sz="1400" dirty="0">
                <a:latin typeface="Courier"/>
              </a:rPr>
              <a:t>      </a:t>
            </a:r>
            <a:r>
              <a:rPr lang="en-US" sz="1400" b="1" dirty="0">
                <a:solidFill>
                  <a:srgbClr val="00B0F0"/>
                </a:solidFill>
                <a:latin typeface="Courier"/>
              </a:rPr>
              <a:t>while (i &lt; 5) {</a:t>
            </a:r>
          </a:p>
          <a:p>
            <a:r>
              <a:rPr lang="en-US" sz="1400" dirty="0">
                <a:latin typeface="Courier"/>
              </a:rPr>
              <a:t>         </a:t>
            </a:r>
            <a:r>
              <a:rPr lang="en-US" sz="1400" b="1" dirty="0">
                <a:solidFill>
                  <a:srgbClr val="0070C0"/>
                </a:solidFill>
                <a:latin typeface="Courier"/>
              </a:rPr>
              <a:t>for (</a:t>
            </a:r>
            <a:r>
              <a:rPr lang="en-US" sz="1400" b="1" dirty="0" err="1">
                <a:solidFill>
                  <a:srgbClr val="0070C0"/>
                </a:solidFill>
                <a:latin typeface="Courier"/>
              </a:rPr>
              <a:t>int</a:t>
            </a:r>
            <a:r>
              <a:rPr lang="en-US" sz="1400" b="1" dirty="0">
                <a:solidFill>
                  <a:srgbClr val="0070C0"/>
                </a:solidFill>
                <a:latin typeface="Courier"/>
              </a:rPr>
              <a:t> j = i; j &gt; 1; j--)</a:t>
            </a:r>
          </a:p>
          <a:p>
            <a:r>
              <a:rPr lang="en-US" sz="1400" dirty="0">
                <a:latin typeface="Courier"/>
              </a:rPr>
              <a:t>            </a:t>
            </a:r>
            <a:r>
              <a:rPr lang="en-US" sz="1400" dirty="0" err="1">
                <a:latin typeface="Courier"/>
              </a:rPr>
              <a:t>System.out.print</a:t>
            </a:r>
            <a:r>
              <a:rPr lang="en-US" sz="1400" dirty="0">
                <a:latin typeface="Courier"/>
              </a:rPr>
              <a:t>(j + " ");</a:t>
            </a:r>
          </a:p>
          <a:p>
            <a:r>
              <a:rPr lang="en-US" sz="1400" dirty="0">
                <a:latin typeface="Courier"/>
              </a:rPr>
              <a:t>         </a:t>
            </a:r>
            <a:r>
              <a:rPr lang="en-US" sz="1400" dirty="0" err="1">
                <a:latin typeface="Courier"/>
              </a:rPr>
              <a:t>System.out.println</a:t>
            </a:r>
            <a:r>
              <a:rPr lang="en-US" sz="1400" dirty="0">
                <a:latin typeface="Courier"/>
              </a:rPr>
              <a:t>("****");</a:t>
            </a:r>
          </a:p>
          <a:p>
            <a:r>
              <a:rPr lang="en-US" sz="1400" dirty="0">
                <a:latin typeface="Courier"/>
              </a:rPr>
              <a:t>         i++;</a:t>
            </a:r>
          </a:p>
          <a:p>
            <a:r>
              <a:rPr lang="en-US" sz="1400" dirty="0">
                <a:latin typeface="Courier"/>
              </a:rPr>
              <a:t>      </a:t>
            </a:r>
            <a:r>
              <a:rPr lang="en-US" sz="1400" b="1" dirty="0">
                <a:solidFill>
                  <a:srgbClr val="00B0F0"/>
                </a:solidFill>
                <a:latin typeface="Courier"/>
              </a:rPr>
              <a:t>}</a:t>
            </a:r>
          </a:p>
          <a:p>
            <a:r>
              <a:rPr lang="en-US" sz="1400" dirty="0">
                <a:latin typeface="Courier"/>
              </a:rPr>
              <a:t>   }</a:t>
            </a:r>
          </a:p>
          <a:p>
            <a:r>
              <a:rPr lang="en-US" sz="1400" dirty="0">
                <a:latin typeface="Courier"/>
              </a:rPr>
              <a:t>}</a:t>
            </a:r>
            <a:endParaRPr lang="en-US" sz="1400" b="1" dirty="0">
              <a:solidFill>
                <a:schemeClr val="tx1"/>
              </a:solidFill>
              <a:latin typeface="Courier"/>
            </a:endParaRPr>
          </a:p>
        </p:txBody>
      </p:sp>
      <p:sp>
        <p:nvSpPr>
          <p:cNvPr id="7" name="TextBox 6"/>
          <p:cNvSpPr txBox="1"/>
          <p:nvPr/>
        </p:nvSpPr>
        <p:spPr>
          <a:xfrm>
            <a:off x="7068325" y="2008015"/>
            <a:ext cx="1513299" cy="338554"/>
          </a:xfrm>
          <a:prstGeom prst="rect">
            <a:avLst/>
          </a:prstGeom>
          <a:noFill/>
        </p:spPr>
        <p:txBody>
          <a:bodyPr wrap="none" rtlCol="0">
            <a:spAutoFit/>
          </a:bodyPr>
          <a:lstStyle/>
          <a:p>
            <a:r>
              <a:rPr lang="en-US" b="1" u="sng" dirty="0"/>
              <a:t>Program Trace</a:t>
            </a:r>
          </a:p>
        </p:txBody>
      </p:sp>
      <p:sp>
        <p:nvSpPr>
          <p:cNvPr id="3" name="TextBox 2"/>
          <p:cNvSpPr txBox="1"/>
          <p:nvPr/>
        </p:nvSpPr>
        <p:spPr>
          <a:xfrm>
            <a:off x="671596" y="4958820"/>
            <a:ext cx="678391" cy="338554"/>
          </a:xfrm>
          <a:prstGeom prst="rect">
            <a:avLst/>
          </a:prstGeom>
          <a:noFill/>
        </p:spPr>
        <p:txBody>
          <a:bodyPr wrap="none" rtlCol="0">
            <a:spAutoFit/>
          </a:bodyPr>
          <a:lstStyle/>
          <a:p>
            <a:r>
              <a:rPr lang="en-US" dirty="0">
                <a:latin typeface="Courier"/>
              </a:rPr>
              <a:t>****</a:t>
            </a:r>
          </a:p>
        </p:txBody>
      </p:sp>
      <p:sp>
        <p:nvSpPr>
          <p:cNvPr id="8" name="TextBox 7"/>
          <p:cNvSpPr txBox="1"/>
          <p:nvPr/>
        </p:nvSpPr>
        <p:spPr>
          <a:xfrm>
            <a:off x="671595" y="5258929"/>
            <a:ext cx="678391" cy="338554"/>
          </a:xfrm>
          <a:prstGeom prst="rect">
            <a:avLst/>
          </a:prstGeom>
          <a:noFill/>
        </p:spPr>
        <p:txBody>
          <a:bodyPr wrap="none" rtlCol="0">
            <a:spAutoFit/>
          </a:bodyPr>
          <a:lstStyle/>
          <a:p>
            <a:r>
              <a:rPr lang="en-US" dirty="0">
                <a:latin typeface="Courier"/>
              </a:rPr>
              <a:t>****</a:t>
            </a:r>
          </a:p>
        </p:txBody>
      </p:sp>
      <p:sp>
        <p:nvSpPr>
          <p:cNvPr id="9" name="TextBox 8"/>
          <p:cNvSpPr txBox="1"/>
          <p:nvPr/>
        </p:nvSpPr>
        <p:spPr>
          <a:xfrm>
            <a:off x="914816" y="5545229"/>
            <a:ext cx="678391" cy="338554"/>
          </a:xfrm>
          <a:prstGeom prst="rect">
            <a:avLst/>
          </a:prstGeom>
          <a:noFill/>
        </p:spPr>
        <p:txBody>
          <a:bodyPr wrap="none" rtlCol="0">
            <a:spAutoFit/>
          </a:bodyPr>
          <a:lstStyle/>
          <a:p>
            <a:r>
              <a:rPr lang="en-US" dirty="0">
                <a:latin typeface="Courier"/>
              </a:rPr>
              <a:t>****</a:t>
            </a:r>
          </a:p>
        </p:txBody>
      </p:sp>
      <p:sp>
        <p:nvSpPr>
          <p:cNvPr id="10" name="TextBox 9"/>
          <p:cNvSpPr txBox="1"/>
          <p:nvPr/>
        </p:nvSpPr>
        <p:spPr>
          <a:xfrm>
            <a:off x="1158037" y="5845338"/>
            <a:ext cx="678391" cy="338554"/>
          </a:xfrm>
          <a:prstGeom prst="rect">
            <a:avLst/>
          </a:prstGeom>
          <a:noFill/>
        </p:spPr>
        <p:txBody>
          <a:bodyPr wrap="none" rtlCol="0">
            <a:spAutoFit/>
          </a:bodyPr>
          <a:lstStyle/>
          <a:p>
            <a:r>
              <a:rPr lang="en-US" dirty="0">
                <a:latin typeface="Courier"/>
              </a:rPr>
              <a:t>****</a:t>
            </a:r>
          </a:p>
        </p:txBody>
      </p:sp>
      <p:sp>
        <p:nvSpPr>
          <p:cNvPr id="11" name="TextBox 10"/>
          <p:cNvSpPr txBox="1"/>
          <p:nvPr/>
        </p:nvSpPr>
        <p:spPr>
          <a:xfrm>
            <a:off x="1401258" y="6128048"/>
            <a:ext cx="678391" cy="338554"/>
          </a:xfrm>
          <a:prstGeom prst="rect">
            <a:avLst/>
          </a:prstGeom>
          <a:noFill/>
        </p:spPr>
        <p:txBody>
          <a:bodyPr wrap="none" rtlCol="0">
            <a:spAutoFit/>
          </a:bodyPr>
          <a:lstStyle/>
          <a:p>
            <a:r>
              <a:rPr lang="en-US" dirty="0">
                <a:latin typeface="Courier"/>
              </a:rPr>
              <a:t>****</a:t>
            </a:r>
          </a:p>
        </p:txBody>
      </p:sp>
      <p:sp>
        <p:nvSpPr>
          <p:cNvPr id="12" name="TextBox 11"/>
          <p:cNvSpPr txBox="1"/>
          <p:nvPr/>
        </p:nvSpPr>
        <p:spPr>
          <a:xfrm>
            <a:off x="671594" y="5545229"/>
            <a:ext cx="308098" cy="338554"/>
          </a:xfrm>
          <a:prstGeom prst="rect">
            <a:avLst/>
          </a:prstGeom>
          <a:noFill/>
        </p:spPr>
        <p:txBody>
          <a:bodyPr wrap="none" rtlCol="0">
            <a:spAutoFit/>
          </a:bodyPr>
          <a:lstStyle/>
          <a:p>
            <a:r>
              <a:rPr lang="en-US" dirty="0">
                <a:latin typeface="Courier"/>
              </a:rPr>
              <a:t>2</a:t>
            </a:r>
          </a:p>
        </p:txBody>
      </p:sp>
      <p:sp>
        <p:nvSpPr>
          <p:cNvPr id="13" name="TextBox 12"/>
          <p:cNvSpPr txBox="1"/>
          <p:nvPr/>
        </p:nvSpPr>
        <p:spPr>
          <a:xfrm>
            <a:off x="671593" y="5845348"/>
            <a:ext cx="308098" cy="338554"/>
          </a:xfrm>
          <a:prstGeom prst="rect">
            <a:avLst/>
          </a:prstGeom>
          <a:noFill/>
        </p:spPr>
        <p:txBody>
          <a:bodyPr wrap="none" rtlCol="0">
            <a:spAutoFit/>
          </a:bodyPr>
          <a:lstStyle/>
          <a:p>
            <a:r>
              <a:rPr lang="en-US" dirty="0">
                <a:latin typeface="Courier"/>
              </a:rPr>
              <a:t>3</a:t>
            </a:r>
          </a:p>
        </p:txBody>
      </p:sp>
      <p:sp>
        <p:nvSpPr>
          <p:cNvPr id="14" name="TextBox 13"/>
          <p:cNvSpPr txBox="1"/>
          <p:nvPr/>
        </p:nvSpPr>
        <p:spPr>
          <a:xfrm>
            <a:off x="914814" y="5845624"/>
            <a:ext cx="308098" cy="338554"/>
          </a:xfrm>
          <a:prstGeom prst="rect">
            <a:avLst/>
          </a:prstGeom>
          <a:noFill/>
        </p:spPr>
        <p:txBody>
          <a:bodyPr wrap="none" rtlCol="0">
            <a:spAutoFit/>
          </a:bodyPr>
          <a:lstStyle/>
          <a:p>
            <a:r>
              <a:rPr lang="en-US" dirty="0">
                <a:latin typeface="Courier"/>
              </a:rPr>
              <a:t>2</a:t>
            </a:r>
          </a:p>
        </p:txBody>
      </p:sp>
      <p:sp>
        <p:nvSpPr>
          <p:cNvPr id="15" name="TextBox 14"/>
          <p:cNvSpPr txBox="1"/>
          <p:nvPr/>
        </p:nvSpPr>
        <p:spPr>
          <a:xfrm>
            <a:off x="670541" y="6131638"/>
            <a:ext cx="308098" cy="338554"/>
          </a:xfrm>
          <a:prstGeom prst="rect">
            <a:avLst/>
          </a:prstGeom>
          <a:noFill/>
        </p:spPr>
        <p:txBody>
          <a:bodyPr wrap="none" rtlCol="0">
            <a:spAutoFit/>
          </a:bodyPr>
          <a:lstStyle/>
          <a:p>
            <a:r>
              <a:rPr lang="en-US" dirty="0">
                <a:latin typeface="Courier"/>
              </a:rPr>
              <a:t>4</a:t>
            </a:r>
          </a:p>
        </p:txBody>
      </p:sp>
      <p:sp>
        <p:nvSpPr>
          <p:cNvPr id="16" name="TextBox 15"/>
          <p:cNvSpPr txBox="1"/>
          <p:nvPr/>
        </p:nvSpPr>
        <p:spPr>
          <a:xfrm>
            <a:off x="914814" y="6129386"/>
            <a:ext cx="308098" cy="338554"/>
          </a:xfrm>
          <a:prstGeom prst="rect">
            <a:avLst/>
          </a:prstGeom>
          <a:noFill/>
        </p:spPr>
        <p:txBody>
          <a:bodyPr wrap="none" rtlCol="0">
            <a:spAutoFit/>
          </a:bodyPr>
          <a:lstStyle/>
          <a:p>
            <a:r>
              <a:rPr lang="en-US" dirty="0">
                <a:latin typeface="Courier"/>
              </a:rPr>
              <a:t>3</a:t>
            </a:r>
          </a:p>
        </p:txBody>
      </p:sp>
      <p:sp>
        <p:nvSpPr>
          <p:cNvPr id="17" name="TextBox 16"/>
          <p:cNvSpPr txBox="1"/>
          <p:nvPr/>
        </p:nvSpPr>
        <p:spPr>
          <a:xfrm>
            <a:off x="1159245" y="6128315"/>
            <a:ext cx="308098" cy="338554"/>
          </a:xfrm>
          <a:prstGeom prst="rect">
            <a:avLst/>
          </a:prstGeom>
          <a:noFill/>
        </p:spPr>
        <p:txBody>
          <a:bodyPr wrap="none" rtlCol="0">
            <a:spAutoFit/>
          </a:bodyPr>
          <a:lstStyle/>
          <a:p>
            <a:r>
              <a:rPr lang="en-US" dirty="0">
                <a:latin typeface="Courier"/>
              </a:rPr>
              <a:t>2</a:t>
            </a:r>
          </a:p>
        </p:txBody>
      </p:sp>
      <p:sp>
        <p:nvSpPr>
          <p:cNvPr id="20" name="AutoShape 3"/>
          <p:cNvSpPr>
            <a:spLocks noChangeAspect="1" noChangeArrowheads="1" noTextEdit="1"/>
          </p:cNvSpPr>
          <p:nvPr/>
        </p:nvSpPr>
        <p:spPr bwMode="auto">
          <a:xfrm>
            <a:off x="6975475" y="2360613"/>
            <a:ext cx="1700213"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5"/>
          <p:cNvSpPr>
            <a:spLocks noChangeArrowheads="1"/>
          </p:cNvSpPr>
          <p:nvPr/>
        </p:nvSpPr>
        <p:spPr bwMode="auto">
          <a:xfrm>
            <a:off x="6981825" y="2376488"/>
            <a:ext cx="835025" cy="3349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6"/>
          <p:cNvSpPr>
            <a:spLocks noChangeArrowheads="1"/>
          </p:cNvSpPr>
          <p:nvPr/>
        </p:nvSpPr>
        <p:spPr bwMode="auto">
          <a:xfrm>
            <a:off x="7816850" y="2376488"/>
            <a:ext cx="833438" cy="33496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7"/>
          <p:cNvSpPr>
            <a:spLocks noChangeArrowheads="1"/>
          </p:cNvSpPr>
          <p:nvPr/>
        </p:nvSpPr>
        <p:spPr bwMode="auto">
          <a:xfrm>
            <a:off x="6981825" y="2711451"/>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8"/>
          <p:cNvSpPr>
            <a:spLocks noChangeArrowheads="1"/>
          </p:cNvSpPr>
          <p:nvPr/>
        </p:nvSpPr>
        <p:spPr bwMode="auto">
          <a:xfrm>
            <a:off x="7816850" y="2711451"/>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9"/>
          <p:cNvSpPr>
            <a:spLocks noChangeArrowheads="1"/>
          </p:cNvSpPr>
          <p:nvPr/>
        </p:nvSpPr>
        <p:spPr bwMode="auto">
          <a:xfrm>
            <a:off x="6981825" y="3046413"/>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0"/>
          <p:cNvSpPr>
            <a:spLocks noChangeArrowheads="1"/>
          </p:cNvSpPr>
          <p:nvPr/>
        </p:nvSpPr>
        <p:spPr bwMode="auto">
          <a:xfrm>
            <a:off x="7816850" y="3046413"/>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11"/>
          <p:cNvSpPr>
            <a:spLocks noChangeArrowheads="1"/>
          </p:cNvSpPr>
          <p:nvPr/>
        </p:nvSpPr>
        <p:spPr bwMode="auto">
          <a:xfrm>
            <a:off x="6981825" y="3381376"/>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12"/>
          <p:cNvSpPr>
            <a:spLocks noChangeArrowheads="1"/>
          </p:cNvSpPr>
          <p:nvPr/>
        </p:nvSpPr>
        <p:spPr bwMode="auto">
          <a:xfrm>
            <a:off x="7816850" y="3381376"/>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3"/>
          <p:cNvSpPr>
            <a:spLocks noChangeArrowheads="1"/>
          </p:cNvSpPr>
          <p:nvPr/>
        </p:nvSpPr>
        <p:spPr bwMode="auto">
          <a:xfrm>
            <a:off x="6981825" y="3716338"/>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4"/>
          <p:cNvSpPr>
            <a:spLocks noChangeArrowheads="1"/>
          </p:cNvSpPr>
          <p:nvPr/>
        </p:nvSpPr>
        <p:spPr bwMode="auto">
          <a:xfrm>
            <a:off x="7816850" y="3716338"/>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5"/>
          <p:cNvSpPr>
            <a:spLocks noChangeArrowheads="1"/>
          </p:cNvSpPr>
          <p:nvPr/>
        </p:nvSpPr>
        <p:spPr bwMode="auto">
          <a:xfrm>
            <a:off x="6981825" y="4051301"/>
            <a:ext cx="835025" cy="33337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16"/>
          <p:cNvSpPr>
            <a:spLocks noChangeArrowheads="1"/>
          </p:cNvSpPr>
          <p:nvPr/>
        </p:nvSpPr>
        <p:spPr bwMode="auto">
          <a:xfrm>
            <a:off x="7816850" y="4051301"/>
            <a:ext cx="833438" cy="33337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p:cNvSpPr>
            <a:spLocks noChangeArrowheads="1"/>
          </p:cNvSpPr>
          <p:nvPr/>
        </p:nvSpPr>
        <p:spPr bwMode="auto">
          <a:xfrm>
            <a:off x="6981825" y="4384676"/>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p:cNvSpPr>
            <a:spLocks noChangeArrowheads="1"/>
          </p:cNvSpPr>
          <p:nvPr/>
        </p:nvSpPr>
        <p:spPr bwMode="auto">
          <a:xfrm>
            <a:off x="7816850" y="4384676"/>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19"/>
          <p:cNvSpPr>
            <a:spLocks noChangeArrowheads="1"/>
          </p:cNvSpPr>
          <p:nvPr/>
        </p:nvSpPr>
        <p:spPr bwMode="auto">
          <a:xfrm>
            <a:off x="6981825" y="4719638"/>
            <a:ext cx="835025"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20"/>
          <p:cNvSpPr>
            <a:spLocks noChangeArrowheads="1"/>
          </p:cNvSpPr>
          <p:nvPr/>
        </p:nvSpPr>
        <p:spPr bwMode="auto">
          <a:xfrm>
            <a:off x="7816850" y="4719638"/>
            <a:ext cx="833438" cy="33496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21"/>
          <p:cNvSpPr>
            <a:spLocks noChangeArrowheads="1"/>
          </p:cNvSpPr>
          <p:nvPr/>
        </p:nvSpPr>
        <p:spPr bwMode="auto">
          <a:xfrm>
            <a:off x="6981825" y="5054601"/>
            <a:ext cx="835025"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22"/>
          <p:cNvSpPr>
            <a:spLocks noChangeArrowheads="1"/>
          </p:cNvSpPr>
          <p:nvPr/>
        </p:nvSpPr>
        <p:spPr bwMode="auto">
          <a:xfrm>
            <a:off x="7816850" y="5054601"/>
            <a:ext cx="833438" cy="3349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Line 23"/>
          <p:cNvSpPr>
            <a:spLocks noChangeShapeType="1"/>
          </p:cNvSpPr>
          <p:nvPr/>
        </p:nvSpPr>
        <p:spPr bwMode="auto">
          <a:xfrm>
            <a:off x="7816850" y="2370138"/>
            <a:ext cx="0" cy="30257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24"/>
          <p:cNvSpPr>
            <a:spLocks noChangeShapeType="1"/>
          </p:cNvSpPr>
          <p:nvPr/>
        </p:nvSpPr>
        <p:spPr bwMode="auto">
          <a:xfrm>
            <a:off x="6975475" y="2711451"/>
            <a:ext cx="1681163"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25"/>
          <p:cNvSpPr>
            <a:spLocks noChangeShapeType="1"/>
          </p:cNvSpPr>
          <p:nvPr/>
        </p:nvSpPr>
        <p:spPr bwMode="auto">
          <a:xfrm>
            <a:off x="6975475" y="30464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26"/>
          <p:cNvSpPr>
            <a:spLocks noChangeShapeType="1"/>
          </p:cNvSpPr>
          <p:nvPr/>
        </p:nvSpPr>
        <p:spPr bwMode="auto">
          <a:xfrm>
            <a:off x="6975475" y="3381376"/>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27"/>
          <p:cNvSpPr>
            <a:spLocks noChangeShapeType="1"/>
          </p:cNvSpPr>
          <p:nvPr/>
        </p:nvSpPr>
        <p:spPr bwMode="auto">
          <a:xfrm>
            <a:off x="6975475" y="37163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28"/>
          <p:cNvSpPr>
            <a:spLocks noChangeShapeType="1"/>
          </p:cNvSpPr>
          <p:nvPr/>
        </p:nvSpPr>
        <p:spPr bwMode="auto">
          <a:xfrm>
            <a:off x="6975475" y="4051301"/>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29"/>
          <p:cNvSpPr>
            <a:spLocks noChangeShapeType="1"/>
          </p:cNvSpPr>
          <p:nvPr/>
        </p:nvSpPr>
        <p:spPr bwMode="auto">
          <a:xfrm>
            <a:off x="6975475" y="4384676"/>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30"/>
          <p:cNvSpPr>
            <a:spLocks noChangeShapeType="1"/>
          </p:cNvSpPr>
          <p:nvPr/>
        </p:nvSpPr>
        <p:spPr bwMode="auto">
          <a:xfrm>
            <a:off x="6975475" y="47196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31"/>
          <p:cNvSpPr>
            <a:spLocks noChangeShapeType="1"/>
          </p:cNvSpPr>
          <p:nvPr/>
        </p:nvSpPr>
        <p:spPr bwMode="auto">
          <a:xfrm>
            <a:off x="6975475" y="5054601"/>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32"/>
          <p:cNvSpPr>
            <a:spLocks noChangeShapeType="1"/>
          </p:cNvSpPr>
          <p:nvPr/>
        </p:nvSpPr>
        <p:spPr bwMode="auto">
          <a:xfrm>
            <a:off x="6981825" y="2370138"/>
            <a:ext cx="0" cy="30257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33"/>
          <p:cNvSpPr>
            <a:spLocks noChangeShapeType="1"/>
          </p:cNvSpPr>
          <p:nvPr/>
        </p:nvSpPr>
        <p:spPr bwMode="auto">
          <a:xfrm>
            <a:off x="8650288" y="2370138"/>
            <a:ext cx="0" cy="30257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34"/>
          <p:cNvSpPr>
            <a:spLocks noChangeShapeType="1"/>
          </p:cNvSpPr>
          <p:nvPr/>
        </p:nvSpPr>
        <p:spPr bwMode="auto">
          <a:xfrm>
            <a:off x="6975475" y="237648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35"/>
          <p:cNvSpPr>
            <a:spLocks noChangeShapeType="1"/>
          </p:cNvSpPr>
          <p:nvPr/>
        </p:nvSpPr>
        <p:spPr bwMode="auto">
          <a:xfrm>
            <a:off x="6975475" y="538956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Rectangle 36"/>
          <p:cNvSpPr>
            <a:spLocks noChangeArrowheads="1"/>
          </p:cNvSpPr>
          <p:nvPr/>
        </p:nvSpPr>
        <p:spPr bwMode="auto">
          <a:xfrm>
            <a:off x="7075488" y="2433638"/>
            <a:ext cx="14287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FFFFFF"/>
                </a:solidFill>
                <a:effectLst/>
                <a:latin typeface="Times New Roman"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3" name="Rectangle 37"/>
          <p:cNvSpPr>
            <a:spLocks noChangeArrowheads="1"/>
          </p:cNvSpPr>
          <p:nvPr/>
        </p:nvSpPr>
        <p:spPr bwMode="auto">
          <a:xfrm>
            <a:off x="7908925" y="2433638"/>
            <a:ext cx="15557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FFFFFF"/>
                </a:solidFill>
                <a:effectLst/>
                <a:latin typeface="Times New Roman" panose="02020603050405020304"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4" name="Rectangle 38"/>
          <p:cNvSpPr>
            <a:spLocks noChangeArrowheads="1"/>
          </p:cNvSpPr>
          <p:nvPr/>
        </p:nvSpPr>
        <p:spPr bwMode="auto">
          <a:xfrm>
            <a:off x="7075488" y="2773363"/>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000000"/>
                </a:solidFill>
                <a:effectLst/>
                <a:latin typeface="Times New Roman" panose="02020603050405020304" pitchFamily="18" charset="0"/>
              </a:rPr>
              <a:t>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5" name="Rectangle 39"/>
          <p:cNvSpPr>
            <a:spLocks noChangeArrowheads="1"/>
          </p:cNvSpPr>
          <p:nvPr/>
        </p:nvSpPr>
        <p:spPr bwMode="auto">
          <a:xfrm>
            <a:off x="7908925" y="2773363"/>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6" name="Rectangle 40"/>
          <p:cNvSpPr>
            <a:spLocks noChangeArrowheads="1"/>
          </p:cNvSpPr>
          <p:nvPr/>
        </p:nvSpPr>
        <p:spPr bwMode="auto">
          <a:xfrm>
            <a:off x="7075488" y="3108326"/>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7" name="Rectangle 41"/>
          <p:cNvSpPr>
            <a:spLocks noChangeArrowheads="1"/>
          </p:cNvSpPr>
          <p:nvPr/>
        </p:nvSpPr>
        <p:spPr bwMode="auto">
          <a:xfrm>
            <a:off x="7908925" y="3108326"/>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8" name="Rectangle 42"/>
          <p:cNvSpPr>
            <a:spLocks noChangeArrowheads="1"/>
          </p:cNvSpPr>
          <p:nvPr/>
        </p:nvSpPr>
        <p:spPr bwMode="auto">
          <a:xfrm>
            <a:off x="7075488" y="3443288"/>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9" name="Rectangle 43"/>
          <p:cNvSpPr>
            <a:spLocks noChangeArrowheads="1"/>
          </p:cNvSpPr>
          <p:nvPr/>
        </p:nvSpPr>
        <p:spPr bwMode="auto">
          <a:xfrm>
            <a:off x="7908925" y="3443288"/>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0" name="Rectangle 44"/>
          <p:cNvSpPr>
            <a:spLocks noChangeArrowheads="1"/>
          </p:cNvSpPr>
          <p:nvPr/>
        </p:nvSpPr>
        <p:spPr bwMode="auto">
          <a:xfrm>
            <a:off x="7075488" y="3778251"/>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1" name="Rectangle 45"/>
          <p:cNvSpPr>
            <a:spLocks noChangeArrowheads="1"/>
          </p:cNvSpPr>
          <p:nvPr/>
        </p:nvSpPr>
        <p:spPr bwMode="auto">
          <a:xfrm>
            <a:off x="7908925" y="3778251"/>
            <a:ext cx="182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2" name="Rectangle 46"/>
          <p:cNvSpPr>
            <a:spLocks noChangeArrowheads="1"/>
          </p:cNvSpPr>
          <p:nvPr/>
        </p:nvSpPr>
        <p:spPr bwMode="auto">
          <a:xfrm>
            <a:off x="7075488" y="411003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 name="Rectangle 47"/>
          <p:cNvSpPr>
            <a:spLocks noChangeArrowheads="1"/>
          </p:cNvSpPr>
          <p:nvPr/>
        </p:nvSpPr>
        <p:spPr bwMode="auto">
          <a:xfrm>
            <a:off x="7908925" y="411003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 name="Rectangle 48"/>
          <p:cNvSpPr>
            <a:spLocks noChangeArrowheads="1"/>
          </p:cNvSpPr>
          <p:nvPr/>
        </p:nvSpPr>
        <p:spPr bwMode="auto">
          <a:xfrm>
            <a:off x="7075488" y="444658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5" name="Rectangle 49"/>
          <p:cNvSpPr>
            <a:spLocks noChangeArrowheads="1"/>
          </p:cNvSpPr>
          <p:nvPr/>
        </p:nvSpPr>
        <p:spPr bwMode="auto">
          <a:xfrm>
            <a:off x="7908925" y="4446588"/>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6" name="Rectangle 50"/>
          <p:cNvSpPr>
            <a:spLocks noChangeArrowheads="1"/>
          </p:cNvSpPr>
          <p:nvPr/>
        </p:nvSpPr>
        <p:spPr bwMode="auto">
          <a:xfrm>
            <a:off x="7075488" y="4781551"/>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7" name="Rectangle 51"/>
          <p:cNvSpPr>
            <a:spLocks noChangeArrowheads="1"/>
          </p:cNvSpPr>
          <p:nvPr/>
        </p:nvSpPr>
        <p:spPr bwMode="auto">
          <a:xfrm>
            <a:off x="7908925" y="4781551"/>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8" name="Rectangle 52"/>
          <p:cNvSpPr>
            <a:spLocks noChangeArrowheads="1"/>
          </p:cNvSpPr>
          <p:nvPr/>
        </p:nvSpPr>
        <p:spPr bwMode="auto">
          <a:xfrm>
            <a:off x="7075488" y="5116513"/>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 name="Rectangle 53"/>
          <p:cNvSpPr>
            <a:spLocks noChangeArrowheads="1"/>
          </p:cNvSpPr>
          <p:nvPr/>
        </p:nvSpPr>
        <p:spPr bwMode="auto">
          <a:xfrm>
            <a:off x="7908925" y="5116513"/>
            <a:ext cx="182563"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74839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6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1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65"/>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6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6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6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7"/>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P spid="11" grpId="0"/>
      <p:bldP spid="12" grpId="0"/>
      <p:bldP spid="13" grpId="0"/>
      <p:bldP spid="14" grpId="0"/>
      <p:bldP spid="15" grpId="0"/>
      <p:bldP spid="16" grpId="0"/>
      <p:bldP spid="17"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Show the output of the following program:</a:t>
            </a:r>
          </a:p>
          <a:p>
            <a:pPr lvl="2"/>
            <a:endParaRPr lang="en-US" dirty="0"/>
          </a:p>
          <a:p>
            <a:pPr marL="3657600" lvl="8" indent="0">
              <a:buNone/>
            </a:pPr>
            <a:endParaRPr lang="en-US" dirty="0"/>
          </a:p>
          <a:p>
            <a:pPr marL="3657600" lvl="8" indent="0">
              <a:buNone/>
            </a:pPr>
            <a:endParaRPr lang="en-US" dirty="0"/>
          </a:p>
          <a:p>
            <a:pPr marL="3657600" lvl="8" indent="0">
              <a:buNone/>
            </a:pPr>
            <a:endParaRPr lang="en-US" dirty="0"/>
          </a:p>
          <a:p>
            <a:pPr marL="3657600" lvl="8" indent="0">
              <a:buNone/>
            </a:pPr>
            <a:endParaRPr lang="en-US" dirty="0"/>
          </a:p>
          <a:p>
            <a:pPr marL="3657600" lvl="8" indent="0">
              <a:buNone/>
            </a:pPr>
            <a:endParaRPr lang="en-US" dirty="0"/>
          </a:p>
          <a:p>
            <a:pPr lvl="8"/>
            <a:endParaRPr lang="en-US" dirty="0"/>
          </a:p>
          <a:p>
            <a:pPr lvl="2"/>
            <a:endParaRPr lang="en-US" dirty="0"/>
          </a:p>
          <a:p>
            <a:r>
              <a:rPr lang="en-US" u="sng" dirty="0"/>
              <a:t>Output</a:t>
            </a:r>
            <a:r>
              <a:rPr lang="en-US" dirty="0"/>
              <a:t>:</a:t>
            </a:r>
          </a:p>
        </p:txBody>
      </p:sp>
      <p:sp>
        <p:nvSpPr>
          <p:cNvPr id="5" name="TextBox 4"/>
          <p:cNvSpPr txBox="1"/>
          <p:nvPr/>
        </p:nvSpPr>
        <p:spPr>
          <a:xfrm>
            <a:off x="685800" y="2008015"/>
            <a:ext cx="4182555" cy="2677656"/>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200" dirty="0">
                <a:latin typeface="Courier"/>
              </a:rPr>
              <a:t>public class Test {</a:t>
            </a:r>
          </a:p>
          <a:p>
            <a:r>
              <a:rPr lang="en-US" sz="1200" dirty="0">
                <a:latin typeface="Courier"/>
              </a:rPr>
              <a:t>   public static void main(String[] </a:t>
            </a:r>
            <a:r>
              <a:rPr lang="en-US" sz="1200" dirty="0" err="1">
                <a:latin typeface="Courier"/>
              </a:rPr>
              <a:t>args</a:t>
            </a:r>
            <a:r>
              <a:rPr lang="en-US" sz="1200" dirty="0">
                <a:latin typeface="Courier"/>
              </a:rPr>
              <a:t>) {</a:t>
            </a:r>
          </a:p>
          <a:p>
            <a:r>
              <a:rPr lang="en-US" sz="1200" dirty="0">
                <a:latin typeface="Courier"/>
              </a:rPr>
              <a:t>      </a:t>
            </a:r>
            <a:r>
              <a:rPr lang="en-US" sz="1200" dirty="0" err="1">
                <a:latin typeface="Courier"/>
              </a:rPr>
              <a:t>int</a:t>
            </a:r>
            <a:r>
              <a:rPr lang="en-US" sz="1200" dirty="0">
                <a:latin typeface="Courier"/>
              </a:rPr>
              <a:t> i = 5;</a:t>
            </a:r>
          </a:p>
          <a:p>
            <a:r>
              <a:rPr lang="en-US" sz="1200" dirty="0">
                <a:latin typeface="Courier"/>
              </a:rPr>
              <a:t>      </a:t>
            </a:r>
            <a:r>
              <a:rPr lang="en-US" sz="1200" b="1" dirty="0">
                <a:solidFill>
                  <a:srgbClr val="00B0F0"/>
                </a:solidFill>
                <a:latin typeface="Courier"/>
              </a:rPr>
              <a:t>while (i &gt;= 1) {</a:t>
            </a:r>
          </a:p>
          <a:p>
            <a:r>
              <a:rPr lang="en-US" sz="1200" dirty="0">
                <a:latin typeface="Courier"/>
              </a:rPr>
              <a:t>         </a:t>
            </a:r>
            <a:r>
              <a:rPr lang="en-US" sz="1200" dirty="0" err="1">
                <a:latin typeface="Courier"/>
              </a:rPr>
              <a:t>int</a:t>
            </a:r>
            <a:r>
              <a:rPr lang="en-US" sz="1200" dirty="0">
                <a:latin typeface="Courier"/>
              </a:rPr>
              <a:t> </a:t>
            </a:r>
            <a:r>
              <a:rPr lang="en-US" sz="1200" dirty="0" err="1">
                <a:latin typeface="Courier"/>
              </a:rPr>
              <a:t>num</a:t>
            </a:r>
            <a:r>
              <a:rPr lang="en-US" sz="1200" dirty="0">
                <a:latin typeface="Courier"/>
              </a:rPr>
              <a:t> = 1;</a:t>
            </a:r>
          </a:p>
          <a:p>
            <a:r>
              <a:rPr lang="en-US" sz="1200" dirty="0">
                <a:latin typeface="Courier"/>
              </a:rPr>
              <a:t>         </a:t>
            </a:r>
            <a:r>
              <a:rPr lang="en-US" sz="1200" b="1" dirty="0">
                <a:solidFill>
                  <a:srgbClr val="0070C0"/>
                </a:solidFill>
                <a:latin typeface="Courier"/>
              </a:rPr>
              <a:t>for (</a:t>
            </a:r>
            <a:r>
              <a:rPr lang="en-US" sz="1200" b="1" dirty="0" err="1">
                <a:solidFill>
                  <a:srgbClr val="0070C0"/>
                </a:solidFill>
                <a:latin typeface="Courier"/>
              </a:rPr>
              <a:t>int</a:t>
            </a:r>
            <a:r>
              <a:rPr lang="en-US" sz="1200" b="1" dirty="0">
                <a:solidFill>
                  <a:srgbClr val="0070C0"/>
                </a:solidFill>
                <a:latin typeface="Courier"/>
              </a:rPr>
              <a:t> j = 1; j &lt;= i; </a:t>
            </a:r>
            <a:r>
              <a:rPr lang="en-US" sz="1200" b="1" dirty="0" err="1">
                <a:solidFill>
                  <a:srgbClr val="0070C0"/>
                </a:solidFill>
                <a:latin typeface="Courier"/>
              </a:rPr>
              <a:t>j++</a:t>
            </a:r>
            <a:r>
              <a:rPr lang="en-US" sz="1200" b="1" dirty="0">
                <a:solidFill>
                  <a:srgbClr val="0070C0"/>
                </a:solidFill>
                <a:latin typeface="Courier"/>
              </a:rPr>
              <a:t>) {</a:t>
            </a:r>
          </a:p>
          <a:p>
            <a:r>
              <a:rPr lang="en-US" sz="1200" dirty="0">
                <a:latin typeface="Courier"/>
              </a:rPr>
              <a:t>            </a:t>
            </a:r>
            <a:r>
              <a:rPr lang="en-US" sz="1200" dirty="0" err="1">
                <a:latin typeface="Courier"/>
              </a:rPr>
              <a:t>System.out.print</a:t>
            </a:r>
            <a:r>
              <a:rPr lang="en-US" sz="1200" dirty="0">
                <a:latin typeface="Courier"/>
              </a:rPr>
              <a:t>(</a:t>
            </a:r>
            <a:r>
              <a:rPr lang="en-US" sz="1200" dirty="0" err="1">
                <a:latin typeface="Courier"/>
              </a:rPr>
              <a:t>num</a:t>
            </a:r>
            <a:r>
              <a:rPr lang="en-US" sz="1200" dirty="0">
                <a:latin typeface="Courier"/>
              </a:rPr>
              <a:t> + "xxx");</a:t>
            </a:r>
          </a:p>
          <a:p>
            <a:r>
              <a:rPr lang="en-US" sz="1200" dirty="0">
                <a:latin typeface="Courier"/>
              </a:rPr>
              <a:t>            </a:t>
            </a:r>
            <a:r>
              <a:rPr lang="en-US" sz="1200" dirty="0" err="1">
                <a:latin typeface="Courier"/>
              </a:rPr>
              <a:t>num</a:t>
            </a:r>
            <a:r>
              <a:rPr lang="en-US" sz="1200" dirty="0">
                <a:latin typeface="Courier"/>
              </a:rPr>
              <a:t> *= 2;</a:t>
            </a:r>
          </a:p>
          <a:p>
            <a:r>
              <a:rPr lang="en-US" sz="1200" dirty="0">
                <a:latin typeface="Courier"/>
              </a:rPr>
              <a:t>         </a:t>
            </a:r>
            <a:r>
              <a:rPr lang="en-US" sz="1200" b="1" dirty="0">
                <a:solidFill>
                  <a:srgbClr val="0070C0"/>
                </a:solidFill>
                <a:latin typeface="Courier"/>
              </a:rPr>
              <a:t>}</a:t>
            </a:r>
          </a:p>
          <a:p>
            <a:r>
              <a:rPr lang="en-US" sz="1200" dirty="0">
                <a:latin typeface="Courier"/>
              </a:rPr>
              <a:t>         </a:t>
            </a:r>
            <a:r>
              <a:rPr lang="en-US" sz="1200" dirty="0" err="1">
                <a:latin typeface="Courier"/>
              </a:rPr>
              <a:t>System.out.println</a:t>
            </a:r>
            <a:r>
              <a:rPr lang="en-US" sz="1200" dirty="0">
                <a:latin typeface="Courier"/>
              </a:rPr>
              <a:t>();</a:t>
            </a:r>
          </a:p>
          <a:p>
            <a:r>
              <a:rPr lang="en-US" sz="1200" dirty="0">
                <a:latin typeface="Courier"/>
              </a:rPr>
              <a:t>         i--;</a:t>
            </a:r>
          </a:p>
          <a:p>
            <a:r>
              <a:rPr lang="en-US" sz="1200" dirty="0">
                <a:latin typeface="Courier"/>
              </a:rPr>
              <a:t>      </a:t>
            </a:r>
            <a:r>
              <a:rPr lang="en-US" sz="1200" b="1" dirty="0">
                <a:solidFill>
                  <a:srgbClr val="00B0F0"/>
                </a:solidFill>
                <a:latin typeface="Courier"/>
              </a:rPr>
              <a:t>}</a:t>
            </a:r>
          </a:p>
          <a:p>
            <a:r>
              <a:rPr lang="en-US" sz="1200" dirty="0">
                <a:latin typeface="Courier"/>
              </a:rPr>
              <a:t>   }</a:t>
            </a:r>
          </a:p>
          <a:p>
            <a:r>
              <a:rPr lang="en-US" sz="1200" dirty="0">
                <a:latin typeface="Courier"/>
              </a:rPr>
              <a:t>}</a:t>
            </a:r>
            <a:endParaRPr lang="en-US" sz="1200" b="1" dirty="0">
              <a:solidFill>
                <a:schemeClr val="tx1"/>
              </a:solidFill>
              <a:latin typeface="Courier"/>
            </a:endParaRPr>
          </a:p>
        </p:txBody>
      </p:sp>
      <p:sp>
        <p:nvSpPr>
          <p:cNvPr id="7" name="TextBox 6"/>
          <p:cNvSpPr txBox="1"/>
          <p:nvPr/>
        </p:nvSpPr>
        <p:spPr>
          <a:xfrm>
            <a:off x="7068325" y="2008015"/>
            <a:ext cx="1513299" cy="338554"/>
          </a:xfrm>
          <a:prstGeom prst="rect">
            <a:avLst/>
          </a:prstGeom>
          <a:noFill/>
        </p:spPr>
        <p:txBody>
          <a:bodyPr wrap="none" rtlCol="0">
            <a:spAutoFit/>
          </a:bodyPr>
          <a:lstStyle/>
          <a:p>
            <a:r>
              <a:rPr lang="en-US" b="1" u="sng" dirty="0"/>
              <a:t>Program Trace</a:t>
            </a:r>
          </a:p>
        </p:txBody>
      </p:sp>
      <p:sp>
        <p:nvSpPr>
          <p:cNvPr id="9" name="AutoShape 3"/>
          <p:cNvSpPr>
            <a:spLocks noChangeAspect="1" noChangeArrowheads="1" noTextEdit="1"/>
          </p:cNvSpPr>
          <p:nvPr/>
        </p:nvSpPr>
        <p:spPr bwMode="auto">
          <a:xfrm>
            <a:off x="6975475" y="2395538"/>
            <a:ext cx="1700213"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p:cNvSpPr>
            <a:spLocks noChangeArrowheads="1"/>
          </p:cNvSpPr>
          <p:nvPr/>
        </p:nvSpPr>
        <p:spPr bwMode="auto">
          <a:xfrm>
            <a:off x="6981825" y="2413001"/>
            <a:ext cx="835025" cy="2365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6"/>
          <p:cNvSpPr>
            <a:spLocks noChangeArrowheads="1"/>
          </p:cNvSpPr>
          <p:nvPr/>
        </p:nvSpPr>
        <p:spPr bwMode="auto">
          <a:xfrm>
            <a:off x="7816850" y="2413001"/>
            <a:ext cx="833438" cy="2365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7"/>
          <p:cNvSpPr>
            <a:spLocks noChangeArrowheads="1"/>
          </p:cNvSpPr>
          <p:nvPr/>
        </p:nvSpPr>
        <p:spPr bwMode="auto">
          <a:xfrm>
            <a:off x="6981825" y="2649538"/>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8"/>
          <p:cNvSpPr>
            <a:spLocks noChangeArrowheads="1"/>
          </p:cNvSpPr>
          <p:nvPr/>
        </p:nvSpPr>
        <p:spPr bwMode="auto">
          <a:xfrm>
            <a:off x="7816850" y="2649538"/>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9"/>
          <p:cNvSpPr>
            <a:spLocks noChangeArrowheads="1"/>
          </p:cNvSpPr>
          <p:nvPr/>
        </p:nvSpPr>
        <p:spPr bwMode="auto">
          <a:xfrm>
            <a:off x="6981825" y="2887663"/>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0"/>
          <p:cNvSpPr>
            <a:spLocks noChangeArrowheads="1"/>
          </p:cNvSpPr>
          <p:nvPr/>
        </p:nvSpPr>
        <p:spPr bwMode="auto">
          <a:xfrm>
            <a:off x="7816850" y="2887663"/>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1"/>
          <p:cNvSpPr>
            <a:spLocks noChangeArrowheads="1"/>
          </p:cNvSpPr>
          <p:nvPr/>
        </p:nvSpPr>
        <p:spPr bwMode="auto">
          <a:xfrm>
            <a:off x="6981825" y="3125788"/>
            <a:ext cx="835025" cy="23653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2"/>
          <p:cNvSpPr>
            <a:spLocks noChangeArrowheads="1"/>
          </p:cNvSpPr>
          <p:nvPr/>
        </p:nvSpPr>
        <p:spPr bwMode="auto">
          <a:xfrm>
            <a:off x="7816850" y="3125788"/>
            <a:ext cx="833438" cy="23653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3"/>
          <p:cNvSpPr>
            <a:spLocks noChangeArrowheads="1"/>
          </p:cNvSpPr>
          <p:nvPr/>
        </p:nvSpPr>
        <p:spPr bwMode="auto">
          <a:xfrm>
            <a:off x="6981825" y="3362326"/>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4"/>
          <p:cNvSpPr>
            <a:spLocks noChangeArrowheads="1"/>
          </p:cNvSpPr>
          <p:nvPr/>
        </p:nvSpPr>
        <p:spPr bwMode="auto">
          <a:xfrm>
            <a:off x="7816850" y="3362326"/>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5"/>
          <p:cNvSpPr>
            <a:spLocks noChangeArrowheads="1"/>
          </p:cNvSpPr>
          <p:nvPr/>
        </p:nvSpPr>
        <p:spPr bwMode="auto">
          <a:xfrm>
            <a:off x="6981825" y="3600451"/>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6"/>
          <p:cNvSpPr>
            <a:spLocks noChangeArrowheads="1"/>
          </p:cNvSpPr>
          <p:nvPr/>
        </p:nvSpPr>
        <p:spPr bwMode="auto">
          <a:xfrm>
            <a:off x="7816850" y="3600451"/>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7"/>
          <p:cNvSpPr>
            <a:spLocks noChangeArrowheads="1"/>
          </p:cNvSpPr>
          <p:nvPr/>
        </p:nvSpPr>
        <p:spPr bwMode="auto">
          <a:xfrm>
            <a:off x="6981825" y="3838576"/>
            <a:ext cx="835025" cy="23653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8"/>
          <p:cNvSpPr>
            <a:spLocks noChangeArrowheads="1"/>
          </p:cNvSpPr>
          <p:nvPr/>
        </p:nvSpPr>
        <p:spPr bwMode="auto">
          <a:xfrm>
            <a:off x="7816850" y="3838576"/>
            <a:ext cx="833438" cy="23653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9"/>
          <p:cNvSpPr>
            <a:spLocks noChangeArrowheads="1"/>
          </p:cNvSpPr>
          <p:nvPr/>
        </p:nvSpPr>
        <p:spPr bwMode="auto">
          <a:xfrm>
            <a:off x="6981825" y="4075113"/>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0"/>
          <p:cNvSpPr>
            <a:spLocks noChangeArrowheads="1"/>
          </p:cNvSpPr>
          <p:nvPr/>
        </p:nvSpPr>
        <p:spPr bwMode="auto">
          <a:xfrm>
            <a:off x="7816850" y="4075113"/>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1"/>
          <p:cNvSpPr>
            <a:spLocks noChangeArrowheads="1"/>
          </p:cNvSpPr>
          <p:nvPr/>
        </p:nvSpPr>
        <p:spPr bwMode="auto">
          <a:xfrm>
            <a:off x="6981825" y="4313238"/>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2"/>
          <p:cNvSpPr>
            <a:spLocks noChangeArrowheads="1"/>
          </p:cNvSpPr>
          <p:nvPr/>
        </p:nvSpPr>
        <p:spPr bwMode="auto">
          <a:xfrm>
            <a:off x="7816850" y="4313238"/>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3"/>
          <p:cNvSpPr>
            <a:spLocks noChangeArrowheads="1"/>
          </p:cNvSpPr>
          <p:nvPr/>
        </p:nvSpPr>
        <p:spPr bwMode="auto">
          <a:xfrm>
            <a:off x="6981825" y="4551363"/>
            <a:ext cx="835025" cy="23653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24"/>
          <p:cNvSpPr>
            <a:spLocks noChangeArrowheads="1"/>
          </p:cNvSpPr>
          <p:nvPr/>
        </p:nvSpPr>
        <p:spPr bwMode="auto">
          <a:xfrm>
            <a:off x="7816850" y="4551363"/>
            <a:ext cx="833438" cy="23653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5"/>
          <p:cNvSpPr>
            <a:spLocks noChangeArrowheads="1"/>
          </p:cNvSpPr>
          <p:nvPr/>
        </p:nvSpPr>
        <p:spPr bwMode="auto">
          <a:xfrm>
            <a:off x="6981825" y="4787901"/>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6"/>
          <p:cNvSpPr>
            <a:spLocks noChangeArrowheads="1"/>
          </p:cNvSpPr>
          <p:nvPr/>
        </p:nvSpPr>
        <p:spPr bwMode="auto">
          <a:xfrm>
            <a:off x="7816850" y="4787901"/>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27"/>
          <p:cNvSpPr>
            <a:spLocks noChangeArrowheads="1"/>
          </p:cNvSpPr>
          <p:nvPr/>
        </p:nvSpPr>
        <p:spPr bwMode="auto">
          <a:xfrm>
            <a:off x="6981825" y="5026026"/>
            <a:ext cx="835025" cy="23653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28"/>
          <p:cNvSpPr>
            <a:spLocks noChangeArrowheads="1"/>
          </p:cNvSpPr>
          <p:nvPr/>
        </p:nvSpPr>
        <p:spPr bwMode="auto">
          <a:xfrm>
            <a:off x="7816850" y="5026026"/>
            <a:ext cx="833438" cy="23653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9"/>
          <p:cNvSpPr>
            <a:spLocks noChangeArrowheads="1"/>
          </p:cNvSpPr>
          <p:nvPr/>
        </p:nvSpPr>
        <p:spPr bwMode="auto">
          <a:xfrm>
            <a:off x="6981825" y="5262563"/>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30"/>
          <p:cNvSpPr>
            <a:spLocks noChangeArrowheads="1"/>
          </p:cNvSpPr>
          <p:nvPr/>
        </p:nvSpPr>
        <p:spPr bwMode="auto">
          <a:xfrm>
            <a:off x="7816850" y="5262563"/>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31"/>
          <p:cNvSpPr>
            <a:spLocks noChangeArrowheads="1"/>
          </p:cNvSpPr>
          <p:nvPr/>
        </p:nvSpPr>
        <p:spPr bwMode="auto">
          <a:xfrm>
            <a:off x="6981825" y="5500688"/>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2"/>
          <p:cNvSpPr>
            <a:spLocks noChangeArrowheads="1"/>
          </p:cNvSpPr>
          <p:nvPr/>
        </p:nvSpPr>
        <p:spPr bwMode="auto">
          <a:xfrm>
            <a:off x="7816850" y="5500688"/>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33"/>
          <p:cNvSpPr>
            <a:spLocks noChangeArrowheads="1"/>
          </p:cNvSpPr>
          <p:nvPr/>
        </p:nvSpPr>
        <p:spPr bwMode="auto">
          <a:xfrm>
            <a:off x="6981825" y="5738813"/>
            <a:ext cx="835025" cy="23653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4"/>
          <p:cNvSpPr>
            <a:spLocks noChangeArrowheads="1"/>
          </p:cNvSpPr>
          <p:nvPr/>
        </p:nvSpPr>
        <p:spPr bwMode="auto">
          <a:xfrm>
            <a:off x="7816850" y="5738813"/>
            <a:ext cx="833438" cy="236538"/>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5"/>
          <p:cNvSpPr>
            <a:spLocks noChangeArrowheads="1"/>
          </p:cNvSpPr>
          <p:nvPr/>
        </p:nvSpPr>
        <p:spPr bwMode="auto">
          <a:xfrm>
            <a:off x="6981825" y="5975351"/>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6"/>
          <p:cNvSpPr>
            <a:spLocks noChangeArrowheads="1"/>
          </p:cNvSpPr>
          <p:nvPr/>
        </p:nvSpPr>
        <p:spPr bwMode="auto">
          <a:xfrm>
            <a:off x="7816850" y="5975351"/>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Line 37"/>
          <p:cNvSpPr>
            <a:spLocks noChangeShapeType="1"/>
          </p:cNvSpPr>
          <p:nvPr/>
        </p:nvSpPr>
        <p:spPr bwMode="auto">
          <a:xfrm>
            <a:off x="7816850" y="2406651"/>
            <a:ext cx="0" cy="38131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38"/>
          <p:cNvSpPr>
            <a:spLocks noChangeShapeType="1"/>
          </p:cNvSpPr>
          <p:nvPr/>
        </p:nvSpPr>
        <p:spPr bwMode="auto">
          <a:xfrm>
            <a:off x="6975475" y="2649538"/>
            <a:ext cx="1681163"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39"/>
          <p:cNvSpPr>
            <a:spLocks noChangeShapeType="1"/>
          </p:cNvSpPr>
          <p:nvPr/>
        </p:nvSpPr>
        <p:spPr bwMode="auto">
          <a:xfrm>
            <a:off x="6975475" y="288766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40"/>
          <p:cNvSpPr>
            <a:spLocks noChangeShapeType="1"/>
          </p:cNvSpPr>
          <p:nvPr/>
        </p:nvSpPr>
        <p:spPr bwMode="auto">
          <a:xfrm>
            <a:off x="6975475" y="312578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41"/>
          <p:cNvSpPr>
            <a:spLocks noChangeShapeType="1"/>
          </p:cNvSpPr>
          <p:nvPr/>
        </p:nvSpPr>
        <p:spPr bwMode="auto">
          <a:xfrm>
            <a:off x="6975475" y="3362326"/>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42"/>
          <p:cNvSpPr>
            <a:spLocks noChangeShapeType="1"/>
          </p:cNvSpPr>
          <p:nvPr/>
        </p:nvSpPr>
        <p:spPr bwMode="auto">
          <a:xfrm>
            <a:off x="6975475" y="3600451"/>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43"/>
          <p:cNvSpPr>
            <a:spLocks noChangeShapeType="1"/>
          </p:cNvSpPr>
          <p:nvPr/>
        </p:nvSpPr>
        <p:spPr bwMode="auto">
          <a:xfrm>
            <a:off x="6975475" y="3838576"/>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44"/>
          <p:cNvSpPr>
            <a:spLocks noChangeShapeType="1"/>
          </p:cNvSpPr>
          <p:nvPr/>
        </p:nvSpPr>
        <p:spPr bwMode="auto">
          <a:xfrm>
            <a:off x="6975475" y="40751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45"/>
          <p:cNvSpPr>
            <a:spLocks noChangeShapeType="1"/>
          </p:cNvSpPr>
          <p:nvPr/>
        </p:nvSpPr>
        <p:spPr bwMode="auto">
          <a:xfrm>
            <a:off x="6975475" y="43132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46"/>
          <p:cNvSpPr>
            <a:spLocks noChangeShapeType="1"/>
          </p:cNvSpPr>
          <p:nvPr/>
        </p:nvSpPr>
        <p:spPr bwMode="auto">
          <a:xfrm>
            <a:off x="6975475" y="455136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7"/>
          <p:cNvSpPr>
            <a:spLocks noChangeShapeType="1"/>
          </p:cNvSpPr>
          <p:nvPr/>
        </p:nvSpPr>
        <p:spPr bwMode="auto">
          <a:xfrm>
            <a:off x="6975475" y="4787901"/>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48"/>
          <p:cNvSpPr>
            <a:spLocks noChangeShapeType="1"/>
          </p:cNvSpPr>
          <p:nvPr/>
        </p:nvSpPr>
        <p:spPr bwMode="auto">
          <a:xfrm>
            <a:off x="6975475" y="5026026"/>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49"/>
          <p:cNvSpPr>
            <a:spLocks noChangeShapeType="1"/>
          </p:cNvSpPr>
          <p:nvPr/>
        </p:nvSpPr>
        <p:spPr bwMode="auto">
          <a:xfrm>
            <a:off x="6975475" y="526256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50"/>
          <p:cNvSpPr>
            <a:spLocks noChangeShapeType="1"/>
          </p:cNvSpPr>
          <p:nvPr/>
        </p:nvSpPr>
        <p:spPr bwMode="auto">
          <a:xfrm>
            <a:off x="6975475" y="550068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51"/>
          <p:cNvSpPr>
            <a:spLocks noChangeShapeType="1"/>
          </p:cNvSpPr>
          <p:nvPr/>
        </p:nvSpPr>
        <p:spPr bwMode="auto">
          <a:xfrm>
            <a:off x="6975475" y="57388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52"/>
          <p:cNvSpPr>
            <a:spLocks noChangeShapeType="1"/>
          </p:cNvSpPr>
          <p:nvPr/>
        </p:nvSpPr>
        <p:spPr bwMode="auto">
          <a:xfrm>
            <a:off x="6975475" y="5975351"/>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53"/>
          <p:cNvSpPr>
            <a:spLocks noChangeShapeType="1"/>
          </p:cNvSpPr>
          <p:nvPr/>
        </p:nvSpPr>
        <p:spPr bwMode="auto">
          <a:xfrm>
            <a:off x="6981825" y="2406651"/>
            <a:ext cx="0" cy="38131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54"/>
          <p:cNvSpPr>
            <a:spLocks noChangeShapeType="1"/>
          </p:cNvSpPr>
          <p:nvPr/>
        </p:nvSpPr>
        <p:spPr bwMode="auto">
          <a:xfrm>
            <a:off x="8650288" y="2406651"/>
            <a:ext cx="0" cy="3813175"/>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55"/>
          <p:cNvSpPr>
            <a:spLocks noChangeShapeType="1"/>
          </p:cNvSpPr>
          <p:nvPr/>
        </p:nvSpPr>
        <p:spPr bwMode="auto">
          <a:xfrm>
            <a:off x="6975475" y="2413001"/>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56"/>
          <p:cNvSpPr>
            <a:spLocks noChangeShapeType="1"/>
          </p:cNvSpPr>
          <p:nvPr/>
        </p:nvSpPr>
        <p:spPr bwMode="auto">
          <a:xfrm>
            <a:off x="6975475" y="6213476"/>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Rectangle 57"/>
          <p:cNvSpPr>
            <a:spLocks noChangeArrowheads="1"/>
          </p:cNvSpPr>
          <p:nvPr/>
        </p:nvSpPr>
        <p:spPr bwMode="auto">
          <a:xfrm>
            <a:off x="7075488" y="2449513"/>
            <a:ext cx="1079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FFFFFF"/>
                </a:solidFill>
                <a:effectLst/>
                <a:latin typeface="Times New Roman"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 name="Rectangle 58"/>
          <p:cNvSpPr>
            <a:spLocks noChangeArrowheads="1"/>
          </p:cNvSpPr>
          <p:nvPr/>
        </p:nvSpPr>
        <p:spPr bwMode="auto">
          <a:xfrm>
            <a:off x="7908925" y="2449513"/>
            <a:ext cx="1158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FFFFFF"/>
                </a:solidFill>
                <a:effectLst/>
                <a:latin typeface="Times New Roman" panose="02020603050405020304"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 name="Rectangle 59"/>
          <p:cNvSpPr>
            <a:spLocks noChangeArrowheads="1"/>
          </p:cNvSpPr>
          <p:nvPr/>
        </p:nvSpPr>
        <p:spPr bwMode="auto">
          <a:xfrm>
            <a:off x="7075488" y="2687638"/>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5</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5" name="Rectangle 60"/>
          <p:cNvSpPr>
            <a:spLocks noChangeArrowheads="1"/>
          </p:cNvSpPr>
          <p:nvPr/>
        </p:nvSpPr>
        <p:spPr bwMode="auto">
          <a:xfrm>
            <a:off x="7908925" y="2687638"/>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6" name="Rectangle 61"/>
          <p:cNvSpPr>
            <a:spLocks noChangeArrowheads="1"/>
          </p:cNvSpPr>
          <p:nvPr/>
        </p:nvSpPr>
        <p:spPr bwMode="auto">
          <a:xfrm>
            <a:off x="7075488" y="2927351"/>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7" name="Rectangle 62"/>
          <p:cNvSpPr>
            <a:spLocks noChangeArrowheads="1"/>
          </p:cNvSpPr>
          <p:nvPr/>
        </p:nvSpPr>
        <p:spPr bwMode="auto">
          <a:xfrm>
            <a:off x="7908925" y="2927351"/>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8" name="Rectangle 63"/>
          <p:cNvSpPr>
            <a:spLocks noChangeArrowheads="1"/>
          </p:cNvSpPr>
          <p:nvPr/>
        </p:nvSpPr>
        <p:spPr bwMode="auto">
          <a:xfrm>
            <a:off x="7075488" y="3165476"/>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 name="Rectangle 64"/>
          <p:cNvSpPr>
            <a:spLocks noChangeArrowheads="1"/>
          </p:cNvSpPr>
          <p:nvPr/>
        </p:nvSpPr>
        <p:spPr bwMode="auto">
          <a:xfrm>
            <a:off x="7908925" y="3165476"/>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 name="Rectangle 65"/>
          <p:cNvSpPr>
            <a:spLocks noChangeArrowheads="1"/>
          </p:cNvSpPr>
          <p:nvPr/>
        </p:nvSpPr>
        <p:spPr bwMode="auto">
          <a:xfrm>
            <a:off x="7075488" y="340201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 name="Rectangle 66"/>
          <p:cNvSpPr>
            <a:spLocks noChangeArrowheads="1"/>
          </p:cNvSpPr>
          <p:nvPr/>
        </p:nvSpPr>
        <p:spPr bwMode="auto">
          <a:xfrm>
            <a:off x="7908925" y="340201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 name="Rectangle 67"/>
          <p:cNvSpPr>
            <a:spLocks noChangeArrowheads="1"/>
          </p:cNvSpPr>
          <p:nvPr/>
        </p:nvSpPr>
        <p:spPr bwMode="auto">
          <a:xfrm>
            <a:off x="7075488" y="364013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 name="Rectangle 68"/>
          <p:cNvSpPr>
            <a:spLocks noChangeArrowheads="1"/>
          </p:cNvSpPr>
          <p:nvPr/>
        </p:nvSpPr>
        <p:spPr bwMode="auto">
          <a:xfrm>
            <a:off x="7908925" y="364013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4" name="Rectangle 69"/>
          <p:cNvSpPr>
            <a:spLocks noChangeArrowheads="1"/>
          </p:cNvSpPr>
          <p:nvPr/>
        </p:nvSpPr>
        <p:spPr bwMode="auto">
          <a:xfrm>
            <a:off x="7075488" y="3875088"/>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5" name="Rectangle 70"/>
          <p:cNvSpPr>
            <a:spLocks noChangeArrowheads="1"/>
          </p:cNvSpPr>
          <p:nvPr/>
        </p:nvSpPr>
        <p:spPr bwMode="auto">
          <a:xfrm>
            <a:off x="7908925" y="3875088"/>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6" name="Rectangle 71"/>
          <p:cNvSpPr>
            <a:spLocks noChangeArrowheads="1"/>
          </p:cNvSpPr>
          <p:nvPr/>
        </p:nvSpPr>
        <p:spPr bwMode="auto">
          <a:xfrm>
            <a:off x="7075488" y="4114801"/>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 name="Rectangle 72"/>
          <p:cNvSpPr>
            <a:spLocks noChangeArrowheads="1"/>
          </p:cNvSpPr>
          <p:nvPr/>
        </p:nvSpPr>
        <p:spPr bwMode="auto">
          <a:xfrm>
            <a:off x="7908925" y="4114801"/>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8" name="Rectangle 73"/>
          <p:cNvSpPr>
            <a:spLocks noChangeArrowheads="1"/>
          </p:cNvSpPr>
          <p:nvPr/>
        </p:nvSpPr>
        <p:spPr bwMode="auto">
          <a:xfrm>
            <a:off x="7075488" y="4352926"/>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9" name="Rectangle 74"/>
          <p:cNvSpPr>
            <a:spLocks noChangeArrowheads="1"/>
          </p:cNvSpPr>
          <p:nvPr/>
        </p:nvSpPr>
        <p:spPr bwMode="auto">
          <a:xfrm>
            <a:off x="7908925" y="4352926"/>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 name="Rectangle 75"/>
          <p:cNvSpPr>
            <a:spLocks noChangeArrowheads="1"/>
          </p:cNvSpPr>
          <p:nvPr/>
        </p:nvSpPr>
        <p:spPr bwMode="auto">
          <a:xfrm>
            <a:off x="7075488" y="4587876"/>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 name="Rectangle 76"/>
          <p:cNvSpPr>
            <a:spLocks noChangeArrowheads="1"/>
          </p:cNvSpPr>
          <p:nvPr/>
        </p:nvSpPr>
        <p:spPr bwMode="auto">
          <a:xfrm>
            <a:off x="7908925" y="4587876"/>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 name="Rectangle 77"/>
          <p:cNvSpPr>
            <a:spLocks noChangeArrowheads="1"/>
          </p:cNvSpPr>
          <p:nvPr/>
        </p:nvSpPr>
        <p:spPr bwMode="auto">
          <a:xfrm>
            <a:off x="7075488" y="482758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 name="Rectangle 78"/>
          <p:cNvSpPr>
            <a:spLocks noChangeArrowheads="1"/>
          </p:cNvSpPr>
          <p:nvPr/>
        </p:nvSpPr>
        <p:spPr bwMode="auto">
          <a:xfrm>
            <a:off x="7908925" y="482758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4" name="Rectangle 79"/>
          <p:cNvSpPr>
            <a:spLocks noChangeArrowheads="1"/>
          </p:cNvSpPr>
          <p:nvPr/>
        </p:nvSpPr>
        <p:spPr bwMode="auto">
          <a:xfrm>
            <a:off x="7075488" y="506571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5" name="Rectangle 80"/>
          <p:cNvSpPr>
            <a:spLocks noChangeArrowheads="1"/>
          </p:cNvSpPr>
          <p:nvPr/>
        </p:nvSpPr>
        <p:spPr bwMode="auto">
          <a:xfrm>
            <a:off x="7908925" y="506571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6" name="Rectangle 81"/>
          <p:cNvSpPr>
            <a:spLocks noChangeArrowheads="1"/>
          </p:cNvSpPr>
          <p:nvPr/>
        </p:nvSpPr>
        <p:spPr bwMode="auto">
          <a:xfrm>
            <a:off x="7075488" y="5300663"/>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7" name="Rectangle 82"/>
          <p:cNvSpPr>
            <a:spLocks noChangeArrowheads="1"/>
          </p:cNvSpPr>
          <p:nvPr/>
        </p:nvSpPr>
        <p:spPr bwMode="auto">
          <a:xfrm>
            <a:off x="7908925" y="5300663"/>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8" name="Rectangle 83"/>
          <p:cNvSpPr>
            <a:spLocks noChangeArrowheads="1"/>
          </p:cNvSpPr>
          <p:nvPr/>
        </p:nvSpPr>
        <p:spPr bwMode="auto">
          <a:xfrm>
            <a:off x="7075488" y="5540376"/>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9" name="Rectangle 84"/>
          <p:cNvSpPr>
            <a:spLocks noChangeArrowheads="1"/>
          </p:cNvSpPr>
          <p:nvPr/>
        </p:nvSpPr>
        <p:spPr bwMode="auto">
          <a:xfrm>
            <a:off x="7908925" y="5540376"/>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0" name="Rectangle 85"/>
          <p:cNvSpPr>
            <a:spLocks noChangeArrowheads="1"/>
          </p:cNvSpPr>
          <p:nvPr/>
        </p:nvSpPr>
        <p:spPr bwMode="auto">
          <a:xfrm>
            <a:off x="7075488" y="5775326"/>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1" name="Rectangle 86"/>
          <p:cNvSpPr>
            <a:spLocks noChangeArrowheads="1"/>
          </p:cNvSpPr>
          <p:nvPr/>
        </p:nvSpPr>
        <p:spPr bwMode="auto">
          <a:xfrm>
            <a:off x="7908925" y="5775326"/>
            <a:ext cx="13652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2" name="Rectangle 87"/>
          <p:cNvSpPr>
            <a:spLocks noChangeArrowheads="1"/>
          </p:cNvSpPr>
          <p:nvPr/>
        </p:nvSpPr>
        <p:spPr bwMode="auto">
          <a:xfrm>
            <a:off x="7075488" y="601503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3" name="Rectangle 88"/>
          <p:cNvSpPr>
            <a:spLocks noChangeArrowheads="1"/>
          </p:cNvSpPr>
          <p:nvPr/>
        </p:nvSpPr>
        <p:spPr bwMode="auto">
          <a:xfrm>
            <a:off x="7908925" y="601503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5" name="TextBox 94"/>
          <p:cNvSpPr txBox="1"/>
          <p:nvPr/>
        </p:nvSpPr>
        <p:spPr>
          <a:xfrm>
            <a:off x="673100" y="5198360"/>
            <a:ext cx="614271" cy="307777"/>
          </a:xfrm>
          <a:prstGeom prst="rect">
            <a:avLst/>
          </a:prstGeom>
          <a:noFill/>
        </p:spPr>
        <p:txBody>
          <a:bodyPr wrap="none" rtlCol="0">
            <a:spAutoFit/>
          </a:bodyPr>
          <a:lstStyle/>
          <a:p>
            <a:r>
              <a:rPr lang="en-US" sz="1400" dirty="0">
                <a:latin typeface="Courier"/>
              </a:rPr>
              <a:t>1xxx</a:t>
            </a:r>
          </a:p>
        </p:txBody>
      </p:sp>
      <p:sp>
        <p:nvSpPr>
          <p:cNvPr id="97" name="TextBox 96"/>
          <p:cNvSpPr txBox="1"/>
          <p:nvPr/>
        </p:nvSpPr>
        <p:spPr>
          <a:xfrm>
            <a:off x="1097785" y="5198360"/>
            <a:ext cx="614271" cy="307777"/>
          </a:xfrm>
          <a:prstGeom prst="rect">
            <a:avLst/>
          </a:prstGeom>
          <a:noFill/>
        </p:spPr>
        <p:txBody>
          <a:bodyPr wrap="none" rtlCol="0">
            <a:spAutoFit/>
          </a:bodyPr>
          <a:lstStyle/>
          <a:p>
            <a:r>
              <a:rPr lang="en-US" sz="1400" dirty="0">
                <a:latin typeface="Courier"/>
              </a:rPr>
              <a:t>2xxx</a:t>
            </a:r>
          </a:p>
        </p:txBody>
      </p:sp>
      <p:sp>
        <p:nvSpPr>
          <p:cNvPr id="98" name="TextBox 97"/>
          <p:cNvSpPr txBox="1"/>
          <p:nvPr/>
        </p:nvSpPr>
        <p:spPr>
          <a:xfrm>
            <a:off x="1947155" y="5199261"/>
            <a:ext cx="614271" cy="307777"/>
          </a:xfrm>
          <a:prstGeom prst="rect">
            <a:avLst/>
          </a:prstGeom>
          <a:noFill/>
        </p:spPr>
        <p:txBody>
          <a:bodyPr wrap="none" rtlCol="0">
            <a:spAutoFit/>
          </a:bodyPr>
          <a:lstStyle/>
          <a:p>
            <a:r>
              <a:rPr lang="en-US" sz="1400" dirty="0">
                <a:latin typeface="Courier"/>
              </a:rPr>
              <a:t>8xxx</a:t>
            </a:r>
          </a:p>
        </p:txBody>
      </p:sp>
      <p:sp>
        <p:nvSpPr>
          <p:cNvPr id="99" name="TextBox 98"/>
          <p:cNvSpPr txBox="1"/>
          <p:nvPr/>
        </p:nvSpPr>
        <p:spPr>
          <a:xfrm>
            <a:off x="1522470" y="5200453"/>
            <a:ext cx="614271" cy="307777"/>
          </a:xfrm>
          <a:prstGeom prst="rect">
            <a:avLst/>
          </a:prstGeom>
          <a:noFill/>
        </p:spPr>
        <p:txBody>
          <a:bodyPr wrap="none" rtlCol="0">
            <a:spAutoFit/>
          </a:bodyPr>
          <a:lstStyle/>
          <a:p>
            <a:r>
              <a:rPr lang="en-US" sz="1400" dirty="0">
                <a:latin typeface="Courier"/>
              </a:rPr>
              <a:t>4xxx</a:t>
            </a:r>
          </a:p>
        </p:txBody>
      </p:sp>
      <p:sp>
        <p:nvSpPr>
          <p:cNvPr id="100" name="TextBox 99"/>
          <p:cNvSpPr txBox="1"/>
          <p:nvPr/>
        </p:nvSpPr>
        <p:spPr>
          <a:xfrm>
            <a:off x="2374841" y="5199261"/>
            <a:ext cx="656065" cy="307777"/>
          </a:xfrm>
          <a:prstGeom prst="rect">
            <a:avLst/>
          </a:prstGeom>
          <a:noFill/>
        </p:spPr>
        <p:txBody>
          <a:bodyPr wrap="none" rtlCol="0">
            <a:spAutoFit/>
          </a:bodyPr>
          <a:lstStyle/>
          <a:p>
            <a:r>
              <a:rPr lang="en-US" sz="1400" dirty="0">
                <a:latin typeface="Courier"/>
              </a:rPr>
              <a:t>16xxx</a:t>
            </a:r>
          </a:p>
        </p:txBody>
      </p:sp>
      <p:sp>
        <p:nvSpPr>
          <p:cNvPr id="101" name="TextBox 100"/>
          <p:cNvSpPr txBox="1"/>
          <p:nvPr/>
        </p:nvSpPr>
        <p:spPr>
          <a:xfrm>
            <a:off x="673100" y="5452123"/>
            <a:ext cx="614271" cy="307777"/>
          </a:xfrm>
          <a:prstGeom prst="rect">
            <a:avLst/>
          </a:prstGeom>
          <a:noFill/>
        </p:spPr>
        <p:txBody>
          <a:bodyPr wrap="none" rtlCol="0">
            <a:spAutoFit/>
          </a:bodyPr>
          <a:lstStyle/>
          <a:p>
            <a:r>
              <a:rPr lang="en-US" sz="1400" dirty="0">
                <a:latin typeface="Courier"/>
              </a:rPr>
              <a:t>1xxx</a:t>
            </a:r>
          </a:p>
        </p:txBody>
      </p:sp>
      <p:sp>
        <p:nvSpPr>
          <p:cNvPr id="102" name="TextBox 101"/>
          <p:cNvSpPr txBox="1"/>
          <p:nvPr/>
        </p:nvSpPr>
        <p:spPr>
          <a:xfrm>
            <a:off x="1097785" y="5452123"/>
            <a:ext cx="614271" cy="307777"/>
          </a:xfrm>
          <a:prstGeom prst="rect">
            <a:avLst/>
          </a:prstGeom>
          <a:noFill/>
        </p:spPr>
        <p:txBody>
          <a:bodyPr wrap="none" rtlCol="0">
            <a:spAutoFit/>
          </a:bodyPr>
          <a:lstStyle/>
          <a:p>
            <a:r>
              <a:rPr lang="en-US" sz="1400" dirty="0">
                <a:latin typeface="Courier"/>
              </a:rPr>
              <a:t>2xxx</a:t>
            </a:r>
          </a:p>
        </p:txBody>
      </p:sp>
      <p:sp>
        <p:nvSpPr>
          <p:cNvPr id="103" name="TextBox 102"/>
          <p:cNvSpPr txBox="1"/>
          <p:nvPr/>
        </p:nvSpPr>
        <p:spPr>
          <a:xfrm>
            <a:off x="1947155" y="5453024"/>
            <a:ext cx="614271" cy="307777"/>
          </a:xfrm>
          <a:prstGeom prst="rect">
            <a:avLst/>
          </a:prstGeom>
          <a:noFill/>
        </p:spPr>
        <p:txBody>
          <a:bodyPr wrap="none" rtlCol="0">
            <a:spAutoFit/>
          </a:bodyPr>
          <a:lstStyle/>
          <a:p>
            <a:r>
              <a:rPr lang="en-US" sz="1400" dirty="0">
                <a:latin typeface="Courier"/>
              </a:rPr>
              <a:t>8xxx</a:t>
            </a:r>
          </a:p>
        </p:txBody>
      </p:sp>
      <p:sp>
        <p:nvSpPr>
          <p:cNvPr id="104" name="TextBox 103"/>
          <p:cNvSpPr txBox="1"/>
          <p:nvPr/>
        </p:nvSpPr>
        <p:spPr>
          <a:xfrm>
            <a:off x="1522470" y="5454216"/>
            <a:ext cx="614271" cy="307777"/>
          </a:xfrm>
          <a:prstGeom prst="rect">
            <a:avLst/>
          </a:prstGeom>
          <a:noFill/>
        </p:spPr>
        <p:txBody>
          <a:bodyPr wrap="none" rtlCol="0">
            <a:spAutoFit/>
          </a:bodyPr>
          <a:lstStyle/>
          <a:p>
            <a:r>
              <a:rPr lang="en-US" sz="1400" dirty="0">
                <a:latin typeface="Courier"/>
              </a:rPr>
              <a:t>4xxx</a:t>
            </a:r>
          </a:p>
        </p:txBody>
      </p:sp>
      <p:sp>
        <p:nvSpPr>
          <p:cNvPr id="105" name="TextBox 104"/>
          <p:cNvSpPr txBox="1"/>
          <p:nvPr/>
        </p:nvSpPr>
        <p:spPr>
          <a:xfrm>
            <a:off x="673274" y="5710143"/>
            <a:ext cx="614271" cy="307777"/>
          </a:xfrm>
          <a:prstGeom prst="rect">
            <a:avLst/>
          </a:prstGeom>
          <a:noFill/>
        </p:spPr>
        <p:txBody>
          <a:bodyPr wrap="none" rtlCol="0">
            <a:spAutoFit/>
          </a:bodyPr>
          <a:lstStyle/>
          <a:p>
            <a:r>
              <a:rPr lang="en-US" sz="1400" dirty="0">
                <a:latin typeface="Courier"/>
              </a:rPr>
              <a:t>1xxx</a:t>
            </a:r>
          </a:p>
        </p:txBody>
      </p:sp>
      <p:sp>
        <p:nvSpPr>
          <p:cNvPr id="106" name="TextBox 105"/>
          <p:cNvSpPr txBox="1"/>
          <p:nvPr/>
        </p:nvSpPr>
        <p:spPr>
          <a:xfrm>
            <a:off x="1097959" y="5710143"/>
            <a:ext cx="614271" cy="307777"/>
          </a:xfrm>
          <a:prstGeom prst="rect">
            <a:avLst/>
          </a:prstGeom>
          <a:noFill/>
        </p:spPr>
        <p:txBody>
          <a:bodyPr wrap="none" rtlCol="0">
            <a:spAutoFit/>
          </a:bodyPr>
          <a:lstStyle/>
          <a:p>
            <a:r>
              <a:rPr lang="en-US" sz="1400" dirty="0">
                <a:latin typeface="Courier"/>
              </a:rPr>
              <a:t>2xxx</a:t>
            </a:r>
          </a:p>
        </p:txBody>
      </p:sp>
      <p:sp>
        <p:nvSpPr>
          <p:cNvPr id="107" name="TextBox 106"/>
          <p:cNvSpPr txBox="1"/>
          <p:nvPr/>
        </p:nvSpPr>
        <p:spPr>
          <a:xfrm>
            <a:off x="1522644" y="5712236"/>
            <a:ext cx="614271" cy="307777"/>
          </a:xfrm>
          <a:prstGeom prst="rect">
            <a:avLst/>
          </a:prstGeom>
          <a:noFill/>
        </p:spPr>
        <p:txBody>
          <a:bodyPr wrap="none" rtlCol="0">
            <a:spAutoFit/>
          </a:bodyPr>
          <a:lstStyle/>
          <a:p>
            <a:r>
              <a:rPr lang="en-US" sz="1400" dirty="0">
                <a:latin typeface="Courier"/>
              </a:rPr>
              <a:t>4xxx</a:t>
            </a:r>
          </a:p>
        </p:txBody>
      </p:sp>
      <p:sp>
        <p:nvSpPr>
          <p:cNvPr id="108" name="TextBox 107"/>
          <p:cNvSpPr txBox="1"/>
          <p:nvPr/>
        </p:nvSpPr>
        <p:spPr>
          <a:xfrm>
            <a:off x="673100" y="5968163"/>
            <a:ext cx="614271" cy="307777"/>
          </a:xfrm>
          <a:prstGeom prst="rect">
            <a:avLst/>
          </a:prstGeom>
          <a:noFill/>
        </p:spPr>
        <p:txBody>
          <a:bodyPr wrap="none" rtlCol="0">
            <a:spAutoFit/>
          </a:bodyPr>
          <a:lstStyle/>
          <a:p>
            <a:r>
              <a:rPr lang="en-US" sz="1400" dirty="0">
                <a:latin typeface="Courier"/>
              </a:rPr>
              <a:t>1xxx</a:t>
            </a:r>
          </a:p>
        </p:txBody>
      </p:sp>
      <p:sp>
        <p:nvSpPr>
          <p:cNvPr id="109" name="TextBox 108"/>
          <p:cNvSpPr txBox="1"/>
          <p:nvPr/>
        </p:nvSpPr>
        <p:spPr>
          <a:xfrm>
            <a:off x="1097785" y="5968163"/>
            <a:ext cx="614271" cy="307777"/>
          </a:xfrm>
          <a:prstGeom prst="rect">
            <a:avLst/>
          </a:prstGeom>
          <a:noFill/>
        </p:spPr>
        <p:txBody>
          <a:bodyPr wrap="none" rtlCol="0">
            <a:spAutoFit/>
          </a:bodyPr>
          <a:lstStyle/>
          <a:p>
            <a:r>
              <a:rPr lang="en-US" sz="1400" dirty="0">
                <a:latin typeface="Courier"/>
              </a:rPr>
              <a:t>2xxx</a:t>
            </a:r>
          </a:p>
        </p:txBody>
      </p:sp>
      <p:sp>
        <p:nvSpPr>
          <p:cNvPr id="110" name="TextBox 109"/>
          <p:cNvSpPr txBox="1"/>
          <p:nvPr/>
        </p:nvSpPr>
        <p:spPr>
          <a:xfrm>
            <a:off x="673101" y="6222431"/>
            <a:ext cx="614271" cy="307777"/>
          </a:xfrm>
          <a:prstGeom prst="rect">
            <a:avLst/>
          </a:prstGeom>
          <a:noFill/>
        </p:spPr>
        <p:txBody>
          <a:bodyPr wrap="none" rtlCol="0">
            <a:spAutoFit/>
          </a:bodyPr>
          <a:lstStyle/>
          <a:p>
            <a:r>
              <a:rPr lang="en-US" sz="1400" dirty="0">
                <a:latin typeface="Courier"/>
              </a:rPr>
              <a:t>1xxx</a:t>
            </a:r>
          </a:p>
        </p:txBody>
      </p:sp>
    </p:spTree>
    <p:extLst>
      <p:ext uri="{BB962C8B-B14F-4D97-AF65-F5344CB8AC3E}">
        <p14:creationId xmlns:p14="http://schemas.microsoft.com/office/powerpoint/2010/main" val="3435449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1"/>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0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7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7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4"/>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8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8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03"/>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8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8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05"/>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8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8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106"/>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86"/>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87"/>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107"/>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88"/>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89"/>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108"/>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90"/>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91"/>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109"/>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92"/>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93"/>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p:bldP spid="95" grpId="0"/>
      <p:bldP spid="97" grpId="0"/>
      <p:bldP spid="98" grpId="0"/>
      <p:bldP spid="99" grpId="0"/>
      <p:bldP spid="100" grpId="0"/>
      <p:bldP spid="101" grpId="0"/>
      <p:bldP spid="102" grpId="0"/>
      <p:bldP spid="103" grpId="0"/>
      <p:bldP spid="104" grpId="0"/>
      <p:bldP spid="105" grpId="0"/>
      <p:bldP spid="106" grpId="0"/>
      <p:bldP spid="107" grpId="0"/>
      <p:bldP spid="108" grpId="0"/>
      <p:bldP spid="109" grpId="0"/>
      <p:bldP spid="110"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sz="5400" b="1" dirty="0">
                <a:ln w="9525">
                  <a:solidFill>
                    <a:schemeClr val="bg1"/>
                  </a:solidFill>
                  <a:prstDash val="solid"/>
                </a:ln>
                <a:solidFill>
                  <a:schemeClr val="tx1"/>
                </a:solidFill>
                <a:effectLst>
                  <a:outerShdw blurRad="12700" dist="38100" dir="2700000" algn="tl" rotWithShape="0">
                    <a:schemeClr val="bg1">
                      <a:lumMod val="50000"/>
                    </a:schemeClr>
                  </a:outerShdw>
                </a:effectLst>
              </a:rPr>
              <a:t>Check Point</a:t>
            </a:r>
            <a:endParaRPr lang="en-US" sz="5400" dirty="0"/>
          </a:p>
        </p:txBody>
      </p:sp>
      <p:sp>
        <p:nvSpPr>
          <p:cNvPr id="6" name="Content Placeholder 2"/>
          <p:cNvSpPr>
            <a:spLocks noGrp="1"/>
          </p:cNvSpPr>
          <p:nvPr>
            <p:ph idx="1"/>
          </p:nvPr>
        </p:nvSpPr>
        <p:spPr>
          <a:xfrm>
            <a:off x="270640" y="1341437"/>
            <a:ext cx="8679530" cy="5044747"/>
          </a:xfrm>
        </p:spPr>
        <p:txBody>
          <a:bodyPr/>
          <a:lstStyle/>
          <a:p>
            <a:r>
              <a:rPr lang="en-US" dirty="0"/>
              <a:t>Show the output of the following program:</a:t>
            </a:r>
          </a:p>
          <a:p>
            <a:pPr lvl="2"/>
            <a:endParaRPr lang="en-US" dirty="0"/>
          </a:p>
          <a:p>
            <a:pPr marL="3657600" lvl="8" indent="0">
              <a:buNone/>
            </a:pPr>
            <a:endParaRPr lang="en-US" dirty="0"/>
          </a:p>
          <a:p>
            <a:pPr marL="3657600" lvl="8" indent="0">
              <a:buNone/>
            </a:pPr>
            <a:endParaRPr lang="en-US" dirty="0"/>
          </a:p>
          <a:p>
            <a:pPr marL="3657600" lvl="8" indent="0">
              <a:buNone/>
            </a:pPr>
            <a:endParaRPr lang="en-US" dirty="0"/>
          </a:p>
          <a:p>
            <a:pPr marL="3657600" lvl="8" indent="0">
              <a:buNone/>
            </a:pPr>
            <a:endParaRPr lang="en-US" dirty="0"/>
          </a:p>
          <a:p>
            <a:pPr marL="3657600" lvl="8" indent="0">
              <a:buNone/>
            </a:pPr>
            <a:endParaRPr lang="en-US" dirty="0"/>
          </a:p>
          <a:p>
            <a:pPr lvl="8"/>
            <a:endParaRPr lang="en-US" dirty="0"/>
          </a:p>
          <a:p>
            <a:pPr lvl="2"/>
            <a:endParaRPr lang="en-US" dirty="0"/>
          </a:p>
          <a:p>
            <a:r>
              <a:rPr lang="en-US" u="sng" dirty="0"/>
              <a:t>Output</a:t>
            </a:r>
            <a:r>
              <a:rPr lang="en-US" dirty="0"/>
              <a:t>:</a:t>
            </a:r>
          </a:p>
        </p:txBody>
      </p:sp>
      <p:sp>
        <p:nvSpPr>
          <p:cNvPr id="5" name="TextBox 4"/>
          <p:cNvSpPr txBox="1"/>
          <p:nvPr/>
        </p:nvSpPr>
        <p:spPr>
          <a:xfrm>
            <a:off x="685800" y="2008015"/>
            <a:ext cx="4182555" cy="2677656"/>
          </a:xfrm>
          <a:prstGeom prst="rect">
            <a:avLst/>
          </a:prstGeom>
          <a:effectLst>
            <a:glow rad="139700">
              <a:schemeClr val="accent1">
                <a:satMod val="175000"/>
                <a:alpha val="40000"/>
              </a:schemeClr>
            </a:glow>
          </a:effectLst>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1200" dirty="0">
                <a:latin typeface="Courier"/>
              </a:rPr>
              <a:t>public class Test {</a:t>
            </a:r>
          </a:p>
          <a:p>
            <a:r>
              <a:rPr lang="en-US" sz="1200" dirty="0">
                <a:latin typeface="Courier"/>
              </a:rPr>
              <a:t>   public static void main(String[] </a:t>
            </a:r>
            <a:r>
              <a:rPr lang="en-US" sz="1200" dirty="0" err="1">
                <a:latin typeface="Courier"/>
              </a:rPr>
              <a:t>args</a:t>
            </a:r>
            <a:r>
              <a:rPr lang="en-US" sz="1200" dirty="0">
                <a:latin typeface="Courier"/>
              </a:rPr>
              <a:t>) {</a:t>
            </a:r>
          </a:p>
          <a:p>
            <a:r>
              <a:rPr lang="en-US" sz="1200" dirty="0">
                <a:latin typeface="Courier"/>
              </a:rPr>
              <a:t>      </a:t>
            </a:r>
            <a:r>
              <a:rPr lang="en-US" sz="1200" dirty="0" err="1">
                <a:latin typeface="Courier"/>
              </a:rPr>
              <a:t>int</a:t>
            </a:r>
            <a:r>
              <a:rPr lang="en-US" sz="1200" dirty="0">
                <a:latin typeface="Courier"/>
              </a:rPr>
              <a:t> i = 1;</a:t>
            </a:r>
          </a:p>
          <a:p>
            <a:r>
              <a:rPr lang="en-US" sz="1200" dirty="0">
                <a:latin typeface="Courier"/>
              </a:rPr>
              <a:t>      </a:t>
            </a:r>
            <a:r>
              <a:rPr lang="en-US" sz="1200" b="1" dirty="0">
                <a:solidFill>
                  <a:srgbClr val="00B0F0"/>
                </a:solidFill>
                <a:latin typeface="Courier"/>
              </a:rPr>
              <a:t>do {</a:t>
            </a:r>
          </a:p>
          <a:p>
            <a:r>
              <a:rPr lang="en-US" sz="1200" dirty="0">
                <a:latin typeface="Courier"/>
              </a:rPr>
              <a:t>         </a:t>
            </a:r>
            <a:r>
              <a:rPr lang="en-US" sz="1200" dirty="0" err="1">
                <a:latin typeface="Courier"/>
              </a:rPr>
              <a:t>int</a:t>
            </a:r>
            <a:r>
              <a:rPr lang="en-US" sz="1200" dirty="0">
                <a:latin typeface="Courier"/>
              </a:rPr>
              <a:t> </a:t>
            </a:r>
            <a:r>
              <a:rPr lang="en-US" sz="1200" dirty="0" err="1">
                <a:latin typeface="Courier"/>
              </a:rPr>
              <a:t>num</a:t>
            </a:r>
            <a:r>
              <a:rPr lang="en-US" sz="1200" dirty="0">
                <a:latin typeface="Courier"/>
              </a:rPr>
              <a:t> = 1;</a:t>
            </a:r>
          </a:p>
          <a:p>
            <a:r>
              <a:rPr lang="en-US" sz="1200" dirty="0">
                <a:latin typeface="Courier"/>
              </a:rPr>
              <a:t>         </a:t>
            </a:r>
            <a:r>
              <a:rPr lang="en-US" sz="1200" b="1" dirty="0">
                <a:solidFill>
                  <a:srgbClr val="0070C0"/>
                </a:solidFill>
                <a:latin typeface="Courier"/>
              </a:rPr>
              <a:t>for (</a:t>
            </a:r>
            <a:r>
              <a:rPr lang="en-US" sz="1200" b="1" dirty="0" err="1">
                <a:solidFill>
                  <a:srgbClr val="0070C0"/>
                </a:solidFill>
                <a:latin typeface="Courier"/>
              </a:rPr>
              <a:t>int</a:t>
            </a:r>
            <a:r>
              <a:rPr lang="en-US" sz="1200" b="1" dirty="0">
                <a:solidFill>
                  <a:srgbClr val="0070C0"/>
                </a:solidFill>
                <a:latin typeface="Courier"/>
              </a:rPr>
              <a:t> j = 1; j &lt;= i; </a:t>
            </a:r>
            <a:r>
              <a:rPr lang="en-US" sz="1200" b="1" dirty="0" err="1">
                <a:solidFill>
                  <a:srgbClr val="0070C0"/>
                </a:solidFill>
                <a:latin typeface="Courier"/>
              </a:rPr>
              <a:t>j++</a:t>
            </a:r>
            <a:r>
              <a:rPr lang="en-US" sz="1200" b="1" dirty="0">
                <a:solidFill>
                  <a:srgbClr val="0070C0"/>
                </a:solidFill>
                <a:latin typeface="Courier"/>
              </a:rPr>
              <a:t>) {</a:t>
            </a:r>
          </a:p>
          <a:p>
            <a:r>
              <a:rPr lang="en-US" sz="1200" dirty="0">
                <a:latin typeface="Courier"/>
              </a:rPr>
              <a:t>            </a:t>
            </a:r>
            <a:r>
              <a:rPr lang="en-US" sz="1200" dirty="0" err="1">
                <a:latin typeface="Courier"/>
              </a:rPr>
              <a:t>System.out.print</a:t>
            </a:r>
            <a:r>
              <a:rPr lang="en-US" sz="1200" dirty="0">
                <a:latin typeface="Courier"/>
              </a:rPr>
              <a:t>(</a:t>
            </a:r>
            <a:r>
              <a:rPr lang="en-US" sz="1200" dirty="0" err="1">
                <a:latin typeface="Courier"/>
              </a:rPr>
              <a:t>num</a:t>
            </a:r>
            <a:r>
              <a:rPr lang="en-US" sz="1200" dirty="0">
                <a:latin typeface="Courier"/>
              </a:rPr>
              <a:t> + "G");</a:t>
            </a:r>
          </a:p>
          <a:p>
            <a:r>
              <a:rPr lang="en-US" sz="1200" dirty="0">
                <a:latin typeface="Courier"/>
              </a:rPr>
              <a:t>            </a:t>
            </a:r>
            <a:r>
              <a:rPr lang="en-US" sz="1200" dirty="0" err="1">
                <a:latin typeface="Courier"/>
              </a:rPr>
              <a:t>num</a:t>
            </a:r>
            <a:r>
              <a:rPr lang="en-US" sz="1200" dirty="0">
                <a:latin typeface="Courier"/>
              </a:rPr>
              <a:t> += 2;</a:t>
            </a:r>
          </a:p>
          <a:p>
            <a:r>
              <a:rPr lang="en-US" sz="1200" dirty="0">
                <a:latin typeface="Courier"/>
              </a:rPr>
              <a:t>         </a:t>
            </a:r>
            <a:r>
              <a:rPr lang="en-US" sz="1200" b="1" dirty="0">
                <a:solidFill>
                  <a:srgbClr val="0070C0"/>
                </a:solidFill>
                <a:latin typeface="Courier"/>
              </a:rPr>
              <a:t>}</a:t>
            </a:r>
          </a:p>
          <a:p>
            <a:r>
              <a:rPr lang="en-US" sz="1200" dirty="0">
                <a:latin typeface="Courier"/>
              </a:rPr>
              <a:t>         </a:t>
            </a:r>
            <a:r>
              <a:rPr lang="en-US" sz="1200" dirty="0" err="1">
                <a:latin typeface="Courier"/>
              </a:rPr>
              <a:t>System.out.println</a:t>
            </a:r>
            <a:r>
              <a:rPr lang="en-US" sz="1200" dirty="0">
                <a:latin typeface="Courier"/>
              </a:rPr>
              <a:t>();</a:t>
            </a:r>
          </a:p>
          <a:p>
            <a:r>
              <a:rPr lang="en-US" sz="1200" dirty="0">
                <a:latin typeface="Courier"/>
              </a:rPr>
              <a:t>         i++;</a:t>
            </a:r>
          </a:p>
          <a:p>
            <a:r>
              <a:rPr lang="en-US" sz="1200" dirty="0">
                <a:latin typeface="Courier"/>
              </a:rPr>
              <a:t>      </a:t>
            </a:r>
            <a:r>
              <a:rPr lang="en-US" sz="1200" b="1" dirty="0">
                <a:solidFill>
                  <a:srgbClr val="00B0F0"/>
                </a:solidFill>
                <a:latin typeface="Courier"/>
              </a:rPr>
              <a:t>} while (i &lt;= 5);</a:t>
            </a:r>
          </a:p>
          <a:p>
            <a:r>
              <a:rPr lang="en-US" sz="1200" dirty="0">
                <a:latin typeface="Courier"/>
              </a:rPr>
              <a:t>   }</a:t>
            </a:r>
          </a:p>
          <a:p>
            <a:r>
              <a:rPr lang="en-US" sz="1200" dirty="0">
                <a:latin typeface="Courier"/>
              </a:rPr>
              <a:t>}</a:t>
            </a:r>
            <a:endParaRPr lang="en-US" sz="1200" b="1" dirty="0">
              <a:solidFill>
                <a:schemeClr val="tx1"/>
              </a:solidFill>
              <a:latin typeface="Courier"/>
            </a:endParaRPr>
          </a:p>
        </p:txBody>
      </p:sp>
      <p:sp>
        <p:nvSpPr>
          <p:cNvPr id="7" name="TextBox 6"/>
          <p:cNvSpPr txBox="1"/>
          <p:nvPr/>
        </p:nvSpPr>
        <p:spPr>
          <a:xfrm>
            <a:off x="7068325" y="2008015"/>
            <a:ext cx="1513299" cy="338554"/>
          </a:xfrm>
          <a:prstGeom prst="rect">
            <a:avLst/>
          </a:prstGeom>
          <a:noFill/>
        </p:spPr>
        <p:txBody>
          <a:bodyPr wrap="none" rtlCol="0">
            <a:spAutoFit/>
          </a:bodyPr>
          <a:lstStyle/>
          <a:p>
            <a:r>
              <a:rPr lang="en-US" b="1" u="sng" dirty="0"/>
              <a:t>Program Trace</a:t>
            </a:r>
          </a:p>
        </p:txBody>
      </p:sp>
      <p:sp>
        <p:nvSpPr>
          <p:cNvPr id="9" name="AutoShape 3"/>
          <p:cNvSpPr>
            <a:spLocks noChangeAspect="1" noChangeArrowheads="1" noTextEdit="1"/>
          </p:cNvSpPr>
          <p:nvPr/>
        </p:nvSpPr>
        <p:spPr bwMode="auto">
          <a:xfrm>
            <a:off x="6975475" y="2376488"/>
            <a:ext cx="1700213" cy="388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p:cNvSpPr>
            <a:spLocks noChangeArrowheads="1"/>
          </p:cNvSpPr>
          <p:nvPr/>
        </p:nvSpPr>
        <p:spPr bwMode="auto">
          <a:xfrm>
            <a:off x="6981825" y="2393950"/>
            <a:ext cx="835025" cy="2365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Rectangle 6"/>
          <p:cNvSpPr>
            <a:spLocks noChangeArrowheads="1"/>
          </p:cNvSpPr>
          <p:nvPr/>
        </p:nvSpPr>
        <p:spPr bwMode="auto">
          <a:xfrm>
            <a:off x="7816850" y="2393950"/>
            <a:ext cx="833438" cy="2365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Rectangle 7"/>
          <p:cNvSpPr>
            <a:spLocks noChangeArrowheads="1"/>
          </p:cNvSpPr>
          <p:nvPr/>
        </p:nvSpPr>
        <p:spPr bwMode="auto">
          <a:xfrm>
            <a:off x="6981825" y="2630488"/>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Rectangle 8"/>
          <p:cNvSpPr>
            <a:spLocks noChangeArrowheads="1"/>
          </p:cNvSpPr>
          <p:nvPr/>
        </p:nvSpPr>
        <p:spPr bwMode="auto">
          <a:xfrm>
            <a:off x="7816850" y="2630488"/>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9"/>
          <p:cNvSpPr>
            <a:spLocks noChangeArrowheads="1"/>
          </p:cNvSpPr>
          <p:nvPr/>
        </p:nvSpPr>
        <p:spPr bwMode="auto">
          <a:xfrm>
            <a:off x="6981825" y="2868613"/>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10"/>
          <p:cNvSpPr>
            <a:spLocks noChangeArrowheads="1"/>
          </p:cNvSpPr>
          <p:nvPr/>
        </p:nvSpPr>
        <p:spPr bwMode="auto">
          <a:xfrm>
            <a:off x="7816850" y="2868613"/>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1"/>
          <p:cNvSpPr>
            <a:spLocks noChangeArrowheads="1"/>
          </p:cNvSpPr>
          <p:nvPr/>
        </p:nvSpPr>
        <p:spPr bwMode="auto">
          <a:xfrm>
            <a:off x="6981825" y="3106738"/>
            <a:ext cx="835025" cy="23653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Rectangle 12"/>
          <p:cNvSpPr>
            <a:spLocks noChangeArrowheads="1"/>
          </p:cNvSpPr>
          <p:nvPr/>
        </p:nvSpPr>
        <p:spPr bwMode="auto">
          <a:xfrm>
            <a:off x="7816850" y="3106738"/>
            <a:ext cx="833438" cy="23653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Rectangle 13"/>
          <p:cNvSpPr>
            <a:spLocks noChangeArrowheads="1"/>
          </p:cNvSpPr>
          <p:nvPr/>
        </p:nvSpPr>
        <p:spPr bwMode="auto">
          <a:xfrm>
            <a:off x="6981825" y="3343275"/>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Rectangle 14"/>
          <p:cNvSpPr>
            <a:spLocks noChangeArrowheads="1"/>
          </p:cNvSpPr>
          <p:nvPr/>
        </p:nvSpPr>
        <p:spPr bwMode="auto">
          <a:xfrm>
            <a:off x="7816850" y="3343275"/>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Rectangle 15"/>
          <p:cNvSpPr>
            <a:spLocks noChangeArrowheads="1"/>
          </p:cNvSpPr>
          <p:nvPr/>
        </p:nvSpPr>
        <p:spPr bwMode="auto">
          <a:xfrm>
            <a:off x="6981825" y="3581400"/>
            <a:ext cx="835025" cy="23653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Rectangle 16"/>
          <p:cNvSpPr>
            <a:spLocks noChangeArrowheads="1"/>
          </p:cNvSpPr>
          <p:nvPr/>
        </p:nvSpPr>
        <p:spPr bwMode="auto">
          <a:xfrm>
            <a:off x="7816850" y="3581400"/>
            <a:ext cx="833438" cy="23653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7"/>
          <p:cNvSpPr>
            <a:spLocks noChangeArrowheads="1"/>
          </p:cNvSpPr>
          <p:nvPr/>
        </p:nvSpPr>
        <p:spPr bwMode="auto">
          <a:xfrm>
            <a:off x="6981825" y="3817938"/>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Rectangle 18"/>
          <p:cNvSpPr>
            <a:spLocks noChangeArrowheads="1"/>
          </p:cNvSpPr>
          <p:nvPr/>
        </p:nvSpPr>
        <p:spPr bwMode="auto">
          <a:xfrm>
            <a:off x="7816850" y="3817938"/>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9"/>
          <p:cNvSpPr>
            <a:spLocks noChangeArrowheads="1"/>
          </p:cNvSpPr>
          <p:nvPr/>
        </p:nvSpPr>
        <p:spPr bwMode="auto">
          <a:xfrm>
            <a:off x="6981825" y="4056063"/>
            <a:ext cx="835025" cy="23653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20"/>
          <p:cNvSpPr>
            <a:spLocks noChangeArrowheads="1"/>
          </p:cNvSpPr>
          <p:nvPr/>
        </p:nvSpPr>
        <p:spPr bwMode="auto">
          <a:xfrm>
            <a:off x="7816850" y="4056063"/>
            <a:ext cx="833438" cy="23653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21"/>
          <p:cNvSpPr>
            <a:spLocks noChangeArrowheads="1"/>
          </p:cNvSpPr>
          <p:nvPr/>
        </p:nvSpPr>
        <p:spPr bwMode="auto">
          <a:xfrm>
            <a:off x="6981825" y="4292600"/>
            <a:ext cx="835025"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22"/>
          <p:cNvSpPr>
            <a:spLocks noChangeArrowheads="1"/>
          </p:cNvSpPr>
          <p:nvPr/>
        </p:nvSpPr>
        <p:spPr bwMode="auto">
          <a:xfrm>
            <a:off x="7816850" y="4292600"/>
            <a:ext cx="833438" cy="238125"/>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23"/>
          <p:cNvSpPr>
            <a:spLocks noChangeArrowheads="1"/>
          </p:cNvSpPr>
          <p:nvPr/>
        </p:nvSpPr>
        <p:spPr bwMode="auto">
          <a:xfrm>
            <a:off x="6981825" y="4530725"/>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24"/>
          <p:cNvSpPr>
            <a:spLocks noChangeArrowheads="1"/>
          </p:cNvSpPr>
          <p:nvPr/>
        </p:nvSpPr>
        <p:spPr bwMode="auto">
          <a:xfrm>
            <a:off x="7816850" y="4530725"/>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5"/>
          <p:cNvSpPr>
            <a:spLocks noChangeArrowheads="1"/>
          </p:cNvSpPr>
          <p:nvPr/>
        </p:nvSpPr>
        <p:spPr bwMode="auto">
          <a:xfrm>
            <a:off x="6981825" y="4768850"/>
            <a:ext cx="835025" cy="23653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6"/>
          <p:cNvSpPr>
            <a:spLocks noChangeArrowheads="1"/>
          </p:cNvSpPr>
          <p:nvPr/>
        </p:nvSpPr>
        <p:spPr bwMode="auto">
          <a:xfrm>
            <a:off x="7816850" y="4768850"/>
            <a:ext cx="833438" cy="23653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27"/>
          <p:cNvSpPr>
            <a:spLocks noChangeArrowheads="1"/>
          </p:cNvSpPr>
          <p:nvPr/>
        </p:nvSpPr>
        <p:spPr bwMode="auto">
          <a:xfrm>
            <a:off x="6981825" y="5005388"/>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28"/>
          <p:cNvSpPr>
            <a:spLocks noChangeArrowheads="1"/>
          </p:cNvSpPr>
          <p:nvPr/>
        </p:nvSpPr>
        <p:spPr bwMode="auto">
          <a:xfrm>
            <a:off x="7816850" y="5005388"/>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9"/>
          <p:cNvSpPr>
            <a:spLocks noChangeArrowheads="1"/>
          </p:cNvSpPr>
          <p:nvPr/>
        </p:nvSpPr>
        <p:spPr bwMode="auto">
          <a:xfrm>
            <a:off x="6981825" y="5243513"/>
            <a:ext cx="835025" cy="23653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30"/>
          <p:cNvSpPr>
            <a:spLocks noChangeArrowheads="1"/>
          </p:cNvSpPr>
          <p:nvPr/>
        </p:nvSpPr>
        <p:spPr bwMode="auto">
          <a:xfrm>
            <a:off x="7816850" y="5243513"/>
            <a:ext cx="833438" cy="23653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31"/>
          <p:cNvSpPr>
            <a:spLocks noChangeArrowheads="1"/>
          </p:cNvSpPr>
          <p:nvPr/>
        </p:nvSpPr>
        <p:spPr bwMode="auto">
          <a:xfrm>
            <a:off x="6981825" y="5480050"/>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32"/>
          <p:cNvSpPr>
            <a:spLocks noChangeArrowheads="1"/>
          </p:cNvSpPr>
          <p:nvPr/>
        </p:nvSpPr>
        <p:spPr bwMode="auto">
          <a:xfrm>
            <a:off x="7816850" y="5480050"/>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33"/>
          <p:cNvSpPr>
            <a:spLocks noChangeArrowheads="1"/>
          </p:cNvSpPr>
          <p:nvPr/>
        </p:nvSpPr>
        <p:spPr bwMode="auto">
          <a:xfrm>
            <a:off x="6981825" y="5718175"/>
            <a:ext cx="835025" cy="23653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34"/>
          <p:cNvSpPr>
            <a:spLocks noChangeArrowheads="1"/>
          </p:cNvSpPr>
          <p:nvPr/>
        </p:nvSpPr>
        <p:spPr bwMode="auto">
          <a:xfrm>
            <a:off x="7816850" y="5718175"/>
            <a:ext cx="833438" cy="236537"/>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5"/>
          <p:cNvSpPr>
            <a:spLocks noChangeArrowheads="1"/>
          </p:cNvSpPr>
          <p:nvPr/>
        </p:nvSpPr>
        <p:spPr bwMode="auto">
          <a:xfrm>
            <a:off x="6981825" y="5954713"/>
            <a:ext cx="835025"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6"/>
          <p:cNvSpPr>
            <a:spLocks noChangeArrowheads="1"/>
          </p:cNvSpPr>
          <p:nvPr/>
        </p:nvSpPr>
        <p:spPr bwMode="auto">
          <a:xfrm>
            <a:off x="7816850" y="5954713"/>
            <a:ext cx="833438" cy="238125"/>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Line 37"/>
          <p:cNvSpPr>
            <a:spLocks noChangeShapeType="1"/>
          </p:cNvSpPr>
          <p:nvPr/>
        </p:nvSpPr>
        <p:spPr bwMode="auto">
          <a:xfrm>
            <a:off x="7816850" y="2387600"/>
            <a:ext cx="0" cy="3811587"/>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38"/>
          <p:cNvSpPr>
            <a:spLocks noChangeShapeType="1"/>
          </p:cNvSpPr>
          <p:nvPr/>
        </p:nvSpPr>
        <p:spPr bwMode="auto">
          <a:xfrm>
            <a:off x="6975475" y="2630488"/>
            <a:ext cx="1681163"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39"/>
          <p:cNvSpPr>
            <a:spLocks noChangeShapeType="1"/>
          </p:cNvSpPr>
          <p:nvPr/>
        </p:nvSpPr>
        <p:spPr bwMode="auto">
          <a:xfrm>
            <a:off x="6975475" y="28686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40"/>
          <p:cNvSpPr>
            <a:spLocks noChangeShapeType="1"/>
          </p:cNvSpPr>
          <p:nvPr/>
        </p:nvSpPr>
        <p:spPr bwMode="auto">
          <a:xfrm>
            <a:off x="6975475" y="31067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41"/>
          <p:cNvSpPr>
            <a:spLocks noChangeShapeType="1"/>
          </p:cNvSpPr>
          <p:nvPr/>
        </p:nvSpPr>
        <p:spPr bwMode="auto">
          <a:xfrm>
            <a:off x="6975475" y="3343275"/>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42"/>
          <p:cNvSpPr>
            <a:spLocks noChangeShapeType="1"/>
          </p:cNvSpPr>
          <p:nvPr/>
        </p:nvSpPr>
        <p:spPr bwMode="auto">
          <a:xfrm>
            <a:off x="6975475" y="358140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43"/>
          <p:cNvSpPr>
            <a:spLocks noChangeShapeType="1"/>
          </p:cNvSpPr>
          <p:nvPr/>
        </p:nvSpPr>
        <p:spPr bwMode="auto">
          <a:xfrm>
            <a:off x="6975475" y="38179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44"/>
          <p:cNvSpPr>
            <a:spLocks noChangeShapeType="1"/>
          </p:cNvSpPr>
          <p:nvPr/>
        </p:nvSpPr>
        <p:spPr bwMode="auto">
          <a:xfrm>
            <a:off x="6975475" y="405606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45"/>
          <p:cNvSpPr>
            <a:spLocks noChangeShapeType="1"/>
          </p:cNvSpPr>
          <p:nvPr/>
        </p:nvSpPr>
        <p:spPr bwMode="auto">
          <a:xfrm>
            <a:off x="6975475" y="429260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46"/>
          <p:cNvSpPr>
            <a:spLocks noChangeShapeType="1"/>
          </p:cNvSpPr>
          <p:nvPr/>
        </p:nvSpPr>
        <p:spPr bwMode="auto">
          <a:xfrm>
            <a:off x="6975475" y="4530725"/>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7"/>
          <p:cNvSpPr>
            <a:spLocks noChangeShapeType="1"/>
          </p:cNvSpPr>
          <p:nvPr/>
        </p:nvSpPr>
        <p:spPr bwMode="auto">
          <a:xfrm>
            <a:off x="6975475" y="476885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48"/>
          <p:cNvSpPr>
            <a:spLocks noChangeShapeType="1"/>
          </p:cNvSpPr>
          <p:nvPr/>
        </p:nvSpPr>
        <p:spPr bwMode="auto">
          <a:xfrm>
            <a:off x="6975475" y="500538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49"/>
          <p:cNvSpPr>
            <a:spLocks noChangeShapeType="1"/>
          </p:cNvSpPr>
          <p:nvPr/>
        </p:nvSpPr>
        <p:spPr bwMode="auto">
          <a:xfrm>
            <a:off x="6975475" y="52435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50"/>
          <p:cNvSpPr>
            <a:spLocks noChangeShapeType="1"/>
          </p:cNvSpPr>
          <p:nvPr/>
        </p:nvSpPr>
        <p:spPr bwMode="auto">
          <a:xfrm>
            <a:off x="6975475" y="548005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51"/>
          <p:cNvSpPr>
            <a:spLocks noChangeShapeType="1"/>
          </p:cNvSpPr>
          <p:nvPr/>
        </p:nvSpPr>
        <p:spPr bwMode="auto">
          <a:xfrm>
            <a:off x="6975475" y="5718175"/>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52"/>
          <p:cNvSpPr>
            <a:spLocks noChangeShapeType="1"/>
          </p:cNvSpPr>
          <p:nvPr/>
        </p:nvSpPr>
        <p:spPr bwMode="auto">
          <a:xfrm>
            <a:off x="6975475" y="5954713"/>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53"/>
          <p:cNvSpPr>
            <a:spLocks noChangeShapeType="1"/>
          </p:cNvSpPr>
          <p:nvPr/>
        </p:nvSpPr>
        <p:spPr bwMode="auto">
          <a:xfrm>
            <a:off x="6981825" y="2387600"/>
            <a:ext cx="0" cy="3811587"/>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54"/>
          <p:cNvSpPr>
            <a:spLocks noChangeShapeType="1"/>
          </p:cNvSpPr>
          <p:nvPr/>
        </p:nvSpPr>
        <p:spPr bwMode="auto">
          <a:xfrm>
            <a:off x="8650288" y="2387600"/>
            <a:ext cx="0" cy="3811587"/>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55"/>
          <p:cNvSpPr>
            <a:spLocks noChangeShapeType="1"/>
          </p:cNvSpPr>
          <p:nvPr/>
        </p:nvSpPr>
        <p:spPr bwMode="auto">
          <a:xfrm>
            <a:off x="6975475" y="2393950"/>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56"/>
          <p:cNvSpPr>
            <a:spLocks noChangeShapeType="1"/>
          </p:cNvSpPr>
          <p:nvPr/>
        </p:nvSpPr>
        <p:spPr bwMode="auto">
          <a:xfrm>
            <a:off x="6975475" y="6192838"/>
            <a:ext cx="1681163"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Rectangle 57"/>
          <p:cNvSpPr>
            <a:spLocks noChangeArrowheads="1"/>
          </p:cNvSpPr>
          <p:nvPr/>
        </p:nvSpPr>
        <p:spPr bwMode="auto">
          <a:xfrm>
            <a:off x="7075488" y="2430463"/>
            <a:ext cx="1079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FFFFFF"/>
                </a:solidFill>
                <a:effectLst/>
                <a:latin typeface="Times New Roman" panose="02020603050405020304" pitchFamily="18" charset="0"/>
              </a:rPr>
              <a:t>i</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3" name="Rectangle 58"/>
          <p:cNvSpPr>
            <a:spLocks noChangeArrowheads="1"/>
          </p:cNvSpPr>
          <p:nvPr/>
        </p:nvSpPr>
        <p:spPr bwMode="auto">
          <a:xfrm>
            <a:off x="7908925" y="2430463"/>
            <a:ext cx="115888"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rgbClr val="FFFFFF"/>
                </a:solidFill>
                <a:effectLst/>
                <a:latin typeface="Times New Roman" panose="02020603050405020304"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4" name="Rectangle 59"/>
          <p:cNvSpPr>
            <a:spLocks noChangeArrowheads="1"/>
          </p:cNvSpPr>
          <p:nvPr/>
        </p:nvSpPr>
        <p:spPr bwMode="auto">
          <a:xfrm>
            <a:off x="7075488" y="2670175"/>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5" name="Rectangle 60"/>
          <p:cNvSpPr>
            <a:spLocks noChangeArrowheads="1"/>
          </p:cNvSpPr>
          <p:nvPr/>
        </p:nvSpPr>
        <p:spPr bwMode="auto">
          <a:xfrm>
            <a:off x="7908925" y="2670175"/>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6" name="Rectangle 61"/>
          <p:cNvSpPr>
            <a:spLocks noChangeArrowheads="1"/>
          </p:cNvSpPr>
          <p:nvPr/>
        </p:nvSpPr>
        <p:spPr bwMode="auto">
          <a:xfrm>
            <a:off x="7075488" y="2908300"/>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7" name="Rectangle 62"/>
          <p:cNvSpPr>
            <a:spLocks noChangeArrowheads="1"/>
          </p:cNvSpPr>
          <p:nvPr/>
        </p:nvSpPr>
        <p:spPr bwMode="auto">
          <a:xfrm>
            <a:off x="7908925" y="2908300"/>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8" name="Rectangle 63"/>
          <p:cNvSpPr>
            <a:spLocks noChangeArrowheads="1"/>
          </p:cNvSpPr>
          <p:nvPr/>
        </p:nvSpPr>
        <p:spPr bwMode="auto">
          <a:xfrm>
            <a:off x="7075488" y="3143250"/>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9" name="Rectangle 64"/>
          <p:cNvSpPr>
            <a:spLocks noChangeArrowheads="1"/>
          </p:cNvSpPr>
          <p:nvPr/>
        </p:nvSpPr>
        <p:spPr bwMode="auto">
          <a:xfrm>
            <a:off x="7908925" y="3143250"/>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0" name="Rectangle 65"/>
          <p:cNvSpPr>
            <a:spLocks noChangeArrowheads="1"/>
          </p:cNvSpPr>
          <p:nvPr/>
        </p:nvSpPr>
        <p:spPr bwMode="auto">
          <a:xfrm>
            <a:off x="7075488" y="338296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1" name="Rectangle 66"/>
          <p:cNvSpPr>
            <a:spLocks noChangeArrowheads="1"/>
          </p:cNvSpPr>
          <p:nvPr/>
        </p:nvSpPr>
        <p:spPr bwMode="auto">
          <a:xfrm>
            <a:off x="7908925" y="338296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2" name="Rectangle 67"/>
          <p:cNvSpPr>
            <a:spLocks noChangeArrowheads="1"/>
          </p:cNvSpPr>
          <p:nvPr/>
        </p:nvSpPr>
        <p:spPr bwMode="auto">
          <a:xfrm>
            <a:off x="7075488" y="3617913"/>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3" name="Rectangle 68"/>
          <p:cNvSpPr>
            <a:spLocks noChangeArrowheads="1"/>
          </p:cNvSpPr>
          <p:nvPr/>
        </p:nvSpPr>
        <p:spPr bwMode="auto">
          <a:xfrm>
            <a:off x="7908925" y="3617913"/>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4" name="Rectangle 69"/>
          <p:cNvSpPr>
            <a:spLocks noChangeArrowheads="1"/>
          </p:cNvSpPr>
          <p:nvPr/>
        </p:nvSpPr>
        <p:spPr bwMode="auto">
          <a:xfrm>
            <a:off x="7075488" y="3857625"/>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5" name="Rectangle 70"/>
          <p:cNvSpPr>
            <a:spLocks noChangeArrowheads="1"/>
          </p:cNvSpPr>
          <p:nvPr/>
        </p:nvSpPr>
        <p:spPr bwMode="auto">
          <a:xfrm>
            <a:off x="7908925" y="3857625"/>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6" name="Rectangle 71"/>
          <p:cNvSpPr>
            <a:spLocks noChangeArrowheads="1"/>
          </p:cNvSpPr>
          <p:nvPr/>
        </p:nvSpPr>
        <p:spPr bwMode="auto">
          <a:xfrm>
            <a:off x="7075488" y="4095750"/>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7" name="Rectangle 72"/>
          <p:cNvSpPr>
            <a:spLocks noChangeArrowheads="1"/>
          </p:cNvSpPr>
          <p:nvPr/>
        </p:nvSpPr>
        <p:spPr bwMode="auto">
          <a:xfrm>
            <a:off x="7908925" y="4095750"/>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8" name="Rectangle 73"/>
          <p:cNvSpPr>
            <a:spLocks noChangeArrowheads="1"/>
          </p:cNvSpPr>
          <p:nvPr/>
        </p:nvSpPr>
        <p:spPr bwMode="auto">
          <a:xfrm>
            <a:off x="7075488" y="433228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9" name="Rectangle 74"/>
          <p:cNvSpPr>
            <a:spLocks noChangeArrowheads="1"/>
          </p:cNvSpPr>
          <p:nvPr/>
        </p:nvSpPr>
        <p:spPr bwMode="auto">
          <a:xfrm>
            <a:off x="7908925" y="433228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0" name="Rectangle 75"/>
          <p:cNvSpPr>
            <a:spLocks noChangeArrowheads="1"/>
          </p:cNvSpPr>
          <p:nvPr/>
        </p:nvSpPr>
        <p:spPr bwMode="auto">
          <a:xfrm>
            <a:off x="7075488" y="457041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1" name="Rectangle 76"/>
          <p:cNvSpPr>
            <a:spLocks noChangeArrowheads="1"/>
          </p:cNvSpPr>
          <p:nvPr/>
        </p:nvSpPr>
        <p:spPr bwMode="auto">
          <a:xfrm>
            <a:off x="7908925" y="457041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2" name="Rectangle 77"/>
          <p:cNvSpPr>
            <a:spLocks noChangeArrowheads="1"/>
          </p:cNvSpPr>
          <p:nvPr/>
        </p:nvSpPr>
        <p:spPr bwMode="auto">
          <a:xfrm>
            <a:off x="7075488" y="4805363"/>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3" name="Rectangle 78"/>
          <p:cNvSpPr>
            <a:spLocks noChangeArrowheads="1"/>
          </p:cNvSpPr>
          <p:nvPr/>
        </p:nvSpPr>
        <p:spPr bwMode="auto">
          <a:xfrm>
            <a:off x="7908925" y="4805363"/>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4" name="Rectangle 79"/>
          <p:cNvSpPr>
            <a:spLocks noChangeArrowheads="1"/>
          </p:cNvSpPr>
          <p:nvPr/>
        </p:nvSpPr>
        <p:spPr bwMode="auto">
          <a:xfrm>
            <a:off x="7075488" y="5045075"/>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5" name="Rectangle 80"/>
          <p:cNvSpPr>
            <a:spLocks noChangeArrowheads="1"/>
          </p:cNvSpPr>
          <p:nvPr/>
        </p:nvSpPr>
        <p:spPr bwMode="auto">
          <a:xfrm>
            <a:off x="7908925" y="5045075"/>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1</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6" name="Rectangle 81"/>
          <p:cNvSpPr>
            <a:spLocks noChangeArrowheads="1"/>
          </p:cNvSpPr>
          <p:nvPr/>
        </p:nvSpPr>
        <p:spPr bwMode="auto">
          <a:xfrm>
            <a:off x="7075488" y="5280025"/>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7" name="Rectangle 82"/>
          <p:cNvSpPr>
            <a:spLocks noChangeArrowheads="1"/>
          </p:cNvSpPr>
          <p:nvPr/>
        </p:nvSpPr>
        <p:spPr bwMode="auto">
          <a:xfrm>
            <a:off x="7908925" y="5280025"/>
            <a:ext cx="136525" cy="21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8" name="Rectangle 83"/>
          <p:cNvSpPr>
            <a:spLocks noChangeArrowheads="1"/>
          </p:cNvSpPr>
          <p:nvPr/>
        </p:nvSpPr>
        <p:spPr bwMode="auto">
          <a:xfrm>
            <a:off x="7075488" y="551973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9" name="Rectangle 84"/>
          <p:cNvSpPr>
            <a:spLocks noChangeArrowheads="1"/>
          </p:cNvSpPr>
          <p:nvPr/>
        </p:nvSpPr>
        <p:spPr bwMode="auto">
          <a:xfrm>
            <a:off x="7908925" y="5519738"/>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3</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0" name="Rectangle 85"/>
          <p:cNvSpPr>
            <a:spLocks noChangeArrowheads="1"/>
          </p:cNvSpPr>
          <p:nvPr/>
        </p:nvSpPr>
        <p:spPr bwMode="auto">
          <a:xfrm>
            <a:off x="7075488" y="575786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1" name="Rectangle 86"/>
          <p:cNvSpPr>
            <a:spLocks noChangeArrowheads="1"/>
          </p:cNvSpPr>
          <p:nvPr/>
        </p:nvSpPr>
        <p:spPr bwMode="auto">
          <a:xfrm>
            <a:off x="7908925" y="5757863"/>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2" name="Rectangle 87"/>
          <p:cNvSpPr>
            <a:spLocks noChangeArrowheads="1"/>
          </p:cNvSpPr>
          <p:nvPr/>
        </p:nvSpPr>
        <p:spPr bwMode="auto">
          <a:xfrm>
            <a:off x="7075488" y="5994400"/>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3" name="Rectangle 88"/>
          <p:cNvSpPr>
            <a:spLocks noChangeArrowheads="1"/>
          </p:cNvSpPr>
          <p:nvPr/>
        </p:nvSpPr>
        <p:spPr bwMode="auto">
          <a:xfrm>
            <a:off x="7908925" y="5994400"/>
            <a:ext cx="1365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4" name="TextBox 93"/>
          <p:cNvSpPr txBox="1"/>
          <p:nvPr/>
        </p:nvSpPr>
        <p:spPr>
          <a:xfrm>
            <a:off x="765142" y="5245099"/>
            <a:ext cx="214802" cy="215444"/>
          </a:xfrm>
          <a:prstGeom prst="rect">
            <a:avLst/>
          </a:prstGeom>
          <a:noFill/>
        </p:spPr>
        <p:txBody>
          <a:bodyPr wrap="none" lIns="0" tIns="0" rIns="0" bIns="0" rtlCol="0">
            <a:spAutoFit/>
          </a:bodyPr>
          <a:lstStyle/>
          <a:p>
            <a:r>
              <a:rPr lang="en-US" sz="1400" dirty="0">
                <a:latin typeface="Courier"/>
              </a:rPr>
              <a:t>1G</a:t>
            </a:r>
          </a:p>
        </p:txBody>
      </p:sp>
      <p:sp>
        <p:nvSpPr>
          <p:cNvPr id="95" name="TextBox 94"/>
          <p:cNvSpPr txBox="1"/>
          <p:nvPr/>
        </p:nvSpPr>
        <p:spPr>
          <a:xfrm>
            <a:off x="765109" y="6268936"/>
            <a:ext cx="214802" cy="215444"/>
          </a:xfrm>
          <a:prstGeom prst="rect">
            <a:avLst/>
          </a:prstGeom>
          <a:noFill/>
        </p:spPr>
        <p:txBody>
          <a:bodyPr wrap="none" lIns="0" tIns="0" rIns="0" bIns="0" rtlCol="0">
            <a:spAutoFit/>
          </a:bodyPr>
          <a:lstStyle/>
          <a:p>
            <a:r>
              <a:rPr lang="en-US" sz="1400" dirty="0">
                <a:latin typeface="Courier"/>
              </a:rPr>
              <a:t>1G</a:t>
            </a:r>
          </a:p>
        </p:txBody>
      </p:sp>
      <p:sp>
        <p:nvSpPr>
          <p:cNvPr id="96" name="TextBox 95"/>
          <p:cNvSpPr txBox="1"/>
          <p:nvPr/>
        </p:nvSpPr>
        <p:spPr>
          <a:xfrm>
            <a:off x="977252" y="6268936"/>
            <a:ext cx="214802" cy="215444"/>
          </a:xfrm>
          <a:prstGeom prst="rect">
            <a:avLst/>
          </a:prstGeom>
          <a:noFill/>
        </p:spPr>
        <p:txBody>
          <a:bodyPr wrap="none" lIns="0" tIns="0" rIns="0" bIns="0" rtlCol="0">
            <a:spAutoFit/>
          </a:bodyPr>
          <a:lstStyle/>
          <a:p>
            <a:r>
              <a:rPr lang="en-US" sz="1400" dirty="0">
                <a:latin typeface="Courier"/>
              </a:rPr>
              <a:t>3G</a:t>
            </a:r>
          </a:p>
        </p:txBody>
      </p:sp>
      <p:sp>
        <p:nvSpPr>
          <p:cNvPr id="97" name="TextBox 96"/>
          <p:cNvSpPr txBox="1"/>
          <p:nvPr/>
        </p:nvSpPr>
        <p:spPr>
          <a:xfrm>
            <a:off x="1187291" y="6268204"/>
            <a:ext cx="214802" cy="215444"/>
          </a:xfrm>
          <a:prstGeom prst="rect">
            <a:avLst/>
          </a:prstGeom>
          <a:noFill/>
        </p:spPr>
        <p:txBody>
          <a:bodyPr wrap="none" lIns="0" tIns="0" rIns="0" bIns="0" rtlCol="0">
            <a:spAutoFit/>
          </a:bodyPr>
          <a:lstStyle/>
          <a:p>
            <a:r>
              <a:rPr lang="en-US" sz="1400" dirty="0">
                <a:latin typeface="Courier"/>
              </a:rPr>
              <a:t>5G</a:t>
            </a:r>
          </a:p>
        </p:txBody>
      </p:sp>
      <p:sp>
        <p:nvSpPr>
          <p:cNvPr id="98" name="TextBox 97"/>
          <p:cNvSpPr txBox="1"/>
          <p:nvPr/>
        </p:nvSpPr>
        <p:spPr>
          <a:xfrm>
            <a:off x="1399434" y="6269302"/>
            <a:ext cx="214802" cy="215444"/>
          </a:xfrm>
          <a:prstGeom prst="rect">
            <a:avLst/>
          </a:prstGeom>
          <a:noFill/>
        </p:spPr>
        <p:txBody>
          <a:bodyPr wrap="none" lIns="0" tIns="0" rIns="0" bIns="0" rtlCol="0">
            <a:spAutoFit/>
          </a:bodyPr>
          <a:lstStyle/>
          <a:p>
            <a:r>
              <a:rPr lang="en-US" sz="1400" dirty="0">
                <a:latin typeface="Courier"/>
              </a:rPr>
              <a:t>7G</a:t>
            </a:r>
          </a:p>
        </p:txBody>
      </p:sp>
      <p:sp>
        <p:nvSpPr>
          <p:cNvPr id="99" name="TextBox 98"/>
          <p:cNvSpPr txBox="1"/>
          <p:nvPr/>
        </p:nvSpPr>
        <p:spPr>
          <a:xfrm>
            <a:off x="1611577" y="6268936"/>
            <a:ext cx="214802" cy="215444"/>
          </a:xfrm>
          <a:prstGeom prst="rect">
            <a:avLst/>
          </a:prstGeom>
          <a:noFill/>
        </p:spPr>
        <p:txBody>
          <a:bodyPr wrap="none" lIns="0" tIns="0" rIns="0" bIns="0" rtlCol="0">
            <a:spAutoFit/>
          </a:bodyPr>
          <a:lstStyle/>
          <a:p>
            <a:r>
              <a:rPr lang="en-US" sz="1400" dirty="0">
                <a:latin typeface="Courier"/>
              </a:rPr>
              <a:t>9G</a:t>
            </a:r>
          </a:p>
        </p:txBody>
      </p:sp>
      <p:sp>
        <p:nvSpPr>
          <p:cNvPr id="100" name="TextBox 99"/>
          <p:cNvSpPr txBox="1"/>
          <p:nvPr/>
        </p:nvSpPr>
        <p:spPr>
          <a:xfrm>
            <a:off x="762450" y="6010400"/>
            <a:ext cx="214802" cy="215444"/>
          </a:xfrm>
          <a:prstGeom prst="rect">
            <a:avLst/>
          </a:prstGeom>
          <a:noFill/>
        </p:spPr>
        <p:txBody>
          <a:bodyPr wrap="none" lIns="0" tIns="0" rIns="0" bIns="0" rtlCol="0">
            <a:spAutoFit/>
          </a:bodyPr>
          <a:lstStyle/>
          <a:p>
            <a:r>
              <a:rPr lang="en-US" sz="1400" dirty="0">
                <a:latin typeface="Courier"/>
              </a:rPr>
              <a:t>1G</a:t>
            </a:r>
          </a:p>
        </p:txBody>
      </p:sp>
      <p:sp>
        <p:nvSpPr>
          <p:cNvPr id="101" name="TextBox 100"/>
          <p:cNvSpPr txBox="1"/>
          <p:nvPr/>
        </p:nvSpPr>
        <p:spPr>
          <a:xfrm>
            <a:off x="974593" y="6010400"/>
            <a:ext cx="214802" cy="215444"/>
          </a:xfrm>
          <a:prstGeom prst="rect">
            <a:avLst/>
          </a:prstGeom>
          <a:noFill/>
        </p:spPr>
        <p:txBody>
          <a:bodyPr wrap="none" lIns="0" tIns="0" rIns="0" bIns="0" rtlCol="0">
            <a:spAutoFit/>
          </a:bodyPr>
          <a:lstStyle/>
          <a:p>
            <a:r>
              <a:rPr lang="en-US" sz="1400" dirty="0">
                <a:latin typeface="Courier"/>
              </a:rPr>
              <a:t>3G</a:t>
            </a:r>
          </a:p>
        </p:txBody>
      </p:sp>
      <p:sp>
        <p:nvSpPr>
          <p:cNvPr id="102" name="TextBox 101"/>
          <p:cNvSpPr txBox="1"/>
          <p:nvPr/>
        </p:nvSpPr>
        <p:spPr>
          <a:xfrm>
            <a:off x="1184632" y="6009668"/>
            <a:ext cx="214802" cy="215444"/>
          </a:xfrm>
          <a:prstGeom prst="rect">
            <a:avLst/>
          </a:prstGeom>
          <a:noFill/>
        </p:spPr>
        <p:txBody>
          <a:bodyPr wrap="none" lIns="0" tIns="0" rIns="0" bIns="0" rtlCol="0">
            <a:spAutoFit/>
          </a:bodyPr>
          <a:lstStyle/>
          <a:p>
            <a:r>
              <a:rPr lang="en-US" sz="1400" dirty="0">
                <a:latin typeface="Courier"/>
              </a:rPr>
              <a:t>5G</a:t>
            </a:r>
          </a:p>
        </p:txBody>
      </p:sp>
      <p:sp>
        <p:nvSpPr>
          <p:cNvPr id="103" name="TextBox 102"/>
          <p:cNvSpPr txBox="1"/>
          <p:nvPr/>
        </p:nvSpPr>
        <p:spPr>
          <a:xfrm>
            <a:off x="1396775" y="6010766"/>
            <a:ext cx="214802" cy="215444"/>
          </a:xfrm>
          <a:prstGeom prst="rect">
            <a:avLst/>
          </a:prstGeom>
          <a:noFill/>
        </p:spPr>
        <p:txBody>
          <a:bodyPr wrap="none" lIns="0" tIns="0" rIns="0" bIns="0" rtlCol="0">
            <a:spAutoFit/>
          </a:bodyPr>
          <a:lstStyle/>
          <a:p>
            <a:r>
              <a:rPr lang="en-US" sz="1400" dirty="0">
                <a:latin typeface="Courier"/>
              </a:rPr>
              <a:t>7G</a:t>
            </a:r>
          </a:p>
        </p:txBody>
      </p:sp>
      <p:sp>
        <p:nvSpPr>
          <p:cNvPr id="104" name="TextBox 103"/>
          <p:cNvSpPr txBox="1"/>
          <p:nvPr/>
        </p:nvSpPr>
        <p:spPr>
          <a:xfrm>
            <a:off x="764554" y="5753100"/>
            <a:ext cx="214802" cy="215444"/>
          </a:xfrm>
          <a:prstGeom prst="rect">
            <a:avLst/>
          </a:prstGeom>
          <a:noFill/>
        </p:spPr>
        <p:txBody>
          <a:bodyPr wrap="none" lIns="0" tIns="0" rIns="0" bIns="0" rtlCol="0">
            <a:spAutoFit/>
          </a:bodyPr>
          <a:lstStyle/>
          <a:p>
            <a:r>
              <a:rPr lang="en-US" sz="1400" dirty="0">
                <a:latin typeface="Courier"/>
              </a:rPr>
              <a:t>1G</a:t>
            </a:r>
          </a:p>
        </p:txBody>
      </p:sp>
      <p:sp>
        <p:nvSpPr>
          <p:cNvPr id="105" name="TextBox 104"/>
          <p:cNvSpPr txBox="1"/>
          <p:nvPr/>
        </p:nvSpPr>
        <p:spPr>
          <a:xfrm>
            <a:off x="976697" y="5753100"/>
            <a:ext cx="214802" cy="215444"/>
          </a:xfrm>
          <a:prstGeom prst="rect">
            <a:avLst/>
          </a:prstGeom>
          <a:noFill/>
        </p:spPr>
        <p:txBody>
          <a:bodyPr wrap="none" lIns="0" tIns="0" rIns="0" bIns="0" rtlCol="0">
            <a:spAutoFit/>
          </a:bodyPr>
          <a:lstStyle/>
          <a:p>
            <a:r>
              <a:rPr lang="en-US" sz="1400" dirty="0">
                <a:latin typeface="Courier"/>
              </a:rPr>
              <a:t>3G</a:t>
            </a:r>
          </a:p>
        </p:txBody>
      </p:sp>
      <p:sp>
        <p:nvSpPr>
          <p:cNvPr id="106" name="TextBox 105"/>
          <p:cNvSpPr txBox="1"/>
          <p:nvPr/>
        </p:nvSpPr>
        <p:spPr>
          <a:xfrm>
            <a:off x="1186736" y="5752368"/>
            <a:ext cx="214802" cy="215444"/>
          </a:xfrm>
          <a:prstGeom prst="rect">
            <a:avLst/>
          </a:prstGeom>
          <a:noFill/>
        </p:spPr>
        <p:txBody>
          <a:bodyPr wrap="none" lIns="0" tIns="0" rIns="0" bIns="0" rtlCol="0">
            <a:spAutoFit/>
          </a:bodyPr>
          <a:lstStyle/>
          <a:p>
            <a:r>
              <a:rPr lang="en-US" sz="1400" dirty="0">
                <a:latin typeface="Courier"/>
              </a:rPr>
              <a:t>5G</a:t>
            </a:r>
          </a:p>
        </p:txBody>
      </p:sp>
      <p:sp>
        <p:nvSpPr>
          <p:cNvPr id="107" name="TextBox 106"/>
          <p:cNvSpPr txBox="1"/>
          <p:nvPr/>
        </p:nvSpPr>
        <p:spPr>
          <a:xfrm>
            <a:off x="764554" y="5494108"/>
            <a:ext cx="214802" cy="215444"/>
          </a:xfrm>
          <a:prstGeom prst="rect">
            <a:avLst/>
          </a:prstGeom>
          <a:noFill/>
        </p:spPr>
        <p:txBody>
          <a:bodyPr wrap="none" lIns="0" tIns="0" rIns="0" bIns="0" rtlCol="0">
            <a:spAutoFit/>
          </a:bodyPr>
          <a:lstStyle/>
          <a:p>
            <a:r>
              <a:rPr lang="en-US" sz="1400" dirty="0">
                <a:latin typeface="Courier"/>
              </a:rPr>
              <a:t>1G</a:t>
            </a:r>
          </a:p>
        </p:txBody>
      </p:sp>
      <p:sp>
        <p:nvSpPr>
          <p:cNvPr id="108" name="TextBox 107"/>
          <p:cNvSpPr txBox="1"/>
          <p:nvPr/>
        </p:nvSpPr>
        <p:spPr>
          <a:xfrm>
            <a:off x="976697" y="5494108"/>
            <a:ext cx="214802" cy="215444"/>
          </a:xfrm>
          <a:prstGeom prst="rect">
            <a:avLst/>
          </a:prstGeom>
          <a:noFill/>
        </p:spPr>
        <p:txBody>
          <a:bodyPr wrap="none" lIns="0" tIns="0" rIns="0" bIns="0" rtlCol="0">
            <a:spAutoFit/>
          </a:bodyPr>
          <a:lstStyle/>
          <a:p>
            <a:r>
              <a:rPr lang="en-US" sz="1400" dirty="0">
                <a:latin typeface="Courier"/>
              </a:rPr>
              <a:t>3G</a:t>
            </a:r>
          </a:p>
        </p:txBody>
      </p:sp>
    </p:spTree>
    <p:extLst>
      <p:ext uri="{BB962C8B-B14F-4D97-AF65-F5344CB8AC3E}">
        <p14:creationId xmlns:p14="http://schemas.microsoft.com/office/powerpoint/2010/main" val="285132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7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0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7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7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8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8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02"/>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82"/>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83"/>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03"/>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8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85"/>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95"/>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86"/>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87"/>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96"/>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88"/>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89"/>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97"/>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90"/>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91"/>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98"/>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92"/>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93"/>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p:bldP spid="101" grpId="0"/>
      <p:bldP spid="102" grpId="0"/>
      <p:bldP spid="103" grpId="0"/>
      <p:bldP spid="104" grpId="0"/>
      <p:bldP spid="105" grpId="0"/>
      <p:bldP spid="106" grpId="0"/>
      <p:bldP spid="107" grpId="0"/>
      <p:bldP spid="108"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Which Loop to Use?</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Short answer:</a:t>
            </a:r>
          </a:p>
          <a:p>
            <a:pPr lvl="1"/>
            <a:r>
              <a:rPr lang="en-US" dirty="0">
                <a:cs typeface="Times New Roman" panose="02020603050405020304" pitchFamily="18" charset="0"/>
              </a:rPr>
              <a:t>Use the one you feel most comfortable with!</a:t>
            </a:r>
          </a:p>
          <a:p>
            <a:pPr lvl="1"/>
            <a:r>
              <a:rPr lang="en-US" dirty="0">
                <a:cs typeface="Times New Roman" panose="02020603050405020304" pitchFamily="18" charset="0"/>
              </a:rPr>
              <a:t>The </a:t>
            </a:r>
            <a:r>
              <a:rPr lang="en-US" b="1" dirty="0">
                <a:solidFill>
                  <a:srgbClr val="00B0F0"/>
                </a:solidFill>
                <a:latin typeface="Courier"/>
                <a:cs typeface="Times New Roman" panose="02020603050405020304" pitchFamily="18" charset="0"/>
              </a:rPr>
              <a:t>while </a:t>
            </a:r>
            <a:r>
              <a:rPr lang="en-US" dirty="0">
                <a:cs typeface="Times New Roman" panose="02020603050405020304" pitchFamily="18" charset="0"/>
              </a:rPr>
              <a:t>loop and </a:t>
            </a:r>
            <a:r>
              <a:rPr lang="en-US" b="1" dirty="0">
                <a:solidFill>
                  <a:srgbClr val="00B0F0"/>
                </a:solidFill>
                <a:latin typeface="Courier"/>
                <a:cs typeface="Times New Roman" panose="02020603050405020304" pitchFamily="18" charset="0"/>
              </a:rPr>
              <a:t>for </a:t>
            </a:r>
            <a:r>
              <a:rPr lang="en-US" dirty="0">
                <a:cs typeface="Times New Roman" panose="02020603050405020304" pitchFamily="18" charset="0"/>
              </a:rPr>
              <a:t>loop are called </a:t>
            </a:r>
            <a:r>
              <a:rPr lang="en-US" b="1" dirty="0">
                <a:cs typeface="Times New Roman" panose="02020603050405020304" pitchFamily="18" charset="0"/>
              </a:rPr>
              <a:t>pretest loops</a:t>
            </a:r>
          </a:p>
          <a:p>
            <a:pPr lvl="2"/>
            <a:r>
              <a:rPr lang="en-US" dirty="0">
                <a:cs typeface="Times New Roman" panose="02020603050405020304" pitchFamily="18" charset="0"/>
              </a:rPr>
              <a:t>because the continuation-condition is checked </a:t>
            </a:r>
            <a:r>
              <a:rPr lang="en-US" i="1" u="sng" dirty="0">
                <a:cs typeface="Times New Roman" panose="02020603050405020304" pitchFamily="18" charset="0"/>
              </a:rPr>
              <a:t>before</a:t>
            </a:r>
            <a:r>
              <a:rPr lang="en-US" dirty="0">
                <a:cs typeface="Times New Roman" panose="02020603050405020304" pitchFamily="18" charset="0"/>
              </a:rPr>
              <a:t> the loop body is executed</a:t>
            </a:r>
          </a:p>
          <a:p>
            <a:pPr lvl="1"/>
            <a:r>
              <a:rPr lang="en-US" dirty="0">
                <a:cs typeface="Times New Roman" panose="02020603050405020304" pitchFamily="18" charset="0"/>
              </a:rPr>
              <a:t>The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is called a </a:t>
            </a:r>
            <a:r>
              <a:rPr lang="en-US" b="1" dirty="0">
                <a:cs typeface="Times New Roman" panose="02020603050405020304" pitchFamily="18" charset="0"/>
              </a:rPr>
              <a:t>posttest loop</a:t>
            </a:r>
          </a:p>
          <a:p>
            <a:pPr lvl="2"/>
            <a:r>
              <a:rPr lang="en-US" dirty="0">
                <a:cs typeface="Times New Roman" panose="02020603050405020304" pitchFamily="18" charset="0"/>
              </a:rPr>
              <a:t>because the condition is checked </a:t>
            </a:r>
            <a:r>
              <a:rPr lang="en-US" i="1" u="sng" dirty="0">
                <a:cs typeface="Times New Roman" panose="02020603050405020304" pitchFamily="18" charset="0"/>
              </a:rPr>
              <a:t>after</a:t>
            </a:r>
            <a:r>
              <a:rPr lang="en-US" dirty="0">
                <a:cs typeface="Times New Roman" panose="02020603050405020304" pitchFamily="18" charset="0"/>
              </a:rPr>
              <a:t> the loop body is executed</a:t>
            </a:r>
          </a:p>
          <a:p>
            <a:pPr lvl="1"/>
            <a:r>
              <a:rPr lang="en-US" dirty="0">
                <a:cs typeface="Times New Roman" panose="02020603050405020304" pitchFamily="18" charset="0"/>
              </a:rPr>
              <a:t>All three loop types are equivalent and accomplish the same goals</a:t>
            </a:r>
          </a:p>
        </p:txBody>
      </p:sp>
    </p:spTree>
    <p:extLst>
      <p:ext uri="{BB962C8B-B14F-4D97-AF65-F5344CB8AC3E}">
        <p14:creationId xmlns:p14="http://schemas.microsoft.com/office/powerpoint/2010/main" val="40825735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altLang="en-US" dirty="0"/>
              <a:t>Which Loop to Use?</a:t>
            </a:r>
            <a:endParaRPr lang="en-US" dirty="0"/>
          </a:p>
        </p:txBody>
      </p:sp>
      <p:sp>
        <p:nvSpPr>
          <p:cNvPr id="9" name="Content Placeholder 2"/>
          <p:cNvSpPr>
            <a:spLocks noGrp="1"/>
          </p:cNvSpPr>
          <p:nvPr>
            <p:ph idx="1"/>
          </p:nvPr>
        </p:nvSpPr>
        <p:spPr>
          <a:xfrm>
            <a:off x="270641" y="1341437"/>
            <a:ext cx="8564314" cy="5121557"/>
          </a:xfrm>
        </p:spPr>
        <p:txBody>
          <a:bodyPr/>
          <a:lstStyle/>
          <a:p>
            <a:r>
              <a:rPr lang="en-US" dirty="0">
                <a:cs typeface="Times New Roman" panose="02020603050405020304" pitchFamily="18" charset="0"/>
              </a:rPr>
              <a:t>Summary:</a:t>
            </a:r>
          </a:p>
          <a:p>
            <a:pPr lvl="1"/>
            <a:r>
              <a:rPr lang="en-US" dirty="0">
                <a:cs typeface="Times New Roman" panose="02020603050405020304" pitchFamily="18" charset="0"/>
              </a:rPr>
              <a:t>A </a:t>
            </a:r>
            <a:r>
              <a:rPr lang="en-US" b="1" dirty="0">
                <a:solidFill>
                  <a:srgbClr val="00B0F0"/>
                </a:solidFill>
                <a:latin typeface="Courier"/>
                <a:cs typeface="Times New Roman" panose="02020603050405020304" pitchFamily="18" charset="0"/>
              </a:rPr>
              <a:t>for </a:t>
            </a:r>
            <a:r>
              <a:rPr lang="en-US" dirty="0">
                <a:cs typeface="Times New Roman" panose="02020603050405020304" pitchFamily="18" charset="0"/>
              </a:rPr>
              <a:t>loop is often useful when the number of repetitions is known in advance</a:t>
            </a:r>
          </a:p>
          <a:p>
            <a:pPr lvl="2"/>
            <a:r>
              <a:rPr lang="en-US" dirty="0">
                <a:cs typeface="Times New Roman" panose="02020603050405020304" pitchFamily="18" charset="0"/>
              </a:rPr>
              <a:t>Example: print a message 100 times</a:t>
            </a:r>
          </a:p>
          <a:p>
            <a:pPr lvl="1"/>
            <a:r>
              <a:rPr lang="en-US" dirty="0">
                <a:cs typeface="Times New Roman" panose="02020603050405020304" pitchFamily="18" charset="0"/>
              </a:rPr>
              <a:t>A </a:t>
            </a:r>
            <a:r>
              <a:rPr lang="en-US" b="1" dirty="0">
                <a:solidFill>
                  <a:srgbClr val="00B0F0"/>
                </a:solidFill>
                <a:latin typeface="Courier"/>
                <a:cs typeface="Times New Roman" panose="02020603050405020304" pitchFamily="18" charset="0"/>
              </a:rPr>
              <a:t>while </a:t>
            </a:r>
            <a:r>
              <a:rPr lang="en-US" dirty="0">
                <a:cs typeface="Times New Roman" panose="02020603050405020304" pitchFamily="18" charset="0"/>
              </a:rPr>
              <a:t>loop is useful if the number of repetitions is not fixed</a:t>
            </a:r>
          </a:p>
          <a:p>
            <a:pPr lvl="2"/>
            <a:r>
              <a:rPr lang="en-US" dirty="0">
                <a:cs typeface="Times New Roman" panose="02020603050405020304" pitchFamily="18" charset="0"/>
              </a:rPr>
              <a:t>Example: print until something is true (or false)</a:t>
            </a:r>
          </a:p>
          <a:p>
            <a:pPr lvl="1"/>
            <a:r>
              <a:rPr lang="en-US" dirty="0">
                <a:cs typeface="Times New Roman" panose="02020603050405020304" pitchFamily="18" charset="0"/>
              </a:rPr>
              <a:t>A </a:t>
            </a:r>
            <a:r>
              <a:rPr lang="en-US" b="1" dirty="0">
                <a:solidFill>
                  <a:srgbClr val="00B0F0"/>
                </a:solidFill>
                <a:latin typeface="Courier"/>
                <a:cs typeface="Times New Roman" panose="02020603050405020304" pitchFamily="18" charset="0"/>
              </a:rPr>
              <a:t>do-while</a:t>
            </a:r>
            <a:r>
              <a:rPr lang="en-US" dirty="0">
                <a:cs typeface="Times New Roman" panose="02020603050405020304" pitchFamily="18" charset="0"/>
              </a:rPr>
              <a:t> loop is useful if the loop body has to be executed before the continuation-condition is tested for the first time</a:t>
            </a:r>
          </a:p>
        </p:txBody>
      </p:sp>
    </p:spTree>
    <p:extLst>
      <p:ext uri="{BB962C8B-B14F-4D97-AF65-F5344CB8AC3E}">
        <p14:creationId xmlns:p14="http://schemas.microsoft.com/office/powerpoint/2010/main" val="98378948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Subtraction Quiz Program</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to randomly generate five subtraction questions and ask user for the answer to each. Count how many the user got correct. And also display the total time spent, by the user, answering the five questions.</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138490506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9475" y="146041"/>
            <a:ext cx="8103455" cy="1121300"/>
          </a:xfrm>
        </p:spPr>
        <p:txBody>
          <a:bodyPr/>
          <a:lstStyle/>
          <a:p>
            <a:r>
              <a:rPr lang="en-US" dirty="0"/>
              <a:t>Subtraction Quiz Program</a:t>
            </a:r>
          </a:p>
        </p:txBody>
      </p:sp>
      <p:pic>
        <p:nvPicPr>
          <p:cNvPr id="5" name="Picture 4"/>
          <p:cNvPicPr>
            <a:picLocks noChangeAspect="1"/>
          </p:cNvPicPr>
          <p:nvPr/>
        </p:nvPicPr>
        <p:blipFill>
          <a:blip r:embed="rId2"/>
          <a:stretch>
            <a:fillRect/>
          </a:stretch>
        </p:blipFill>
        <p:spPr>
          <a:xfrm>
            <a:off x="1613848" y="1086295"/>
            <a:ext cx="5954707" cy="44301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2560852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9475" y="146041"/>
            <a:ext cx="8103455" cy="1121300"/>
          </a:xfrm>
        </p:spPr>
        <p:txBody>
          <a:bodyPr/>
          <a:lstStyle/>
          <a:p>
            <a:r>
              <a:rPr lang="en-US" dirty="0"/>
              <a:t>Subtraction Quiz Program</a:t>
            </a:r>
          </a:p>
        </p:txBody>
      </p:sp>
      <p:pic>
        <p:nvPicPr>
          <p:cNvPr id="5" name="Picture 4"/>
          <p:cNvPicPr>
            <a:picLocks noChangeAspect="1"/>
          </p:cNvPicPr>
          <p:nvPr/>
        </p:nvPicPr>
        <p:blipFill>
          <a:blip r:embed="rId2"/>
          <a:stretch>
            <a:fillRect/>
          </a:stretch>
        </p:blipFill>
        <p:spPr>
          <a:xfrm>
            <a:off x="1414990" y="1086295"/>
            <a:ext cx="6352424" cy="3430309"/>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0FB51A91-DA82-460C-B0C0-592485747338}"/>
              </a:ext>
            </a:extLst>
          </p:cNvPr>
          <p:cNvPicPr>
            <a:picLocks noChangeAspect="1"/>
          </p:cNvPicPr>
          <p:nvPr/>
        </p:nvPicPr>
        <p:blipFill>
          <a:blip r:embed="rId3"/>
          <a:stretch>
            <a:fillRect/>
          </a:stretch>
        </p:blipFill>
        <p:spPr>
          <a:xfrm>
            <a:off x="1414990" y="4516604"/>
            <a:ext cx="6352423" cy="165715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6145059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270640" y="1341438"/>
            <a:ext cx="8679530" cy="743388"/>
          </a:xfrm>
        </p:spPr>
        <p:txBody>
          <a:bodyPr/>
          <a:lstStyle/>
          <a:p>
            <a:r>
              <a:rPr lang="en-US" b="1" dirty="0"/>
              <a:t>Run the Program:</a:t>
            </a:r>
          </a:p>
        </p:txBody>
      </p:sp>
      <p:sp>
        <p:nvSpPr>
          <p:cNvPr id="7" name="Rectangle 10">
            <a:hlinkClick r:id="rId2"/>
          </p:cNvPr>
          <p:cNvSpPr>
            <a:spLocks noChangeArrowheads="1"/>
          </p:cNvSpPr>
          <p:nvPr/>
        </p:nvSpPr>
        <p:spPr bwMode="auto">
          <a:xfrm>
            <a:off x="2190890" y="6002135"/>
            <a:ext cx="4762220" cy="343245"/>
          </a:xfrm>
          <a:prstGeom prst="rect">
            <a:avLst/>
          </a:prstGeom>
          <a:blipFill dpi="0" rotWithShape="1">
            <a:blip r:embed="rId3"/>
            <a:srcRect/>
            <a:tile tx="0" ty="0" sx="100000" sy="100000" flip="none" algn="tl"/>
          </a:blipFill>
          <a:ln>
            <a:solidFill>
              <a:schemeClr val="accent1"/>
            </a:solidFill>
          </a:ln>
        </p:spPr>
        <p:txBody>
          <a:bodyPr/>
          <a:lstStyle>
            <a:lvl1pPr eaLnBrk="0" hangingPunct="0">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eaLnBrk="0" hangingPunct="0">
              <a:spcBef>
                <a:spcPct val="20000"/>
              </a:spcBef>
              <a:buClr>
                <a:schemeClr val="tx1"/>
              </a:buClr>
              <a:buChar char="–"/>
              <a:defRPr sz="2800">
                <a:solidFill>
                  <a:schemeClr val="tx1"/>
                </a:solidFill>
                <a:latin typeface="Times New Roman" panose="02020603050405020304" pitchFamily="18" charset="0"/>
              </a:defRPr>
            </a:lvl2pPr>
            <a:lvl3pPr marL="1143000" indent="-228600" eaLnBrk="0" hangingPunct="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eaLnBrk="0" hangingPunct="0">
              <a:spcBef>
                <a:spcPct val="20000"/>
              </a:spcBef>
              <a:buClr>
                <a:schemeClr val="tx1"/>
              </a:buClr>
              <a:buChar char="–"/>
              <a:defRPr sz="2000">
                <a:solidFill>
                  <a:schemeClr val="tx1"/>
                </a:solidFill>
                <a:latin typeface="Times New Roman" panose="02020603050405020304" pitchFamily="18" charset="0"/>
              </a:defRPr>
            </a:lvl4pPr>
            <a:lvl5pPr marL="2057400" indent="-228600" eaLnBrk="0" hangingPunct="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b="1" u="sng" dirty="0">
                <a:solidFill>
                  <a:srgbClr val="FFFF00"/>
                </a:solidFill>
                <a:latin typeface="Courier"/>
              </a:rPr>
              <a:t>Click here</a:t>
            </a:r>
            <a:r>
              <a:rPr lang="en-US" altLang="en-US" sz="1800" b="1" dirty="0">
                <a:solidFill>
                  <a:schemeClr val="bg1"/>
                </a:solidFill>
                <a:latin typeface="Courier"/>
              </a:rPr>
              <a:t> to view and trace code</a:t>
            </a:r>
          </a:p>
        </p:txBody>
      </p:sp>
      <p:sp>
        <p:nvSpPr>
          <p:cNvPr id="8" name="Title 1"/>
          <p:cNvSpPr>
            <a:spLocks noGrp="1"/>
          </p:cNvSpPr>
          <p:nvPr>
            <p:ph type="title"/>
          </p:nvPr>
        </p:nvSpPr>
        <p:spPr>
          <a:xfrm>
            <a:off x="539475" y="146041"/>
            <a:ext cx="8103455" cy="1121300"/>
          </a:xfrm>
        </p:spPr>
        <p:txBody>
          <a:bodyPr/>
          <a:lstStyle/>
          <a:p>
            <a:r>
              <a:rPr lang="en-US" dirty="0"/>
              <a:t>Subtraction Quiz Program</a:t>
            </a:r>
          </a:p>
        </p:txBody>
      </p:sp>
      <p:pic>
        <p:nvPicPr>
          <p:cNvPr id="5" name="Picture 4"/>
          <p:cNvPicPr>
            <a:picLocks noChangeAspect="1"/>
          </p:cNvPicPr>
          <p:nvPr/>
        </p:nvPicPr>
        <p:blipFill>
          <a:blip r:embed="rId4"/>
          <a:stretch>
            <a:fillRect/>
          </a:stretch>
        </p:blipFill>
        <p:spPr>
          <a:xfrm>
            <a:off x="1781667" y="1969610"/>
            <a:ext cx="5580665" cy="387579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4193621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475" y="146041"/>
            <a:ext cx="8103455" cy="1121300"/>
          </a:xfrm>
        </p:spPr>
        <p:txBody>
          <a:bodyPr/>
          <a:lstStyle/>
          <a:p>
            <a:r>
              <a:rPr lang="en-US" dirty="0"/>
              <a:t>GCD Program</a:t>
            </a:r>
          </a:p>
        </p:txBody>
      </p:sp>
      <p:sp>
        <p:nvSpPr>
          <p:cNvPr id="9" name="Content Placeholder 2"/>
          <p:cNvSpPr>
            <a:spLocks noGrp="1"/>
          </p:cNvSpPr>
          <p:nvPr>
            <p:ph idx="1"/>
          </p:nvPr>
        </p:nvSpPr>
        <p:spPr>
          <a:xfrm>
            <a:off x="270641" y="1341437"/>
            <a:ext cx="8564314" cy="5121557"/>
          </a:xfrm>
        </p:spPr>
        <p:txBody>
          <a:bodyPr/>
          <a:lstStyle/>
          <a:p>
            <a:r>
              <a:rPr lang="en-US" altLang="en-US" dirty="0">
                <a:cs typeface="Times New Roman" panose="02020603050405020304" pitchFamily="18" charset="0"/>
              </a:rPr>
              <a:t>Write a program to ask the user to enter two positive integers. You should then find the greatest common divisor (GCD) and print the result to the user.</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2132873645"/>
      </p:ext>
    </p:extLst>
  </p:cSld>
  <p:clrMapOvr>
    <a:masterClrMapping/>
  </p:clrMapOvr>
</p:sld>
</file>

<file path=ppt/theme/theme1.xml><?xml version="1.0" encoding="utf-8"?>
<a:theme xmlns:a="http://schemas.openxmlformats.org/drawingml/2006/main" name="International">
  <a:themeElements>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fontScheme name="Internati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International 1">
        <a:dk1>
          <a:srgbClr val="000000"/>
        </a:dk1>
        <a:lt1>
          <a:srgbClr val="FFFFFF"/>
        </a:lt1>
        <a:dk2>
          <a:srgbClr val="0000FF"/>
        </a:dk2>
        <a:lt2>
          <a:srgbClr val="FFFF99"/>
        </a:lt2>
        <a:accent1>
          <a:srgbClr val="009966"/>
        </a:accent1>
        <a:accent2>
          <a:srgbClr val="00CCCC"/>
        </a:accent2>
        <a:accent3>
          <a:srgbClr val="AAAAFF"/>
        </a:accent3>
        <a:accent4>
          <a:srgbClr val="DADADA"/>
        </a:accent4>
        <a:accent5>
          <a:srgbClr val="AACAB8"/>
        </a:accent5>
        <a:accent6>
          <a:srgbClr val="00B9B9"/>
        </a:accent6>
        <a:hlink>
          <a:srgbClr val="000080"/>
        </a:hlink>
        <a:folHlink>
          <a:srgbClr val="9999FF"/>
        </a:folHlink>
      </a:clrScheme>
      <a:clrMap bg1="dk2" tx1="lt1" bg2="dk1" tx2="lt2" accent1="accent1" accent2="accent2" accent3="accent3" accent4="accent4" accent5="accent5" accent6="accent6" hlink="hlink" folHlink="folHlink"/>
    </a:extraClrScheme>
    <a:extraClrScheme>
      <a:clrScheme name="International 2">
        <a:dk1>
          <a:srgbClr val="000000"/>
        </a:dk1>
        <a:lt1>
          <a:srgbClr val="FFFFFF"/>
        </a:lt1>
        <a:dk2>
          <a:srgbClr val="000080"/>
        </a:dk2>
        <a:lt2>
          <a:srgbClr val="003399"/>
        </a:lt2>
        <a:accent1>
          <a:srgbClr val="9999FF"/>
        </a:accent1>
        <a:accent2>
          <a:srgbClr val="FF99FF"/>
        </a:accent2>
        <a:accent3>
          <a:srgbClr val="FFFFFF"/>
        </a:accent3>
        <a:accent4>
          <a:srgbClr val="000000"/>
        </a:accent4>
        <a:accent5>
          <a:srgbClr val="CACAFF"/>
        </a:accent5>
        <a:accent6>
          <a:srgbClr val="E78AE7"/>
        </a:accent6>
        <a:hlink>
          <a:srgbClr val="85ADFF"/>
        </a:hlink>
        <a:folHlink>
          <a:srgbClr val="00CCCC"/>
        </a:folHlink>
      </a:clrScheme>
      <a:clrMap bg1="lt1" tx1="dk1" bg2="lt2" tx2="dk2" accent1="accent1" accent2="accent2" accent3="accent3" accent4="accent4" accent5="accent5" accent6="accent6" hlink="hlink" folHlink="folHlink"/>
    </a:extraClrScheme>
    <a:extraClrScheme>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25808</TotalTime>
  <Words>6754</Words>
  <Application>Microsoft Office PowerPoint</Application>
  <PresentationFormat>On-screen Show (4:3)</PresentationFormat>
  <Paragraphs>1214</Paragraphs>
  <Slides>125</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Slide Titles</vt:lpstr>
      </vt:variant>
      <vt:variant>
        <vt:i4>125</vt:i4>
      </vt:variant>
      <vt:variant>
        <vt:lpstr>Custom Shows</vt:lpstr>
      </vt:variant>
      <vt:variant>
        <vt:i4>1</vt:i4>
      </vt:variant>
    </vt:vector>
  </HeadingPairs>
  <TitlesOfParts>
    <vt:vector size="134" baseType="lpstr">
      <vt:lpstr>Arial</vt:lpstr>
      <vt:lpstr>Courier</vt:lpstr>
      <vt:lpstr>Courier New</vt:lpstr>
      <vt:lpstr>Forte</vt:lpstr>
      <vt:lpstr>Monotype Sorts</vt:lpstr>
      <vt:lpstr>Times New Roman</vt:lpstr>
      <vt:lpstr>Wingdings</vt:lpstr>
      <vt:lpstr>International</vt:lpstr>
      <vt:lpstr>Chapter 5: Loops</vt:lpstr>
      <vt:lpstr>Objectives</vt:lpstr>
      <vt:lpstr>Motivations</vt:lpstr>
      <vt:lpstr>Motivations</vt:lpstr>
      <vt:lpstr>Loops</vt:lpstr>
      <vt:lpstr>Three Types of Loops</vt:lpstr>
      <vt:lpstr>Loop Design Strategies</vt:lpstr>
      <vt:lpstr>Loop Design Strategies</vt:lpstr>
      <vt:lpstr>The while Loop</vt:lpstr>
      <vt:lpstr>The while Loop</vt:lpstr>
      <vt:lpstr>The while Loop</vt:lpstr>
      <vt:lpstr>Trace while Loop</vt:lpstr>
      <vt:lpstr>Trace while Loop, cont.</vt:lpstr>
      <vt:lpstr>Trace while Loop, cont.</vt:lpstr>
      <vt:lpstr>Trace while Loop, cont.</vt:lpstr>
      <vt:lpstr>Trace while Loop, cont.</vt:lpstr>
      <vt:lpstr>Trace while Loop, cont.</vt:lpstr>
      <vt:lpstr>Trace while Loop, cont.</vt:lpstr>
      <vt:lpstr>Trace while Loop, cont.</vt:lpstr>
      <vt:lpstr>Trace while Loop</vt:lpstr>
      <vt:lpstr>The while Loop</vt:lpstr>
      <vt:lpstr>The while Loop</vt:lpstr>
      <vt:lpstr>The while Loop</vt:lpstr>
      <vt:lpstr>Check Point</vt:lpstr>
      <vt:lpstr>Program 1: Addition Quiz</vt:lpstr>
      <vt:lpstr>Program 1: Addition Quiz</vt:lpstr>
      <vt:lpstr>Program 1: Addition Quiz</vt:lpstr>
      <vt:lpstr>Program 1: Addition Quiz</vt:lpstr>
      <vt:lpstr>Check Point</vt:lpstr>
      <vt:lpstr>Program 2: Guessing Game</vt:lpstr>
      <vt:lpstr>Program 2: Guessing Game</vt:lpstr>
      <vt:lpstr>Program 2: Guessing Game</vt:lpstr>
      <vt:lpstr>Program 2: Guessing Game</vt:lpstr>
      <vt:lpstr>Program 2: Guessing Game</vt:lpstr>
      <vt:lpstr>Program 2: Guessing Game</vt:lpstr>
      <vt:lpstr>Program 2: Guessing Game</vt:lpstr>
      <vt:lpstr>Program 2: Guessing Game</vt:lpstr>
      <vt:lpstr>Caution</vt:lpstr>
      <vt:lpstr>The do-while Loop</vt:lpstr>
      <vt:lpstr>The do-while Loop</vt:lpstr>
      <vt:lpstr>Check Point</vt:lpstr>
      <vt:lpstr>Controlling a Loop with a Sentinel Value</vt:lpstr>
      <vt:lpstr>Sentinel Value Program</vt:lpstr>
      <vt:lpstr>Sentinel Value Program</vt:lpstr>
      <vt:lpstr>Sentinel Value Program</vt:lpstr>
      <vt:lpstr>Program 4: Sentinel Value</vt:lpstr>
      <vt:lpstr>Sentinel Value Program (v2)</vt:lpstr>
      <vt:lpstr>Sentinel Value Program (v2)</vt:lpstr>
      <vt:lpstr>Sentinel Value Program (v2)</vt:lpstr>
      <vt:lpstr>Sentinel Value Program (v2)</vt:lpstr>
      <vt:lpstr>The for Loop</vt:lpstr>
      <vt:lpstr>The for Loop</vt:lpstr>
      <vt:lpstr>The for Loop</vt:lpstr>
      <vt:lpstr>The for Loop</vt:lpstr>
      <vt:lpstr>The for Loop</vt:lpstr>
      <vt:lpstr>Trace for Loop</vt:lpstr>
      <vt:lpstr>Trace for Loop, cont.</vt:lpstr>
      <vt:lpstr>Trace for Loop, cont.</vt:lpstr>
      <vt:lpstr>Trace for Loop, cont.</vt:lpstr>
      <vt:lpstr>Trace for Loop, cont.</vt:lpstr>
      <vt:lpstr>Trace for Loop, cont.</vt:lpstr>
      <vt:lpstr>Trace for Loop, cont.</vt:lpstr>
      <vt:lpstr>Trace for Loop, cont.</vt:lpstr>
      <vt:lpstr>Trace for Loop, cont.</vt:lpstr>
      <vt:lpstr>Trace for Loop, cont.</vt:lpstr>
      <vt:lpstr>The for Loop</vt:lpstr>
      <vt:lpstr>The for Loop</vt:lpstr>
      <vt:lpstr>Caution</vt:lpstr>
      <vt:lpstr>Check Point</vt:lpstr>
      <vt:lpstr>Check Point</vt:lpstr>
      <vt:lpstr>Check Point</vt:lpstr>
      <vt:lpstr>Keywords break and continue</vt:lpstr>
      <vt:lpstr>Keywords break and continue</vt:lpstr>
      <vt:lpstr>Keywords break and continue</vt:lpstr>
      <vt:lpstr>Keywords break and continue</vt:lpstr>
      <vt:lpstr>Keywords break and continue</vt:lpstr>
      <vt:lpstr>Check Point</vt:lpstr>
      <vt:lpstr>Check Point</vt:lpstr>
      <vt:lpstr>Nested Loops </vt:lpstr>
      <vt:lpstr>Program 6: Multiplication Table</vt:lpstr>
      <vt:lpstr>Program 6: Multiplication Table</vt:lpstr>
      <vt:lpstr>Program 6: Multiplication Table</vt:lpstr>
      <vt:lpstr>Program 6: Multiplication Table</vt:lpstr>
      <vt:lpstr>Program 6: Multiplication Table</vt:lpstr>
      <vt:lpstr>Program 6: Multiplication Table</vt:lpstr>
      <vt:lpstr>Program 6: Multiplication Table</vt:lpstr>
      <vt:lpstr>Program 6: Multiplication Table</vt:lpstr>
      <vt:lpstr>Check Point</vt:lpstr>
      <vt:lpstr>Check Point</vt:lpstr>
      <vt:lpstr>Check Point</vt:lpstr>
      <vt:lpstr>Check Point</vt:lpstr>
      <vt:lpstr>Check Point</vt:lpstr>
      <vt:lpstr>Which Loop to Use?</vt:lpstr>
      <vt:lpstr>Which Loop to Use?</vt:lpstr>
      <vt:lpstr>Subtraction Quiz Program</vt:lpstr>
      <vt:lpstr>Subtraction Quiz Program</vt:lpstr>
      <vt:lpstr>Subtraction Quiz Program</vt:lpstr>
      <vt:lpstr>Subtraction Quiz Program</vt:lpstr>
      <vt:lpstr>GCD Program</vt:lpstr>
      <vt:lpstr>GCD Program</vt:lpstr>
      <vt:lpstr>GCD Program</vt:lpstr>
      <vt:lpstr>GCD Program</vt:lpstr>
      <vt:lpstr>GCD Program</vt:lpstr>
      <vt:lpstr>Future Tuition Program</vt:lpstr>
      <vt:lpstr>Future Tuition Program</vt:lpstr>
      <vt:lpstr>Future Tuition Program</vt:lpstr>
      <vt:lpstr>Future Tuition Program</vt:lpstr>
      <vt:lpstr>Future Tuition Program</vt:lpstr>
      <vt:lpstr>Guessing Game Program (v2)</vt:lpstr>
      <vt:lpstr>Guessing Game Program (v2)</vt:lpstr>
      <vt:lpstr>PowerPoint Presentation</vt:lpstr>
      <vt:lpstr>Palindromes Program</vt:lpstr>
      <vt:lpstr>Palindromes Program</vt:lpstr>
      <vt:lpstr>Palindromes Program</vt:lpstr>
      <vt:lpstr>Palindromes Program</vt:lpstr>
      <vt:lpstr>Program 10: Palindromes</vt:lpstr>
      <vt:lpstr>Prime Numbers Program</vt:lpstr>
      <vt:lpstr>Prime Numbers Program</vt:lpstr>
      <vt:lpstr>Prime Numbers Program</vt:lpstr>
      <vt:lpstr>Prime Numbers Program</vt:lpstr>
      <vt:lpstr>Prime Numbers Program</vt:lpstr>
      <vt:lpstr>Prime Numbers Program</vt:lpstr>
      <vt:lpstr>Prime Numbers Program</vt:lpstr>
      <vt:lpstr>Program 11: Prime Number</vt:lpstr>
      <vt:lpstr>Prime Numbers Program</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Primitive Data Type and Operations</dc:title>
  <dc:creator>Y. Daniel Liang</dc:creator>
  <cp:lastModifiedBy>LAMYA FOUAD MOHAMAD DAGHESTANI</cp:lastModifiedBy>
  <cp:revision>499</cp:revision>
  <dcterms:created xsi:type="dcterms:W3CDTF">1995-06-10T17:31:50Z</dcterms:created>
  <dcterms:modified xsi:type="dcterms:W3CDTF">2019-02-10T02:49:13Z</dcterms:modified>
</cp:coreProperties>
</file>