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  <p:sldMasterId id="2147483660" r:id="rId2"/>
  </p:sldMasterIdLst>
  <p:notesMasterIdLst>
    <p:notesMasterId r:id="rId23"/>
  </p:notesMasterIdLst>
  <p:sldIdLst>
    <p:sldId id="256" r:id="rId3"/>
    <p:sldId id="257" r:id="rId4"/>
    <p:sldId id="311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  <p:sldId id="323" r:id="rId17"/>
    <p:sldId id="324" r:id="rId18"/>
    <p:sldId id="325" r:id="rId19"/>
    <p:sldId id="326" r:id="rId20"/>
    <p:sldId id="327" r:id="rId21"/>
    <p:sldId id="328" r:id="rId22"/>
  </p:sldIdLst>
  <p:sldSz cx="9144000" cy="6858000" type="screen4x3"/>
  <p:notesSz cx="6858000" cy="9144000"/>
  <p:embeddedFontLst>
    <p:embeddedFont>
      <p:font typeface="Book Antiqua" panose="02040602050305030304" pitchFamily="18" charset="0"/>
      <p:regular r:id="rId24"/>
      <p:bold r:id="rId25"/>
      <p:italic r:id="rId26"/>
      <p:boldItalic r:id="rId27"/>
    </p:embeddedFont>
    <p:embeddedFont>
      <p:font typeface="Arimo" panose="020B0604020202020204" charset="0"/>
      <p:regular r:id="rId28"/>
      <p:bold r:id="rId29"/>
      <p:italic r:id="rId30"/>
      <p:boldItalic r:id="rId31"/>
    </p:embeddedFont>
    <p:embeddedFont>
      <p:font typeface="Trebuchet MS" panose="020B0603020202020204" pitchFamily="34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576">
          <p15:clr>
            <a:srgbClr val="000000"/>
          </p15:clr>
        </p15:guide>
        <p15:guide id="2" pos="576">
          <p15:clr>
            <a:srgbClr val="000000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26096E-ED76-4BB5-9D87-0E13AC4F6FE4}">
  <a:tblStyle styleId="{3B26096E-ED76-4BB5-9D87-0E13AC4F6FE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29"/>
  </p:normalViewPr>
  <p:slideViewPr>
    <p:cSldViewPr snapToGrid="0">
      <p:cViewPr varScale="1">
        <p:scale>
          <a:sx n="40" d="100"/>
          <a:sy n="40" d="100"/>
        </p:scale>
        <p:origin x="1224" y="36"/>
      </p:cViewPr>
      <p:guideLst>
        <p:guide orient="horz" pos="576"/>
        <p:guide pos="57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3.fntdata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font" Target="fonts/font11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8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50937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Times New Roman"/>
              <a:buNone/>
            </a:pPr>
            <a:fld id="{00000000-1234-1234-1234-123412341234}" type="slidenum">
              <a:rPr lang="en-US" sz="1000" b="0" i="1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4146479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383981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Google Shape;840;p6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1" name="Google Shape;841;p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567876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" name="Google Shape;854;p6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5" name="Google Shape;855;p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845253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6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6" name="Google Shape;866;p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268672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Google Shape;872;p6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3" name="Google Shape;873;p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318142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" name="Google Shape;878;p6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9" name="Google Shape;879;p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027466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p6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5" name="Google Shape;885;p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20080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Google Shape;899;p6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0" name="Google Shape;900;p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431997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Google Shape;905;p7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6" name="Google Shape;906;p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407304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Google Shape;916;p7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7" name="Google Shape;917;p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772265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Google Shape;927;p7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8" name="Google Shape;928;p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05510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704665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" name="Google Shape;937;p7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8" name="Google Shape;938;p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5261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p5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2" name="Google Shape;752;p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7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85529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5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982891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Google Shape;771;p5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2" name="Google Shape;772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494862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p5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7" name="Google Shape;787;p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47426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6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1" name="Google Shape;801;p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89458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p6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6" name="Google Shape;816;p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937308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p6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4" name="Google Shape;834;p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82112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"/>
          <p:cNvSpPr txBox="1">
            <a:spLocks noGrp="1"/>
          </p:cNvSpPr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"/>
          <p:cNvSpPr txBox="1">
            <a:spLocks noGrp="1"/>
          </p:cNvSpPr>
          <p:nvPr>
            <p:ph type="body" idx="1"/>
          </p:nvPr>
        </p:nvSpPr>
        <p:spPr>
          <a:xfrm>
            <a:off x="685800" y="165735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>
            <a:lvl1pPr marL="457200" lvl="0" indent="-314325" algn="l">
              <a:spcBef>
                <a:spcPts val="360"/>
              </a:spcBef>
              <a:spcAft>
                <a:spcPts val="0"/>
              </a:spcAft>
              <a:buSzPts val="1350"/>
              <a:buChar char="●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2"/>
          <p:cNvSpPr txBox="1">
            <a:spLocks noGrp="1"/>
          </p:cNvSpPr>
          <p:nvPr>
            <p:ph type="dt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"/>
          <p:cNvSpPr txBox="1">
            <a:spLocks noGrp="1"/>
          </p:cNvSpPr>
          <p:nvPr>
            <p:ph type="sldNum" idx="12"/>
          </p:nvPr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3"/>
          <p:cNvSpPr txBox="1">
            <a:spLocks noGrp="1"/>
          </p:cNvSpPr>
          <p:nvPr>
            <p:ph type="ctrTitle"/>
          </p:nvPr>
        </p:nvSpPr>
        <p:spPr>
          <a:xfrm>
            <a:off x="685800" y="3429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13"/>
          <p:cNvSpPr txBox="1"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SzPts val="2400"/>
              <a:buFont typeface="Arial"/>
              <a:buNone/>
              <a:defRPr/>
            </a:lvl1pPr>
            <a:lvl2pPr lvl="1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5" name="Google Shape;135;p13"/>
          <p:cNvSpPr txBox="1">
            <a:spLocks noGrp="1"/>
          </p:cNvSpPr>
          <p:nvPr>
            <p:ph type="dt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13"/>
          <p:cNvSpPr txBox="1">
            <a:spLocks noGrp="1"/>
          </p:cNvSpPr>
          <p:nvPr>
            <p:ph type="ftr" idx="11"/>
          </p:nvPr>
        </p:nvSpPr>
        <p:spPr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13"/>
          <p:cNvSpPr txBox="1">
            <a:spLocks noGrp="1"/>
          </p:cNvSpPr>
          <p:nvPr>
            <p:ph type="sldNum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"/>
          <p:cNvSpPr txBox="1">
            <a:spLocks noGrp="1"/>
          </p:cNvSpPr>
          <p:nvPr>
            <p:ph type="dt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3"/>
          <p:cNvSpPr txBox="1">
            <a:spLocks noGrp="1"/>
          </p:cNvSpPr>
          <p:nvPr>
            <p:ph type="sldNum" idx="12"/>
          </p:nvPr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5"/>
          <p:cNvSpPr txBox="1">
            <a:spLocks noGrp="1"/>
          </p:cNvSpPr>
          <p:nvPr>
            <p:ph type="title"/>
          </p:nvPr>
        </p:nvSpPr>
        <p:spPr>
          <a:xfrm rot="5400000">
            <a:off x="4743450" y="2057400"/>
            <a:ext cx="5486400" cy="19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5"/>
          <p:cNvSpPr txBox="1">
            <a:spLocks noGrp="1"/>
          </p:cNvSpPr>
          <p:nvPr>
            <p:ph type="body" idx="1"/>
          </p:nvPr>
        </p:nvSpPr>
        <p:spPr>
          <a:xfrm rot="5400000">
            <a:off x="781050" y="190500"/>
            <a:ext cx="5486400" cy="56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>
            <a:lvl1pPr marL="457200" lvl="0" indent="-314325" algn="l">
              <a:spcBef>
                <a:spcPts val="360"/>
              </a:spcBef>
              <a:spcAft>
                <a:spcPts val="0"/>
              </a:spcAft>
              <a:buSzPts val="1350"/>
              <a:buChar char="●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dt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5"/>
          <p:cNvSpPr txBox="1">
            <a:spLocks noGrp="1"/>
          </p:cNvSpPr>
          <p:nvPr>
            <p:ph type="sldNum" idx="12"/>
          </p:nvPr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6"/>
          <p:cNvSpPr txBox="1">
            <a:spLocks noGrp="1"/>
          </p:cNvSpPr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6"/>
          <p:cNvSpPr txBox="1">
            <a:spLocks noGrp="1"/>
          </p:cNvSpPr>
          <p:nvPr>
            <p:ph type="body" idx="1"/>
          </p:nvPr>
        </p:nvSpPr>
        <p:spPr>
          <a:xfrm rot="5400000">
            <a:off x="2514600" y="-171450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>
            <a:lvl1pPr marL="457200" lvl="0" indent="-314325" algn="l">
              <a:spcBef>
                <a:spcPts val="360"/>
              </a:spcBef>
              <a:spcAft>
                <a:spcPts val="0"/>
              </a:spcAft>
              <a:buSzPts val="1350"/>
              <a:buChar char="●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6"/>
          <p:cNvSpPr txBox="1">
            <a:spLocks noGrp="1"/>
          </p:cNvSpPr>
          <p:nvPr>
            <p:ph type="dt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6"/>
          <p:cNvSpPr txBox="1">
            <a:spLocks noGrp="1"/>
          </p:cNvSpPr>
          <p:nvPr>
            <p:ph type="sldNum" idx="12"/>
          </p:nvPr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7"/>
          <p:cNvSpPr txBox="1"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7"/>
          <p:cNvSpPr>
            <a:spLocks noGrp="1"/>
          </p:cNvSpPr>
          <p:nvPr>
            <p:ph type="pic" idx="2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156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70" name="Google Shape;70;p7"/>
          <p:cNvSpPr txBox="1">
            <a:spLocks noGrp="1"/>
          </p:cNvSpPr>
          <p:nvPr>
            <p:ph type="body" idx="1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/>
            </a:lvl1pPr>
            <a:lvl2pPr marL="914400" lvl="1" indent="-228600" algn="l">
              <a:spcBef>
                <a:spcPts val="280"/>
              </a:spcBef>
              <a:spcAft>
                <a:spcPts val="0"/>
              </a:spcAft>
              <a:buSzPts val="1400"/>
              <a:buFont typeface="Times New Roman"/>
              <a:buNone/>
              <a:defRPr sz="1400"/>
            </a:lvl2pPr>
            <a:lvl3pPr marL="1371600" lvl="2" indent="-228600" algn="l">
              <a:spcBef>
                <a:spcPts val="240"/>
              </a:spcBef>
              <a:spcAft>
                <a:spcPts val="0"/>
              </a:spcAft>
              <a:buSzPts val="780"/>
              <a:buNone/>
              <a:defRPr sz="12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Font typeface="Times New Roman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Font typeface="Times New Roman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1" name="Google Shape;71;p7"/>
          <p:cNvSpPr txBox="1">
            <a:spLocks noGrp="1"/>
          </p:cNvSpPr>
          <p:nvPr>
            <p:ph type="dt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7"/>
          <p:cNvSpPr txBox="1">
            <a:spLocks noGrp="1"/>
          </p:cNvSpPr>
          <p:nvPr>
            <p:ph type="sldNum" idx="12"/>
          </p:nvPr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8"/>
          <p:cNvSpPr txBox="1"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8"/>
          <p:cNvSpPr txBox="1">
            <a:spLocks noGrp="1"/>
          </p:cNvSpPr>
          <p:nvPr>
            <p:ph type="body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>
            <a:lvl1pPr marL="457200" lvl="0" indent="-381000" algn="l">
              <a:spcBef>
                <a:spcPts val="640"/>
              </a:spcBef>
              <a:spcAft>
                <a:spcPts val="0"/>
              </a:spcAft>
              <a:buSzPts val="2400"/>
              <a:buChar char="●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SzPts val="2800"/>
              <a:buFont typeface="Times New Roman"/>
              <a:buChar char="–"/>
              <a:defRPr sz="2800"/>
            </a:lvl2pPr>
            <a:lvl3pPr marL="1371600" lvl="2" indent="-327660" algn="l">
              <a:spcBef>
                <a:spcPts val="480"/>
              </a:spcBef>
              <a:spcAft>
                <a:spcPts val="0"/>
              </a:spcAft>
              <a:buSzPts val="1560"/>
              <a:buChar char="●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SzPts val="2000"/>
              <a:buFont typeface="Times New Roman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SzPts val="2000"/>
              <a:buFont typeface="Times New Roman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6" name="Google Shape;76;p8"/>
          <p:cNvSpPr txBox="1">
            <a:spLocks noGrp="1"/>
          </p:cNvSpPr>
          <p:nvPr>
            <p:ph type="body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/>
            </a:lvl1pPr>
            <a:lvl2pPr marL="914400" lvl="1" indent="-228600" algn="l">
              <a:spcBef>
                <a:spcPts val="280"/>
              </a:spcBef>
              <a:spcAft>
                <a:spcPts val="0"/>
              </a:spcAft>
              <a:buSzPts val="1400"/>
              <a:buFont typeface="Times New Roman"/>
              <a:buNone/>
              <a:defRPr sz="1400"/>
            </a:lvl2pPr>
            <a:lvl3pPr marL="1371600" lvl="2" indent="-228600" algn="l">
              <a:spcBef>
                <a:spcPts val="240"/>
              </a:spcBef>
              <a:spcAft>
                <a:spcPts val="0"/>
              </a:spcAft>
              <a:buSzPts val="780"/>
              <a:buNone/>
              <a:defRPr sz="12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Font typeface="Times New Roman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Font typeface="Times New Roman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7" name="Google Shape;77;p8"/>
          <p:cNvSpPr txBox="1">
            <a:spLocks noGrp="1"/>
          </p:cNvSpPr>
          <p:nvPr>
            <p:ph type="dt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8"/>
          <p:cNvSpPr txBox="1">
            <a:spLocks noGrp="1"/>
          </p:cNvSpPr>
          <p:nvPr>
            <p:ph type="sldNum" idx="12"/>
          </p:nvPr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9"/>
          <p:cNvSpPr txBox="1">
            <a:spLocks noGrp="1"/>
          </p:cNvSpPr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9"/>
          <p:cNvSpPr txBox="1">
            <a:spLocks noGrp="1"/>
          </p:cNvSpPr>
          <p:nvPr>
            <p:ph type="dt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9"/>
          <p:cNvSpPr txBox="1">
            <a:spLocks noGrp="1"/>
          </p:cNvSpPr>
          <p:nvPr>
            <p:ph type="sldNum" idx="12"/>
          </p:nvPr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"/>
          <p:cNvSpPr txBox="1"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0"/>
          <p:cNvSpPr txBox="1"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8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Font typeface="Times New Roman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17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Font typeface="Times New Roman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Font typeface="Times New Roman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6" name="Google Shape;86;p10"/>
          <p:cNvSpPr txBox="1">
            <a:spLocks noGrp="1"/>
          </p:cNvSpPr>
          <p:nvPr>
            <p:ph type="body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>
            <a:lvl1pPr marL="457200" lvl="0" indent="-314325" algn="l">
              <a:spcBef>
                <a:spcPts val="360"/>
              </a:spcBef>
              <a:spcAft>
                <a:spcPts val="0"/>
              </a:spcAft>
              <a:buSzPts val="1350"/>
              <a:buChar char="●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0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8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Font typeface="Times New Roman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17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Font typeface="Times New Roman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Font typeface="Times New Roman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8" name="Google Shape;88;p10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>
            <a:lvl1pPr marL="457200" lvl="0" indent="-314325" algn="l">
              <a:spcBef>
                <a:spcPts val="360"/>
              </a:spcBef>
              <a:spcAft>
                <a:spcPts val="0"/>
              </a:spcAft>
              <a:buSzPts val="1350"/>
              <a:buChar char="●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0"/>
          <p:cNvSpPr txBox="1">
            <a:spLocks noGrp="1"/>
          </p:cNvSpPr>
          <p:nvPr>
            <p:ph type="dt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0"/>
          <p:cNvSpPr txBox="1">
            <a:spLocks noGrp="1"/>
          </p:cNvSpPr>
          <p:nvPr>
            <p:ph type="sldNum" idx="12"/>
          </p:nvPr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1"/>
          <p:cNvSpPr txBox="1"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1"/>
          <p:cNvSpPr txBox="1"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800"/>
              <a:buNone/>
              <a:defRPr sz="2400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Font typeface="Times New Roman"/>
              <a:buNone/>
              <a:defRPr sz="2000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170"/>
              <a:buNone/>
              <a:defRPr sz="1800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Font typeface="Times New Roman"/>
              <a:buNone/>
              <a:defRPr sz="1600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Font typeface="Times New Roman"/>
              <a:buNone/>
              <a:defRPr sz="16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4" name="Google Shape;94;p11"/>
          <p:cNvSpPr txBox="1">
            <a:spLocks noGrp="1"/>
          </p:cNvSpPr>
          <p:nvPr>
            <p:ph type="dt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1"/>
          <p:cNvSpPr txBox="1">
            <a:spLocks noGrp="1"/>
          </p:cNvSpPr>
          <p:nvPr>
            <p:ph type="sldNum" idx="12"/>
          </p:nvPr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"/>
          <p:cNvGrpSpPr/>
          <p:nvPr/>
        </p:nvGrpSpPr>
        <p:grpSpPr>
          <a:xfrm>
            <a:off x="0" y="4367212"/>
            <a:ext cx="9131300" cy="2478088"/>
            <a:chOff x="0" y="4367212"/>
            <a:chExt cx="9131300" cy="2478088"/>
          </a:xfrm>
        </p:grpSpPr>
        <p:sp>
          <p:nvSpPr>
            <p:cNvPr id="11" name="Google Shape;11;p1"/>
            <p:cNvSpPr txBox="1"/>
            <p:nvPr/>
          </p:nvSpPr>
          <p:spPr>
            <a:xfrm>
              <a:off x="0" y="6477000"/>
              <a:ext cx="9131300" cy="36830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hlink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grpSp>
          <p:nvGrpSpPr>
            <p:cNvPr id="12" name="Google Shape;12;p1"/>
            <p:cNvGrpSpPr/>
            <p:nvPr/>
          </p:nvGrpSpPr>
          <p:grpSpPr>
            <a:xfrm>
              <a:off x="7077075" y="4367212"/>
              <a:ext cx="1889125" cy="2263775"/>
              <a:chOff x="7077075" y="4367212"/>
              <a:chExt cx="1889125" cy="2263775"/>
            </a:xfrm>
          </p:grpSpPr>
          <p:sp>
            <p:nvSpPr>
              <p:cNvPr id="13" name="Google Shape;13;p1"/>
              <p:cNvSpPr/>
              <p:nvPr/>
            </p:nvSpPr>
            <p:spPr>
              <a:xfrm>
                <a:off x="7324725" y="4429125"/>
                <a:ext cx="1641475" cy="2020887"/>
              </a:xfrm>
              <a:custGeom>
                <a:avLst/>
                <a:gdLst/>
                <a:ahLst/>
                <a:cxnLst/>
                <a:rect l="l" t="t" r="r" b="b"/>
                <a:pathLst>
                  <a:path w="1034" h="1273" extrusionOk="0">
                    <a:moveTo>
                      <a:pt x="582" y="0"/>
                    </a:moveTo>
                    <a:lnTo>
                      <a:pt x="646" y="23"/>
                    </a:lnTo>
                    <a:lnTo>
                      <a:pt x="707" y="56"/>
                    </a:lnTo>
                    <a:lnTo>
                      <a:pt x="765" y="92"/>
                    </a:lnTo>
                    <a:lnTo>
                      <a:pt x="818" y="134"/>
                    </a:lnTo>
                    <a:lnTo>
                      <a:pt x="866" y="184"/>
                    </a:lnTo>
                    <a:lnTo>
                      <a:pt x="908" y="237"/>
                    </a:lnTo>
                    <a:lnTo>
                      <a:pt x="944" y="294"/>
                    </a:lnTo>
                    <a:lnTo>
                      <a:pt x="977" y="353"/>
                    </a:lnTo>
                    <a:lnTo>
                      <a:pt x="1000" y="417"/>
                    </a:lnTo>
                    <a:lnTo>
                      <a:pt x="1018" y="483"/>
                    </a:lnTo>
                    <a:lnTo>
                      <a:pt x="1030" y="550"/>
                    </a:lnTo>
                    <a:lnTo>
                      <a:pt x="1033" y="619"/>
                    </a:lnTo>
                    <a:lnTo>
                      <a:pt x="1030" y="688"/>
                    </a:lnTo>
                    <a:lnTo>
                      <a:pt x="1018" y="756"/>
                    </a:lnTo>
                    <a:lnTo>
                      <a:pt x="1000" y="821"/>
                    </a:lnTo>
                    <a:lnTo>
                      <a:pt x="977" y="884"/>
                    </a:lnTo>
                    <a:lnTo>
                      <a:pt x="944" y="944"/>
                    </a:lnTo>
                    <a:lnTo>
                      <a:pt x="908" y="1003"/>
                    </a:lnTo>
                    <a:lnTo>
                      <a:pt x="866" y="1055"/>
                    </a:lnTo>
                    <a:lnTo>
                      <a:pt x="818" y="1105"/>
                    </a:lnTo>
                    <a:lnTo>
                      <a:pt x="765" y="1148"/>
                    </a:lnTo>
                    <a:lnTo>
                      <a:pt x="707" y="1183"/>
                    </a:lnTo>
                    <a:lnTo>
                      <a:pt x="646" y="1215"/>
                    </a:lnTo>
                    <a:lnTo>
                      <a:pt x="582" y="1239"/>
                    </a:lnTo>
                    <a:lnTo>
                      <a:pt x="517" y="1257"/>
                    </a:lnTo>
                    <a:lnTo>
                      <a:pt x="450" y="1269"/>
                    </a:lnTo>
                    <a:lnTo>
                      <a:pt x="382" y="1272"/>
                    </a:lnTo>
                    <a:lnTo>
                      <a:pt x="313" y="1269"/>
                    </a:lnTo>
                    <a:lnTo>
                      <a:pt x="246" y="1257"/>
                    </a:lnTo>
                    <a:lnTo>
                      <a:pt x="180" y="1239"/>
                    </a:lnTo>
                    <a:lnTo>
                      <a:pt x="118" y="1215"/>
                    </a:lnTo>
                    <a:lnTo>
                      <a:pt x="57" y="1183"/>
                    </a:lnTo>
                    <a:lnTo>
                      <a:pt x="0" y="1148"/>
                    </a:lnTo>
                    <a:lnTo>
                      <a:pt x="36" y="1095"/>
                    </a:lnTo>
                    <a:lnTo>
                      <a:pt x="89" y="1129"/>
                    </a:lnTo>
                    <a:lnTo>
                      <a:pt x="144" y="1156"/>
                    </a:lnTo>
                    <a:lnTo>
                      <a:pt x="201" y="1179"/>
                    </a:lnTo>
                    <a:lnTo>
                      <a:pt x="261" y="1195"/>
                    </a:lnTo>
                    <a:lnTo>
                      <a:pt x="320" y="1204"/>
                    </a:lnTo>
                    <a:lnTo>
                      <a:pt x="382" y="1208"/>
                    </a:lnTo>
                    <a:lnTo>
                      <a:pt x="443" y="1204"/>
                    </a:lnTo>
                    <a:lnTo>
                      <a:pt x="504" y="1195"/>
                    </a:lnTo>
                    <a:lnTo>
                      <a:pt x="563" y="1179"/>
                    </a:lnTo>
                    <a:lnTo>
                      <a:pt x="621" y="1156"/>
                    </a:lnTo>
                    <a:lnTo>
                      <a:pt x="675" y="1129"/>
                    </a:lnTo>
                    <a:lnTo>
                      <a:pt x="727" y="1095"/>
                    </a:lnTo>
                    <a:lnTo>
                      <a:pt x="775" y="1057"/>
                    </a:lnTo>
                    <a:lnTo>
                      <a:pt x="818" y="1013"/>
                    </a:lnTo>
                    <a:lnTo>
                      <a:pt x="857" y="965"/>
                    </a:lnTo>
                    <a:lnTo>
                      <a:pt x="890" y="913"/>
                    </a:lnTo>
                    <a:lnTo>
                      <a:pt x="919" y="858"/>
                    </a:lnTo>
                    <a:lnTo>
                      <a:pt x="941" y="802"/>
                    </a:lnTo>
                    <a:lnTo>
                      <a:pt x="956" y="742"/>
                    </a:lnTo>
                    <a:lnTo>
                      <a:pt x="965" y="680"/>
                    </a:lnTo>
                    <a:lnTo>
                      <a:pt x="969" y="619"/>
                    </a:lnTo>
                    <a:lnTo>
                      <a:pt x="965" y="557"/>
                    </a:lnTo>
                    <a:lnTo>
                      <a:pt x="956" y="496"/>
                    </a:lnTo>
                    <a:lnTo>
                      <a:pt x="941" y="437"/>
                    </a:lnTo>
                    <a:lnTo>
                      <a:pt x="919" y="381"/>
                    </a:lnTo>
                    <a:lnTo>
                      <a:pt x="890" y="325"/>
                    </a:lnTo>
                    <a:lnTo>
                      <a:pt x="857" y="273"/>
                    </a:lnTo>
                    <a:lnTo>
                      <a:pt x="818" y="225"/>
                    </a:lnTo>
                    <a:lnTo>
                      <a:pt x="775" y="182"/>
                    </a:lnTo>
                    <a:lnTo>
                      <a:pt x="727" y="144"/>
                    </a:lnTo>
                    <a:lnTo>
                      <a:pt x="675" y="110"/>
                    </a:lnTo>
                    <a:lnTo>
                      <a:pt x="621" y="81"/>
                    </a:lnTo>
                    <a:lnTo>
                      <a:pt x="563" y="61"/>
                    </a:lnTo>
                    <a:lnTo>
                      <a:pt x="565" y="56"/>
                    </a:lnTo>
                    <a:lnTo>
                      <a:pt x="582" y="0"/>
                    </a:lnTo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1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cxnSp>
            <p:nvCxnSpPr>
              <p:cNvPr id="14" name="Google Shape;14;p1"/>
              <p:cNvCxnSpPr/>
              <p:nvPr/>
            </p:nvCxnSpPr>
            <p:spPr>
              <a:xfrm rot="10800000" flipH="1">
                <a:off x="7364412" y="6132512"/>
                <a:ext cx="163512" cy="295275"/>
              </a:xfrm>
              <a:prstGeom prst="straightConnector1">
                <a:avLst/>
              </a:prstGeom>
              <a:noFill/>
              <a:ln w="25400" cap="flat" cmpd="sng">
                <a:solidFill>
                  <a:schemeClr val="lt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15" name="Google Shape;15;p1"/>
              <p:cNvCxnSpPr/>
              <p:nvPr/>
            </p:nvCxnSpPr>
            <p:spPr>
              <a:xfrm rot="10800000" flipH="1">
                <a:off x="8270875" y="4562475"/>
                <a:ext cx="57150" cy="112712"/>
              </a:xfrm>
              <a:prstGeom prst="straightConnector1">
                <a:avLst/>
              </a:prstGeom>
              <a:noFill/>
              <a:ln w="25400" cap="flat" cmpd="sng">
                <a:solidFill>
                  <a:schemeClr val="lt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16" name="Google Shape;16;p1"/>
              <p:cNvCxnSpPr/>
              <p:nvPr/>
            </p:nvCxnSpPr>
            <p:spPr>
              <a:xfrm rot="10800000" flipH="1">
                <a:off x="8366125" y="4367212"/>
                <a:ext cx="57150" cy="112712"/>
              </a:xfrm>
              <a:prstGeom prst="straightConnector1">
                <a:avLst/>
              </a:prstGeom>
              <a:noFill/>
              <a:ln w="25400" cap="flat" cmpd="sng">
                <a:solidFill>
                  <a:schemeClr val="lt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sp>
            <p:nvSpPr>
              <p:cNvPr id="17" name="Google Shape;17;p1"/>
              <p:cNvSpPr/>
              <p:nvPr/>
            </p:nvSpPr>
            <p:spPr>
              <a:xfrm>
                <a:off x="7545387" y="6456362"/>
                <a:ext cx="958850" cy="174625"/>
              </a:xfrm>
              <a:custGeom>
                <a:avLst/>
                <a:gdLst/>
                <a:ahLst/>
                <a:cxnLst/>
                <a:rect l="l" t="t" r="r" b="b"/>
                <a:pathLst>
                  <a:path w="604" h="110" extrusionOk="0">
                    <a:moveTo>
                      <a:pt x="2" y="70"/>
                    </a:moveTo>
                    <a:lnTo>
                      <a:pt x="14" y="57"/>
                    </a:lnTo>
                    <a:lnTo>
                      <a:pt x="31" y="46"/>
                    </a:lnTo>
                    <a:lnTo>
                      <a:pt x="63" y="30"/>
                    </a:lnTo>
                    <a:lnTo>
                      <a:pt x="100" y="21"/>
                    </a:lnTo>
                    <a:lnTo>
                      <a:pt x="134" y="13"/>
                    </a:lnTo>
                    <a:lnTo>
                      <a:pt x="181" y="6"/>
                    </a:lnTo>
                    <a:lnTo>
                      <a:pt x="225" y="2"/>
                    </a:lnTo>
                    <a:lnTo>
                      <a:pt x="277" y="0"/>
                    </a:lnTo>
                    <a:lnTo>
                      <a:pt x="340" y="0"/>
                    </a:lnTo>
                    <a:lnTo>
                      <a:pt x="407" y="4"/>
                    </a:lnTo>
                    <a:lnTo>
                      <a:pt x="453" y="10"/>
                    </a:lnTo>
                    <a:lnTo>
                      <a:pt x="502" y="19"/>
                    </a:lnTo>
                    <a:lnTo>
                      <a:pt x="549" y="33"/>
                    </a:lnTo>
                    <a:lnTo>
                      <a:pt x="573" y="47"/>
                    </a:lnTo>
                    <a:lnTo>
                      <a:pt x="588" y="58"/>
                    </a:lnTo>
                    <a:lnTo>
                      <a:pt x="603" y="77"/>
                    </a:lnTo>
                    <a:lnTo>
                      <a:pt x="578" y="87"/>
                    </a:lnTo>
                    <a:lnTo>
                      <a:pt x="536" y="95"/>
                    </a:lnTo>
                    <a:lnTo>
                      <a:pt x="485" y="101"/>
                    </a:lnTo>
                    <a:lnTo>
                      <a:pt x="436" y="106"/>
                    </a:lnTo>
                    <a:lnTo>
                      <a:pt x="377" y="108"/>
                    </a:lnTo>
                    <a:lnTo>
                      <a:pt x="313" y="109"/>
                    </a:lnTo>
                    <a:lnTo>
                      <a:pt x="252" y="109"/>
                    </a:lnTo>
                    <a:lnTo>
                      <a:pt x="188" y="108"/>
                    </a:lnTo>
                    <a:lnTo>
                      <a:pt x="117" y="102"/>
                    </a:lnTo>
                    <a:lnTo>
                      <a:pt x="61" y="96"/>
                    </a:lnTo>
                    <a:lnTo>
                      <a:pt x="14" y="86"/>
                    </a:lnTo>
                    <a:lnTo>
                      <a:pt x="0" y="78"/>
                    </a:lnTo>
                    <a:lnTo>
                      <a:pt x="2" y="70"/>
                    </a:lnTo>
                  </a:path>
                </a:pathLst>
              </a:custGeom>
              <a:gradFill>
                <a:gsLst>
                  <a:gs pos="0">
                    <a:schemeClr val="lt1"/>
                  </a:gs>
                  <a:gs pos="100000">
                    <a:schemeClr val="l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8" name="Google Shape;18;p1"/>
              <p:cNvSpPr/>
              <p:nvPr/>
            </p:nvSpPr>
            <p:spPr>
              <a:xfrm>
                <a:off x="7077075" y="4570412"/>
                <a:ext cx="1704975" cy="1703387"/>
              </a:xfrm>
              <a:prstGeom prst="ellipse">
                <a:avLst/>
              </a:prstGeom>
              <a:gradFill>
                <a:gsLst>
                  <a:gs pos="0">
                    <a:schemeClr val="lt1"/>
                  </a:gs>
                  <a:gs pos="100000">
                    <a:schemeClr val="l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19" name="Google Shape;19;p1"/>
              <p:cNvGrpSpPr/>
              <p:nvPr/>
            </p:nvGrpSpPr>
            <p:grpSpPr>
              <a:xfrm>
                <a:off x="7077075" y="4748212"/>
                <a:ext cx="1585912" cy="1265238"/>
                <a:chOff x="7077075" y="4748212"/>
                <a:chExt cx="1585912" cy="1265238"/>
              </a:xfrm>
            </p:grpSpPr>
            <p:sp>
              <p:nvSpPr>
                <p:cNvPr id="20" name="Google Shape;20;p1"/>
                <p:cNvSpPr/>
                <p:nvPr/>
              </p:nvSpPr>
              <p:spPr>
                <a:xfrm>
                  <a:off x="7300912" y="5211762"/>
                  <a:ext cx="1587" cy="269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7" extrusionOk="0">
                      <a:moveTo>
                        <a:pt x="0" y="0"/>
                      </a:moveTo>
                      <a:lnTo>
                        <a:pt x="0" y="16"/>
                      </a:lnTo>
                      <a:lnTo>
                        <a:pt x="0" y="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1" name="Google Shape;21;p1"/>
                <p:cNvSpPr/>
                <p:nvPr/>
              </p:nvSpPr>
              <p:spPr>
                <a:xfrm>
                  <a:off x="7327900" y="5246687"/>
                  <a:ext cx="26987" cy="269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" h="17" extrusionOk="0">
                      <a:moveTo>
                        <a:pt x="0" y="0"/>
                      </a:moveTo>
                      <a:lnTo>
                        <a:pt x="16" y="0"/>
                      </a:lnTo>
                      <a:lnTo>
                        <a:pt x="16" y="1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2" name="Google Shape;22;p1"/>
                <p:cNvSpPr/>
                <p:nvPr/>
              </p:nvSpPr>
              <p:spPr>
                <a:xfrm>
                  <a:off x="7419975" y="5199062"/>
                  <a:ext cx="58737" cy="555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" h="35" extrusionOk="0">
                      <a:moveTo>
                        <a:pt x="36" y="0"/>
                      </a:moveTo>
                      <a:lnTo>
                        <a:pt x="22" y="0"/>
                      </a:lnTo>
                      <a:lnTo>
                        <a:pt x="14" y="9"/>
                      </a:lnTo>
                      <a:lnTo>
                        <a:pt x="9" y="9"/>
                      </a:lnTo>
                      <a:lnTo>
                        <a:pt x="5" y="13"/>
                      </a:lnTo>
                      <a:lnTo>
                        <a:pt x="0" y="13"/>
                      </a:lnTo>
                      <a:lnTo>
                        <a:pt x="0" y="25"/>
                      </a:lnTo>
                      <a:lnTo>
                        <a:pt x="8" y="34"/>
                      </a:lnTo>
                      <a:lnTo>
                        <a:pt x="29" y="34"/>
                      </a:lnTo>
                      <a:lnTo>
                        <a:pt x="36" y="25"/>
                      </a:lnTo>
                      <a:lnTo>
                        <a:pt x="36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3" name="Google Shape;23;p1"/>
                <p:cNvSpPr/>
                <p:nvPr/>
              </p:nvSpPr>
              <p:spPr>
                <a:xfrm>
                  <a:off x="7077075" y="5243512"/>
                  <a:ext cx="514350" cy="669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" h="422" extrusionOk="0">
                      <a:moveTo>
                        <a:pt x="76" y="0"/>
                      </a:moveTo>
                      <a:lnTo>
                        <a:pt x="71" y="11"/>
                      </a:lnTo>
                      <a:lnTo>
                        <a:pt x="45" y="33"/>
                      </a:lnTo>
                      <a:lnTo>
                        <a:pt x="40" y="53"/>
                      </a:lnTo>
                      <a:lnTo>
                        <a:pt x="21" y="68"/>
                      </a:lnTo>
                      <a:lnTo>
                        <a:pt x="8" y="96"/>
                      </a:lnTo>
                      <a:lnTo>
                        <a:pt x="8" y="114"/>
                      </a:lnTo>
                      <a:lnTo>
                        <a:pt x="0" y="144"/>
                      </a:lnTo>
                      <a:lnTo>
                        <a:pt x="11" y="157"/>
                      </a:lnTo>
                      <a:lnTo>
                        <a:pt x="40" y="195"/>
                      </a:lnTo>
                      <a:lnTo>
                        <a:pt x="48" y="190"/>
                      </a:lnTo>
                      <a:lnTo>
                        <a:pt x="99" y="190"/>
                      </a:lnTo>
                      <a:lnTo>
                        <a:pt x="123" y="199"/>
                      </a:lnTo>
                      <a:lnTo>
                        <a:pt x="121" y="229"/>
                      </a:lnTo>
                      <a:lnTo>
                        <a:pt x="138" y="268"/>
                      </a:lnTo>
                      <a:lnTo>
                        <a:pt x="137" y="279"/>
                      </a:lnTo>
                      <a:lnTo>
                        <a:pt x="144" y="291"/>
                      </a:lnTo>
                      <a:lnTo>
                        <a:pt x="133" y="319"/>
                      </a:lnTo>
                      <a:lnTo>
                        <a:pt x="146" y="354"/>
                      </a:lnTo>
                      <a:lnTo>
                        <a:pt x="153" y="382"/>
                      </a:lnTo>
                      <a:lnTo>
                        <a:pt x="162" y="399"/>
                      </a:lnTo>
                      <a:lnTo>
                        <a:pt x="171" y="421"/>
                      </a:lnTo>
                      <a:lnTo>
                        <a:pt x="188" y="418"/>
                      </a:lnTo>
                      <a:lnTo>
                        <a:pt x="216" y="402"/>
                      </a:lnTo>
                      <a:lnTo>
                        <a:pt x="229" y="382"/>
                      </a:lnTo>
                      <a:lnTo>
                        <a:pt x="228" y="369"/>
                      </a:lnTo>
                      <a:lnTo>
                        <a:pt x="245" y="359"/>
                      </a:lnTo>
                      <a:lnTo>
                        <a:pt x="242" y="340"/>
                      </a:lnTo>
                      <a:lnTo>
                        <a:pt x="267" y="310"/>
                      </a:lnTo>
                      <a:lnTo>
                        <a:pt x="271" y="285"/>
                      </a:lnTo>
                      <a:lnTo>
                        <a:pt x="264" y="277"/>
                      </a:lnTo>
                      <a:lnTo>
                        <a:pt x="267" y="267"/>
                      </a:lnTo>
                      <a:lnTo>
                        <a:pt x="261" y="258"/>
                      </a:lnTo>
                      <a:lnTo>
                        <a:pt x="280" y="234"/>
                      </a:lnTo>
                      <a:lnTo>
                        <a:pt x="280" y="222"/>
                      </a:lnTo>
                      <a:lnTo>
                        <a:pt x="306" y="202"/>
                      </a:lnTo>
                      <a:lnTo>
                        <a:pt x="323" y="148"/>
                      </a:lnTo>
                      <a:lnTo>
                        <a:pt x="299" y="162"/>
                      </a:lnTo>
                      <a:lnTo>
                        <a:pt x="278" y="156"/>
                      </a:lnTo>
                      <a:lnTo>
                        <a:pt x="281" y="143"/>
                      </a:lnTo>
                      <a:lnTo>
                        <a:pt x="260" y="129"/>
                      </a:lnTo>
                      <a:lnTo>
                        <a:pt x="250" y="94"/>
                      </a:lnTo>
                      <a:lnTo>
                        <a:pt x="230" y="66"/>
                      </a:lnTo>
                      <a:lnTo>
                        <a:pt x="230" y="47"/>
                      </a:lnTo>
                      <a:lnTo>
                        <a:pt x="219" y="46"/>
                      </a:lnTo>
                      <a:lnTo>
                        <a:pt x="212" y="49"/>
                      </a:lnTo>
                      <a:lnTo>
                        <a:pt x="182" y="38"/>
                      </a:lnTo>
                      <a:lnTo>
                        <a:pt x="174" y="46"/>
                      </a:lnTo>
                      <a:lnTo>
                        <a:pt x="167" y="56"/>
                      </a:lnTo>
                      <a:lnTo>
                        <a:pt x="151" y="38"/>
                      </a:lnTo>
                      <a:lnTo>
                        <a:pt x="135" y="33"/>
                      </a:lnTo>
                      <a:lnTo>
                        <a:pt x="134" y="10"/>
                      </a:lnTo>
                      <a:lnTo>
                        <a:pt x="111" y="14"/>
                      </a:lnTo>
                      <a:lnTo>
                        <a:pt x="96" y="9"/>
                      </a:lnTo>
                      <a:lnTo>
                        <a:pt x="76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4" name="Google Shape;24;p1"/>
                <p:cNvSpPr/>
                <p:nvPr/>
              </p:nvSpPr>
              <p:spPr>
                <a:xfrm>
                  <a:off x="8262937" y="5410200"/>
                  <a:ext cx="26987" cy="333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" h="21" extrusionOk="0">
                      <a:moveTo>
                        <a:pt x="7" y="0"/>
                      </a:moveTo>
                      <a:lnTo>
                        <a:pt x="9" y="5"/>
                      </a:lnTo>
                      <a:lnTo>
                        <a:pt x="7" y="10"/>
                      </a:lnTo>
                      <a:lnTo>
                        <a:pt x="7" y="14"/>
                      </a:lnTo>
                      <a:lnTo>
                        <a:pt x="16" y="17"/>
                      </a:lnTo>
                      <a:lnTo>
                        <a:pt x="16" y="20"/>
                      </a:lnTo>
                      <a:lnTo>
                        <a:pt x="9" y="17"/>
                      </a:lnTo>
                      <a:lnTo>
                        <a:pt x="3" y="20"/>
                      </a:lnTo>
                      <a:lnTo>
                        <a:pt x="0" y="17"/>
                      </a:lnTo>
                      <a:lnTo>
                        <a:pt x="3" y="14"/>
                      </a:lnTo>
                      <a:lnTo>
                        <a:pt x="0" y="10"/>
                      </a:lnTo>
                      <a:lnTo>
                        <a:pt x="3" y="2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5" name="Google Shape;25;p1"/>
                <p:cNvSpPr/>
                <p:nvPr/>
              </p:nvSpPr>
              <p:spPr>
                <a:xfrm>
                  <a:off x="8166100" y="5549900"/>
                  <a:ext cx="77787" cy="111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" h="70" extrusionOk="0">
                      <a:moveTo>
                        <a:pt x="0" y="34"/>
                      </a:moveTo>
                      <a:lnTo>
                        <a:pt x="17" y="34"/>
                      </a:lnTo>
                      <a:lnTo>
                        <a:pt x="37" y="0"/>
                      </a:lnTo>
                      <a:lnTo>
                        <a:pt x="48" y="20"/>
                      </a:lnTo>
                      <a:lnTo>
                        <a:pt x="39" y="69"/>
                      </a:lnTo>
                      <a:lnTo>
                        <a:pt x="3" y="57"/>
                      </a:lnTo>
                      <a:lnTo>
                        <a:pt x="0" y="34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6" name="Google Shape;26;p1"/>
                <p:cNvSpPr/>
                <p:nvPr/>
              </p:nvSpPr>
              <p:spPr>
                <a:xfrm>
                  <a:off x="8320087" y="5592762"/>
                  <a:ext cx="133350" cy="106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" h="67" extrusionOk="0">
                      <a:moveTo>
                        <a:pt x="5" y="15"/>
                      </a:moveTo>
                      <a:lnTo>
                        <a:pt x="0" y="0"/>
                      </a:lnTo>
                      <a:lnTo>
                        <a:pt x="27" y="6"/>
                      </a:lnTo>
                      <a:lnTo>
                        <a:pt x="67" y="22"/>
                      </a:lnTo>
                      <a:lnTo>
                        <a:pt x="67" y="34"/>
                      </a:lnTo>
                      <a:lnTo>
                        <a:pt x="83" y="66"/>
                      </a:lnTo>
                      <a:lnTo>
                        <a:pt x="52" y="36"/>
                      </a:lnTo>
                      <a:lnTo>
                        <a:pt x="31" y="38"/>
                      </a:lnTo>
                      <a:lnTo>
                        <a:pt x="5" y="15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7" name="Google Shape;27;p1"/>
                <p:cNvSpPr/>
                <p:nvPr/>
              </p:nvSpPr>
              <p:spPr>
                <a:xfrm>
                  <a:off x="8572500" y="5810250"/>
                  <a:ext cx="90487" cy="1158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" h="73" extrusionOk="0">
                      <a:moveTo>
                        <a:pt x="34" y="0"/>
                      </a:moveTo>
                      <a:lnTo>
                        <a:pt x="56" y="21"/>
                      </a:lnTo>
                      <a:lnTo>
                        <a:pt x="11" y="72"/>
                      </a:lnTo>
                      <a:lnTo>
                        <a:pt x="0" y="60"/>
                      </a:lnTo>
                      <a:lnTo>
                        <a:pt x="32" y="28"/>
                      </a:lnTo>
                      <a:lnTo>
                        <a:pt x="34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8" name="Google Shape;28;p1"/>
                <p:cNvSpPr/>
                <p:nvPr/>
              </p:nvSpPr>
              <p:spPr>
                <a:xfrm>
                  <a:off x="7235825" y="5027612"/>
                  <a:ext cx="46037" cy="76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" h="48" extrusionOk="0">
                      <a:moveTo>
                        <a:pt x="28" y="36"/>
                      </a:moveTo>
                      <a:lnTo>
                        <a:pt x="20" y="31"/>
                      </a:lnTo>
                      <a:lnTo>
                        <a:pt x="20" y="10"/>
                      </a:lnTo>
                      <a:lnTo>
                        <a:pt x="24" y="5"/>
                      </a:lnTo>
                      <a:lnTo>
                        <a:pt x="17" y="5"/>
                      </a:lnTo>
                      <a:lnTo>
                        <a:pt x="21" y="0"/>
                      </a:lnTo>
                      <a:lnTo>
                        <a:pt x="16" y="0"/>
                      </a:lnTo>
                      <a:lnTo>
                        <a:pt x="10" y="6"/>
                      </a:lnTo>
                      <a:lnTo>
                        <a:pt x="10" y="19"/>
                      </a:lnTo>
                      <a:lnTo>
                        <a:pt x="13" y="22"/>
                      </a:lnTo>
                      <a:lnTo>
                        <a:pt x="13" y="28"/>
                      </a:lnTo>
                      <a:lnTo>
                        <a:pt x="11" y="28"/>
                      </a:lnTo>
                      <a:lnTo>
                        <a:pt x="6" y="33"/>
                      </a:lnTo>
                      <a:lnTo>
                        <a:pt x="6" y="38"/>
                      </a:lnTo>
                      <a:lnTo>
                        <a:pt x="0" y="47"/>
                      </a:lnTo>
                      <a:lnTo>
                        <a:pt x="21" y="47"/>
                      </a:lnTo>
                      <a:lnTo>
                        <a:pt x="28" y="36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9" name="Google Shape;29;p1"/>
                <p:cNvSpPr/>
                <p:nvPr/>
              </p:nvSpPr>
              <p:spPr>
                <a:xfrm>
                  <a:off x="7221537" y="5053012"/>
                  <a:ext cx="26987" cy="269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" h="17" extrusionOk="0">
                      <a:moveTo>
                        <a:pt x="13" y="5"/>
                      </a:moveTo>
                      <a:lnTo>
                        <a:pt x="16" y="5"/>
                      </a:lnTo>
                      <a:lnTo>
                        <a:pt x="16" y="0"/>
                      </a:lnTo>
                      <a:lnTo>
                        <a:pt x="10" y="0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9" y="16"/>
                      </a:lnTo>
                      <a:lnTo>
                        <a:pt x="13" y="11"/>
                      </a:lnTo>
                      <a:lnTo>
                        <a:pt x="13" y="5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0" name="Google Shape;30;p1"/>
                <p:cNvSpPr/>
                <p:nvPr/>
              </p:nvSpPr>
              <p:spPr>
                <a:xfrm>
                  <a:off x="7186612" y="5008562"/>
                  <a:ext cx="292100" cy="2460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" h="155" extrusionOk="0">
                      <a:moveTo>
                        <a:pt x="120" y="0"/>
                      </a:moveTo>
                      <a:lnTo>
                        <a:pt x="120" y="10"/>
                      </a:lnTo>
                      <a:lnTo>
                        <a:pt x="124" y="14"/>
                      </a:lnTo>
                      <a:lnTo>
                        <a:pt x="144" y="14"/>
                      </a:lnTo>
                      <a:lnTo>
                        <a:pt x="144" y="20"/>
                      </a:lnTo>
                      <a:lnTo>
                        <a:pt x="129" y="20"/>
                      </a:lnTo>
                      <a:lnTo>
                        <a:pt x="129" y="37"/>
                      </a:lnTo>
                      <a:lnTo>
                        <a:pt x="123" y="29"/>
                      </a:lnTo>
                      <a:lnTo>
                        <a:pt x="123" y="40"/>
                      </a:lnTo>
                      <a:lnTo>
                        <a:pt x="114" y="50"/>
                      </a:lnTo>
                      <a:lnTo>
                        <a:pt x="109" y="44"/>
                      </a:lnTo>
                      <a:lnTo>
                        <a:pt x="100" y="51"/>
                      </a:lnTo>
                      <a:lnTo>
                        <a:pt x="99" y="49"/>
                      </a:lnTo>
                      <a:lnTo>
                        <a:pt x="88" y="49"/>
                      </a:lnTo>
                      <a:lnTo>
                        <a:pt x="94" y="42"/>
                      </a:lnTo>
                      <a:lnTo>
                        <a:pt x="94" y="39"/>
                      </a:lnTo>
                      <a:lnTo>
                        <a:pt x="88" y="34"/>
                      </a:lnTo>
                      <a:lnTo>
                        <a:pt x="88" y="26"/>
                      </a:lnTo>
                      <a:lnTo>
                        <a:pt x="81" y="34"/>
                      </a:lnTo>
                      <a:lnTo>
                        <a:pt x="81" y="49"/>
                      </a:lnTo>
                      <a:lnTo>
                        <a:pt x="73" y="49"/>
                      </a:lnTo>
                      <a:lnTo>
                        <a:pt x="62" y="60"/>
                      </a:lnTo>
                      <a:lnTo>
                        <a:pt x="58" y="60"/>
                      </a:lnTo>
                      <a:lnTo>
                        <a:pt x="52" y="67"/>
                      </a:lnTo>
                      <a:lnTo>
                        <a:pt x="30" y="67"/>
                      </a:lnTo>
                      <a:lnTo>
                        <a:pt x="38" y="77"/>
                      </a:lnTo>
                      <a:lnTo>
                        <a:pt x="38" y="93"/>
                      </a:lnTo>
                      <a:lnTo>
                        <a:pt x="30" y="102"/>
                      </a:lnTo>
                      <a:lnTo>
                        <a:pt x="22" y="93"/>
                      </a:lnTo>
                      <a:lnTo>
                        <a:pt x="5" y="93"/>
                      </a:lnTo>
                      <a:lnTo>
                        <a:pt x="5" y="104"/>
                      </a:lnTo>
                      <a:lnTo>
                        <a:pt x="0" y="111"/>
                      </a:lnTo>
                      <a:lnTo>
                        <a:pt x="0" y="126"/>
                      </a:lnTo>
                      <a:lnTo>
                        <a:pt x="10" y="138"/>
                      </a:lnTo>
                      <a:lnTo>
                        <a:pt x="26" y="138"/>
                      </a:lnTo>
                      <a:lnTo>
                        <a:pt x="50" y="109"/>
                      </a:lnTo>
                      <a:lnTo>
                        <a:pt x="72" y="109"/>
                      </a:lnTo>
                      <a:lnTo>
                        <a:pt x="75" y="103"/>
                      </a:lnTo>
                      <a:lnTo>
                        <a:pt x="80" y="109"/>
                      </a:lnTo>
                      <a:lnTo>
                        <a:pt x="79" y="115"/>
                      </a:lnTo>
                      <a:lnTo>
                        <a:pt x="99" y="135"/>
                      </a:lnTo>
                      <a:lnTo>
                        <a:pt x="99" y="143"/>
                      </a:lnTo>
                      <a:lnTo>
                        <a:pt x="104" y="140"/>
                      </a:lnTo>
                      <a:lnTo>
                        <a:pt x="101" y="135"/>
                      </a:lnTo>
                      <a:lnTo>
                        <a:pt x="104" y="132"/>
                      </a:lnTo>
                      <a:lnTo>
                        <a:pt x="107" y="135"/>
                      </a:lnTo>
                      <a:lnTo>
                        <a:pt x="109" y="134"/>
                      </a:lnTo>
                      <a:lnTo>
                        <a:pt x="88" y="108"/>
                      </a:lnTo>
                      <a:lnTo>
                        <a:pt x="88" y="99"/>
                      </a:lnTo>
                      <a:lnTo>
                        <a:pt x="94" y="99"/>
                      </a:lnTo>
                      <a:lnTo>
                        <a:pt x="94" y="104"/>
                      </a:lnTo>
                      <a:lnTo>
                        <a:pt x="114" y="127"/>
                      </a:lnTo>
                      <a:lnTo>
                        <a:pt x="114" y="134"/>
                      </a:lnTo>
                      <a:lnTo>
                        <a:pt x="123" y="144"/>
                      </a:lnTo>
                      <a:lnTo>
                        <a:pt x="121" y="146"/>
                      </a:lnTo>
                      <a:lnTo>
                        <a:pt x="127" y="154"/>
                      </a:lnTo>
                      <a:lnTo>
                        <a:pt x="137" y="143"/>
                      </a:lnTo>
                      <a:lnTo>
                        <a:pt x="131" y="136"/>
                      </a:lnTo>
                      <a:lnTo>
                        <a:pt x="137" y="130"/>
                      </a:lnTo>
                      <a:lnTo>
                        <a:pt x="144" y="130"/>
                      </a:lnTo>
                      <a:lnTo>
                        <a:pt x="148" y="126"/>
                      </a:lnTo>
                      <a:lnTo>
                        <a:pt x="153" y="126"/>
                      </a:lnTo>
                      <a:lnTo>
                        <a:pt x="147" y="117"/>
                      </a:lnTo>
                      <a:lnTo>
                        <a:pt x="150" y="113"/>
                      </a:lnTo>
                      <a:lnTo>
                        <a:pt x="150" y="98"/>
                      </a:lnTo>
                      <a:lnTo>
                        <a:pt x="157" y="90"/>
                      </a:lnTo>
                      <a:lnTo>
                        <a:pt x="160" y="93"/>
                      </a:lnTo>
                      <a:lnTo>
                        <a:pt x="166" y="93"/>
                      </a:lnTo>
                      <a:lnTo>
                        <a:pt x="163" y="97"/>
                      </a:lnTo>
                      <a:lnTo>
                        <a:pt x="169" y="103"/>
                      </a:lnTo>
                      <a:lnTo>
                        <a:pt x="172" y="98"/>
                      </a:lnTo>
                      <a:lnTo>
                        <a:pt x="177" y="98"/>
                      </a:lnTo>
                      <a:lnTo>
                        <a:pt x="177" y="95"/>
                      </a:lnTo>
                      <a:lnTo>
                        <a:pt x="175" y="95"/>
                      </a:lnTo>
                      <a:lnTo>
                        <a:pt x="171" y="93"/>
                      </a:lnTo>
                      <a:lnTo>
                        <a:pt x="180" y="81"/>
                      </a:lnTo>
                      <a:lnTo>
                        <a:pt x="180" y="98"/>
                      </a:lnTo>
                      <a:lnTo>
                        <a:pt x="183" y="98"/>
                      </a:lnTo>
                      <a:lnTo>
                        <a:pt x="183" y="0"/>
                      </a:lnTo>
                      <a:lnTo>
                        <a:pt x="12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1" name="Google Shape;31;p1"/>
                <p:cNvSpPr/>
                <p:nvPr/>
              </p:nvSpPr>
              <p:spPr>
                <a:xfrm>
                  <a:off x="7310437" y="4748212"/>
                  <a:ext cx="1241425" cy="8778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2" h="553" extrusionOk="0">
                      <a:moveTo>
                        <a:pt x="0" y="162"/>
                      </a:moveTo>
                      <a:lnTo>
                        <a:pt x="22" y="145"/>
                      </a:lnTo>
                      <a:lnTo>
                        <a:pt x="44" y="112"/>
                      </a:lnTo>
                      <a:lnTo>
                        <a:pt x="71" y="96"/>
                      </a:lnTo>
                      <a:lnTo>
                        <a:pt x="98" y="115"/>
                      </a:lnTo>
                      <a:lnTo>
                        <a:pt x="101" y="130"/>
                      </a:lnTo>
                      <a:lnTo>
                        <a:pt x="95" y="130"/>
                      </a:lnTo>
                      <a:lnTo>
                        <a:pt x="84" y="128"/>
                      </a:lnTo>
                      <a:lnTo>
                        <a:pt x="98" y="145"/>
                      </a:lnTo>
                      <a:lnTo>
                        <a:pt x="155" y="123"/>
                      </a:lnTo>
                      <a:lnTo>
                        <a:pt x="147" y="107"/>
                      </a:lnTo>
                      <a:lnTo>
                        <a:pt x="172" y="79"/>
                      </a:lnTo>
                      <a:lnTo>
                        <a:pt x="188" y="79"/>
                      </a:lnTo>
                      <a:lnTo>
                        <a:pt x="172" y="89"/>
                      </a:lnTo>
                      <a:lnTo>
                        <a:pt x="160" y="109"/>
                      </a:lnTo>
                      <a:lnTo>
                        <a:pt x="160" y="123"/>
                      </a:lnTo>
                      <a:lnTo>
                        <a:pt x="183" y="138"/>
                      </a:lnTo>
                      <a:lnTo>
                        <a:pt x="216" y="95"/>
                      </a:lnTo>
                      <a:lnTo>
                        <a:pt x="330" y="45"/>
                      </a:lnTo>
                      <a:lnTo>
                        <a:pt x="330" y="16"/>
                      </a:lnTo>
                      <a:lnTo>
                        <a:pt x="382" y="5"/>
                      </a:lnTo>
                      <a:lnTo>
                        <a:pt x="412" y="20"/>
                      </a:lnTo>
                      <a:lnTo>
                        <a:pt x="481" y="0"/>
                      </a:lnTo>
                      <a:lnTo>
                        <a:pt x="503" y="10"/>
                      </a:lnTo>
                      <a:lnTo>
                        <a:pt x="549" y="61"/>
                      </a:lnTo>
                      <a:lnTo>
                        <a:pt x="602" y="51"/>
                      </a:lnTo>
                      <a:lnTo>
                        <a:pt x="635" y="69"/>
                      </a:lnTo>
                      <a:lnTo>
                        <a:pt x="718" y="65"/>
                      </a:lnTo>
                      <a:lnTo>
                        <a:pt x="781" y="84"/>
                      </a:lnTo>
                      <a:lnTo>
                        <a:pt x="775" y="112"/>
                      </a:lnTo>
                      <a:lnTo>
                        <a:pt x="722" y="130"/>
                      </a:lnTo>
                      <a:lnTo>
                        <a:pt x="731" y="148"/>
                      </a:lnTo>
                      <a:lnTo>
                        <a:pt x="708" y="158"/>
                      </a:lnTo>
                      <a:lnTo>
                        <a:pt x="707" y="194"/>
                      </a:lnTo>
                      <a:lnTo>
                        <a:pt x="686" y="218"/>
                      </a:lnTo>
                      <a:lnTo>
                        <a:pt x="678" y="196"/>
                      </a:lnTo>
                      <a:lnTo>
                        <a:pt x="689" y="175"/>
                      </a:lnTo>
                      <a:lnTo>
                        <a:pt x="687" y="132"/>
                      </a:lnTo>
                      <a:lnTo>
                        <a:pt x="666" y="154"/>
                      </a:lnTo>
                      <a:lnTo>
                        <a:pt x="650" y="166"/>
                      </a:lnTo>
                      <a:lnTo>
                        <a:pt x="634" y="147"/>
                      </a:lnTo>
                      <a:lnTo>
                        <a:pt x="623" y="196"/>
                      </a:lnTo>
                      <a:lnTo>
                        <a:pt x="635" y="196"/>
                      </a:lnTo>
                      <a:lnTo>
                        <a:pt x="632" y="228"/>
                      </a:lnTo>
                      <a:lnTo>
                        <a:pt x="618" y="263"/>
                      </a:lnTo>
                      <a:lnTo>
                        <a:pt x="600" y="276"/>
                      </a:lnTo>
                      <a:lnTo>
                        <a:pt x="615" y="299"/>
                      </a:lnTo>
                      <a:lnTo>
                        <a:pt x="605" y="315"/>
                      </a:lnTo>
                      <a:lnTo>
                        <a:pt x="602" y="301"/>
                      </a:lnTo>
                      <a:lnTo>
                        <a:pt x="602" y="296"/>
                      </a:lnTo>
                      <a:lnTo>
                        <a:pt x="590" y="288"/>
                      </a:lnTo>
                      <a:lnTo>
                        <a:pt x="572" y="299"/>
                      </a:lnTo>
                      <a:lnTo>
                        <a:pt x="588" y="337"/>
                      </a:lnTo>
                      <a:lnTo>
                        <a:pt x="594" y="356"/>
                      </a:lnTo>
                      <a:lnTo>
                        <a:pt x="574" y="408"/>
                      </a:lnTo>
                      <a:lnTo>
                        <a:pt x="539" y="423"/>
                      </a:lnTo>
                      <a:lnTo>
                        <a:pt x="509" y="420"/>
                      </a:lnTo>
                      <a:lnTo>
                        <a:pt x="524" y="442"/>
                      </a:lnTo>
                      <a:lnTo>
                        <a:pt x="525" y="472"/>
                      </a:lnTo>
                      <a:lnTo>
                        <a:pt x="504" y="507"/>
                      </a:lnTo>
                      <a:lnTo>
                        <a:pt x="480" y="488"/>
                      </a:lnTo>
                      <a:lnTo>
                        <a:pt x="477" y="508"/>
                      </a:lnTo>
                      <a:lnTo>
                        <a:pt x="495" y="526"/>
                      </a:lnTo>
                      <a:lnTo>
                        <a:pt x="510" y="552"/>
                      </a:lnTo>
                      <a:lnTo>
                        <a:pt x="485" y="536"/>
                      </a:lnTo>
                      <a:lnTo>
                        <a:pt x="455" y="449"/>
                      </a:lnTo>
                      <a:lnTo>
                        <a:pt x="418" y="426"/>
                      </a:lnTo>
                      <a:lnTo>
                        <a:pt x="391" y="428"/>
                      </a:lnTo>
                      <a:lnTo>
                        <a:pt x="356" y="477"/>
                      </a:lnTo>
                      <a:lnTo>
                        <a:pt x="361" y="495"/>
                      </a:lnTo>
                      <a:lnTo>
                        <a:pt x="349" y="530"/>
                      </a:lnTo>
                      <a:lnTo>
                        <a:pt x="338" y="530"/>
                      </a:lnTo>
                      <a:lnTo>
                        <a:pt x="298" y="457"/>
                      </a:lnTo>
                      <a:lnTo>
                        <a:pt x="298" y="425"/>
                      </a:lnTo>
                      <a:lnTo>
                        <a:pt x="290" y="437"/>
                      </a:lnTo>
                      <a:lnTo>
                        <a:pt x="267" y="436"/>
                      </a:lnTo>
                      <a:lnTo>
                        <a:pt x="276" y="416"/>
                      </a:lnTo>
                      <a:lnTo>
                        <a:pt x="241" y="391"/>
                      </a:lnTo>
                      <a:lnTo>
                        <a:pt x="197" y="391"/>
                      </a:lnTo>
                      <a:lnTo>
                        <a:pt x="160" y="366"/>
                      </a:lnTo>
                      <a:lnTo>
                        <a:pt x="157" y="391"/>
                      </a:lnTo>
                      <a:lnTo>
                        <a:pt x="188" y="414"/>
                      </a:lnTo>
                      <a:lnTo>
                        <a:pt x="199" y="414"/>
                      </a:lnTo>
                      <a:lnTo>
                        <a:pt x="167" y="445"/>
                      </a:lnTo>
                      <a:lnTo>
                        <a:pt x="136" y="452"/>
                      </a:lnTo>
                      <a:lnTo>
                        <a:pt x="136" y="434"/>
                      </a:lnTo>
                      <a:lnTo>
                        <a:pt x="91" y="372"/>
                      </a:lnTo>
                      <a:lnTo>
                        <a:pt x="85" y="355"/>
                      </a:lnTo>
                      <a:lnTo>
                        <a:pt x="109" y="335"/>
                      </a:lnTo>
                      <a:lnTo>
                        <a:pt x="106" y="310"/>
                      </a:lnTo>
                      <a:lnTo>
                        <a:pt x="106" y="282"/>
                      </a:lnTo>
                      <a:lnTo>
                        <a:pt x="119" y="276"/>
                      </a:lnTo>
                      <a:lnTo>
                        <a:pt x="106" y="263"/>
                      </a:lnTo>
                      <a:lnTo>
                        <a:pt x="106" y="162"/>
                      </a:lnTo>
                      <a:lnTo>
                        <a:pt x="43" y="162"/>
                      </a:lnTo>
                      <a:lnTo>
                        <a:pt x="61" y="138"/>
                      </a:lnTo>
                      <a:lnTo>
                        <a:pt x="60" y="130"/>
                      </a:lnTo>
                      <a:lnTo>
                        <a:pt x="39" y="150"/>
                      </a:lnTo>
                      <a:lnTo>
                        <a:pt x="32" y="162"/>
                      </a:lnTo>
                      <a:lnTo>
                        <a:pt x="0" y="162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2" name="Google Shape;32;p1"/>
                <p:cNvSpPr/>
                <p:nvPr/>
              </p:nvSpPr>
              <p:spPr>
                <a:xfrm>
                  <a:off x="8288337" y="5106987"/>
                  <a:ext cx="107950" cy="1793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" h="113" extrusionOk="0">
                      <a:moveTo>
                        <a:pt x="45" y="0"/>
                      </a:moveTo>
                      <a:lnTo>
                        <a:pt x="45" y="14"/>
                      </a:lnTo>
                      <a:lnTo>
                        <a:pt x="39" y="23"/>
                      </a:lnTo>
                      <a:lnTo>
                        <a:pt x="41" y="38"/>
                      </a:lnTo>
                      <a:lnTo>
                        <a:pt x="33" y="58"/>
                      </a:lnTo>
                      <a:lnTo>
                        <a:pt x="22" y="77"/>
                      </a:lnTo>
                      <a:lnTo>
                        <a:pt x="5" y="89"/>
                      </a:lnTo>
                      <a:lnTo>
                        <a:pt x="0" y="110"/>
                      </a:lnTo>
                      <a:lnTo>
                        <a:pt x="7" y="112"/>
                      </a:lnTo>
                      <a:lnTo>
                        <a:pt x="7" y="92"/>
                      </a:lnTo>
                      <a:lnTo>
                        <a:pt x="31" y="91"/>
                      </a:lnTo>
                      <a:lnTo>
                        <a:pt x="49" y="78"/>
                      </a:lnTo>
                      <a:lnTo>
                        <a:pt x="49" y="51"/>
                      </a:lnTo>
                      <a:lnTo>
                        <a:pt x="55" y="41"/>
                      </a:lnTo>
                      <a:lnTo>
                        <a:pt x="46" y="24"/>
                      </a:lnTo>
                      <a:lnTo>
                        <a:pt x="59" y="19"/>
                      </a:lnTo>
                      <a:lnTo>
                        <a:pt x="67" y="5"/>
                      </a:lnTo>
                      <a:lnTo>
                        <a:pt x="49" y="7"/>
                      </a:lnTo>
                      <a:lnTo>
                        <a:pt x="45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3" name="Google Shape;33;p1"/>
                <p:cNvSpPr/>
                <p:nvPr/>
              </p:nvSpPr>
              <p:spPr>
                <a:xfrm>
                  <a:off x="7885112" y="5584825"/>
                  <a:ext cx="26987" cy="41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" h="26" extrusionOk="0">
                      <a:moveTo>
                        <a:pt x="8" y="0"/>
                      </a:moveTo>
                      <a:lnTo>
                        <a:pt x="0" y="11"/>
                      </a:lnTo>
                      <a:lnTo>
                        <a:pt x="5" y="25"/>
                      </a:lnTo>
                      <a:lnTo>
                        <a:pt x="16" y="15"/>
                      </a:lnTo>
                      <a:lnTo>
                        <a:pt x="8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4" name="Google Shape;34;p1"/>
                <p:cNvSpPr/>
                <p:nvPr/>
              </p:nvSpPr>
              <p:spPr>
                <a:xfrm>
                  <a:off x="8047037" y="5627687"/>
                  <a:ext cx="250825" cy="107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8" h="68" extrusionOk="0">
                      <a:moveTo>
                        <a:pt x="0" y="0"/>
                      </a:moveTo>
                      <a:lnTo>
                        <a:pt x="23" y="5"/>
                      </a:lnTo>
                      <a:lnTo>
                        <a:pt x="58" y="29"/>
                      </a:lnTo>
                      <a:lnTo>
                        <a:pt x="53" y="43"/>
                      </a:lnTo>
                      <a:lnTo>
                        <a:pt x="82" y="55"/>
                      </a:lnTo>
                      <a:lnTo>
                        <a:pt x="157" y="55"/>
                      </a:lnTo>
                      <a:lnTo>
                        <a:pt x="75" y="67"/>
                      </a:lnTo>
                      <a:lnTo>
                        <a:pt x="53" y="43"/>
                      </a:lnTo>
                      <a:lnTo>
                        <a:pt x="32" y="3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5" name="Google Shape;35;p1"/>
                <p:cNvSpPr/>
                <p:nvPr/>
              </p:nvSpPr>
              <p:spPr>
                <a:xfrm>
                  <a:off x="8247062" y="5716587"/>
                  <a:ext cx="268287" cy="2524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9" h="159" extrusionOk="0">
                      <a:moveTo>
                        <a:pt x="140" y="154"/>
                      </a:moveTo>
                      <a:lnTo>
                        <a:pt x="135" y="155"/>
                      </a:lnTo>
                      <a:lnTo>
                        <a:pt x="132" y="158"/>
                      </a:lnTo>
                      <a:lnTo>
                        <a:pt x="127" y="152"/>
                      </a:lnTo>
                      <a:lnTo>
                        <a:pt x="112" y="145"/>
                      </a:lnTo>
                      <a:lnTo>
                        <a:pt x="110" y="134"/>
                      </a:lnTo>
                      <a:lnTo>
                        <a:pt x="105" y="130"/>
                      </a:lnTo>
                      <a:lnTo>
                        <a:pt x="92" y="130"/>
                      </a:lnTo>
                      <a:lnTo>
                        <a:pt x="92" y="122"/>
                      </a:lnTo>
                      <a:lnTo>
                        <a:pt x="88" y="119"/>
                      </a:lnTo>
                      <a:lnTo>
                        <a:pt x="87" y="112"/>
                      </a:lnTo>
                      <a:lnTo>
                        <a:pt x="78" y="111"/>
                      </a:lnTo>
                      <a:lnTo>
                        <a:pt x="70" y="109"/>
                      </a:lnTo>
                      <a:lnTo>
                        <a:pt x="62" y="111"/>
                      </a:lnTo>
                      <a:lnTo>
                        <a:pt x="62" y="112"/>
                      </a:lnTo>
                      <a:lnTo>
                        <a:pt x="44" y="118"/>
                      </a:lnTo>
                      <a:lnTo>
                        <a:pt x="44" y="121"/>
                      </a:lnTo>
                      <a:lnTo>
                        <a:pt x="28" y="121"/>
                      </a:lnTo>
                      <a:lnTo>
                        <a:pt x="20" y="126"/>
                      </a:lnTo>
                      <a:lnTo>
                        <a:pt x="10" y="121"/>
                      </a:lnTo>
                      <a:lnTo>
                        <a:pt x="10" y="119"/>
                      </a:lnTo>
                      <a:lnTo>
                        <a:pt x="10" y="109"/>
                      </a:lnTo>
                      <a:lnTo>
                        <a:pt x="7" y="99"/>
                      </a:lnTo>
                      <a:lnTo>
                        <a:pt x="3" y="91"/>
                      </a:lnTo>
                      <a:lnTo>
                        <a:pt x="5" y="84"/>
                      </a:lnTo>
                      <a:lnTo>
                        <a:pt x="2" y="81"/>
                      </a:lnTo>
                      <a:lnTo>
                        <a:pt x="0" y="66"/>
                      </a:lnTo>
                      <a:lnTo>
                        <a:pt x="2" y="56"/>
                      </a:lnTo>
                      <a:lnTo>
                        <a:pt x="11" y="48"/>
                      </a:lnTo>
                      <a:lnTo>
                        <a:pt x="31" y="43"/>
                      </a:lnTo>
                      <a:lnTo>
                        <a:pt x="36" y="36"/>
                      </a:lnTo>
                      <a:lnTo>
                        <a:pt x="34" y="29"/>
                      </a:lnTo>
                      <a:lnTo>
                        <a:pt x="39" y="27"/>
                      </a:lnTo>
                      <a:lnTo>
                        <a:pt x="40" y="30"/>
                      </a:lnTo>
                      <a:lnTo>
                        <a:pt x="42" y="25"/>
                      </a:lnTo>
                      <a:lnTo>
                        <a:pt x="55" y="15"/>
                      </a:lnTo>
                      <a:lnTo>
                        <a:pt x="62" y="20"/>
                      </a:lnTo>
                      <a:lnTo>
                        <a:pt x="70" y="17"/>
                      </a:lnTo>
                      <a:lnTo>
                        <a:pt x="72" y="9"/>
                      </a:lnTo>
                      <a:lnTo>
                        <a:pt x="80" y="7"/>
                      </a:lnTo>
                      <a:lnTo>
                        <a:pt x="78" y="1"/>
                      </a:lnTo>
                      <a:lnTo>
                        <a:pt x="89" y="5"/>
                      </a:lnTo>
                      <a:lnTo>
                        <a:pt x="98" y="3"/>
                      </a:lnTo>
                      <a:lnTo>
                        <a:pt x="103" y="24"/>
                      </a:lnTo>
                      <a:lnTo>
                        <a:pt x="110" y="30"/>
                      </a:lnTo>
                      <a:lnTo>
                        <a:pt x="116" y="30"/>
                      </a:lnTo>
                      <a:lnTo>
                        <a:pt x="119" y="17"/>
                      </a:lnTo>
                      <a:lnTo>
                        <a:pt x="117" y="11"/>
                      </a:lnTo>
                      <a:lnTo>
                        <a:pt x="119" y="1"/>
                      </a:lnTo>
                      <a:lnTo>
                        <a:pt x="122" y="0"/>
                      </a:lnTo>
                      <a:lnTo>
                        <a:pt x="127" y="12"/>
                      </a:lnTo>
                      <a:lnTo>
                        <a:pt x="132" y="15"/>
                      </a:lnTo>
                      <a:lnTo>
                        <a:pt x="135" y="27"/>
                      </a:lnTo>
                      <a:lnTo>
                        <a:pt x="140" y="43"/>
                      </a:lnTo>
                      <a:lnTo>
                        <a:pt x="147" y="47"/>
                      </a:lnTo>
                      <a:lnTo>
                        <a:pt x="156" y="59"/>
                      </a:lnTo>
                      <a:lnTo>
                        <a:pt x="157" y="65"/>
                      </a:lnTo>
                      <a:lnTo>
                        <a:pt x="165" y="72"/>
                      </a:lnTo>
                      <a:lnTo>
                        <a:pt x="168" y="85"/>
                      </a:lnTo>
                      <a:lnTo>
                        <a:pt x="168" y="95"/>
                      </a:lnTo>
                      <a:lnTo>
                        <a:pt x="165" y="111"/>
                      </a:lnTo>
                      <a:lnTo>
                        <a:pt x="157" y="121"/>
                      </a:lnTo>
                      <a:lnTo>
                        <a:pt x="155" y="134"/>
                      </a:lnTo>
                      <a:lnTo>
                        <a:pt x="155" y="145"/>
                      </a:lnTo>
                      <a:lnTo>
                        <a:pt x="147" y="147"/>
                      </a:lnTo>
                      <a:lnTo>
                        <a:pt x="140" y="154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6" name="Google Shape;36;p1"/>
                <p:cNvSpPr/>
                <p:nvPr/>
              </p:nvSpPr>
              <p:spPr>
                <a:xfrm>
                  <a:off x="8461375" y="5981700"/>
                  <a:ext cx="26987" cy="3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" h="20" extrusionOk="0">
                      <a:moveTo>
                        <a:pt x="8" y="16"/>
                      </a:moveTo>
                      <a:lnTo>
                        <a:pt x="2" y="13"/>
                      </a:lnTo>
                      <a:lnTo>
                        <a:pt x="2" y="10"/>
                      </a:lnTo>
                      <a:lnTo>
                        <a:pt x="2" y="8"/>
                      </a:lnTo>
                      <a:lnTo>
                        <a:pt x="1" y="5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8" y="2"/>
                      </a:lnTo>
                      <a:lnTo>
                        <a:pt x="11" y="2"/>
                      </a:lnTo>
                      <a:lnTo>
                        <a:pt x="12" y="2"/>
                      </a:lnTo>
                      <a:lnTo>
                        <a:pt x="16" y="0"/>
                      </a:lnTo>
                      <a:lnTo>
                        <a:pt x="16" y="8"/>
                      </a:lnTo>
                      <a:lnTo>
                        <a:pt x="14" y="10"/>
                      </a:lnTo>
                      <a:lnTo>
                        <a:pt x="12" y="13"/>
                      </a:lnTo>
                      <a:lnTo>
                        <a:pt x="12" y="16"/>
                      </a:lnTo>
                      <a:lnTo>
                        <a:pt x="11" y="16"/>
                      </a:lnTo>
                      <a:lnTo>
                        <a:pt x="11" y="19"/>
                      </a:lnTo>
                      <a:lnTo>
                        <a:pt x="8" y="16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7" name="Google Shape;37;p1"/>
                <p:cNvSpPr/>
                <p:nvPr/>
              </p:nvSpPr>
              <p:spPr>
                <a:xfrm>
                  <a:off x="7523162" y="5694362"/>
                  <a:ext cx="30162" cy="120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" h="76" extrusionOk="0">
                      <a:moveTo>
                        <a:pt x="2" y="26"/>
                      </a:moveTo>
                      <a:lnTo>
                        <a:pt x="9" y="20"/>
                      </a:lnTo>
                      <a:lnTo>
                        <a:pt x="14" y="0"/>
                      </a:lnTo>
                      <a:lnTo>
                        <a:pt x="18" y="30"/>
                      </a:lnTo>
                      <a:lnTo>
                        <a:pt x="12" y="67"/>
                      </a:lnTo>
                      <a:lnTo>
                        <a:pt x="0" y="75"/>
                      </a:lnTo>
                      <a:lnTo>
                        <a:pt x="0" y="57"/>
                      </a:lnTo>
                      <a:lnTo>
                        <a:pt x="3" y="45"/>
                      </a:lnTo>
                      <a:lnTo>
                        <a:pt x="2" y="26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</p:grpSp>
      <p:sp>
        <p:nvSpPr>
          <p:cNvPr id="38" name="Google Shape;38;p1"/>
          <p:cNvSpPr txBox="1">
            <a:spLocks noGrp="1"/>
          </p:cNvSpPr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39" name="Google Shape;39;p1"/>
          <p:cNvSpPr txBox="1">
            <a:spLocks noGrp="1"/>
          </p:cNvSpPr>
          <p:nvPr>
            <p:ph type="body" idx="1"/>
          </p:nvPr>
        </p:nvSpPr>
        <p:spPr>
          <a:xfrm>
            <a:off x="685800" y="165735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>
            <a:lvl1pPr marL="457200" marR="0" lvl="0" indent="-381000" algn="l" rtl="0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27660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1560"/>
              <a:buFont typeface="Arial"/>
              <a:buChar char="●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0" name="Google Shape;40;p1"/>
          <p:cNvSpPr txBox="1">
            <a:spLocks noGrp="1"/>
          </p:cNvSpPr>
          <p:nvPr>
            <p:ph type="dt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1" name="Google Shape;41;p1"/>
          <p:cNvSpPr txBox="1">
            <a:spLocks noGrp="1"/>
          </p:cNvSpPr>
          <p:nvPr>
            <p:ph type="sldNum" idx="12"/>
          </p:nvPr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1"/>
          <p:cNvSpPr txBox="1"/>
          <p:nvPr/>
        </p:nvSpPr>
        <p:spPr>
          <a:xfrm>
            <a:off x="1676400" y="6438900"/>
            <a:ext cx="5581650" cy="41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US"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Liang, Introduction to Java Programming, Tenth Edition, (c) 2013 Pearson Education, Inc. All rights reserved. </a:t>
            </a: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oogle Shape;97;p12"/>
          <p:cNvGrpSpPr/>
          <p:nvPr/>
        </p:nvGrpSpPr>
        <p:grpSpPr>
          <a:xfrm>
            <a:off x="0" y="114300"/>
            <a:ext cx="9142412" cy="6742112"/>
            <a:chOff x="0" y="114300"/>
            <a:chExt cx="9142412" cy="6742112"/>
          </a:xfrm>
        </p:grpSpPr>
        <p:sp>
          <p:nvSpPr>
            <p:cNvPr id="98" name="Google Shape;98;p12"/>
            <p:cNvSpPr txBox="1"/>
            <p:nvPr/>
          </p:nvSpPr>
          <p:spPr>
            <a:xfrm>
              <a:off x="0" y="3352800"/>
              <a:ext cx="9142412" cy="3503612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grpSp>
          <p:nvGrpSpPr>
            <p:cNvPr id="99" name="Google Shape;99;p12"/>
            <p:cNvGrpSpPr/>
            <p:nvPr/>
          </p:nvGrpSpPr>
          <p:grpSpPr>
            <a:xfrm>
              <a:off x="0" y="114300"/>
              <a:ext cx="9142412" cy="3238500"/>
              <a:chOff x="0" y="114300"/>
              <a:chExt cx="9142412" cy="3238500"/>
            </a:xfrm>
          </p:grpSpPr>
          <p:sp>
            <p:nvSpPr>
              <p:cNvPr id="100" name="Google Shape;100;p12"/>
              <p:cNvSpPr txBox="1"/>
              <p:nvPr/>
            </p:nvSpPr>
            <p:spPr>
              <a:xfrm>
                <a:off x="0" y="2971800"/>
                <a:ext cx="9142412" cy="381000"/>
              </a:xfrm>
              <a:prstGeom prst="rect">
                <a:avLst/>
              </a:prstGeom>
              <a:gradFill>
                <a:gsLst>
                  <a:gs pos="0">
                    <a:schemeClr val="lt1"/>
                  </a:gs>
                  <a:gs pos="100000">
                    <a:schemeClr val="hlink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101" name="Google Shape;101;p12"/>
              <p:cNvGrpSpPr/>
              <p:nvPr/>
            </p:nvGrpSpPr>
            <p:grpSpPr>
              <a:xfrm>
                <a:off x="3633787" y="114300"/>
                <a:ext cx="2286000" cy="3149599"/>
                <a:chOff x="3633787" y="114300"/>
                <a:chExt cx="2286000" cy="3149599"/>
              </a:xfrm>
            </p:grpSpPr>
            <p:sp>
              <p:nvSpPr>
                <p:cNvPr id="102" name="Google Shape;102;p12"/>
                <p:cNvSpPr/>
                <p:nvPr/>
              </p:nvSpPr>
              <p:spPr>
                <a:xfrm>
                  <a:off x="3633787" y="201612"/>
                  <a:ext cx="2286000" cy="2809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40" h="1770" extrusionOk="0">
                      <a:moveTo>
                        <a:pt x="812" y="0"/>
                      </a:moveTo>
                      <a:lnTo>
                        <a:pt x="901" y="33"/>
                      </a:lnTo>
                      <a:lnTo>
                        <a:pt x="986" y="78"/>
                      </a:lnTo>
                      <a:lnTo>
                        <a:pt x="1066" y="129"/>
                      </a:lnTo>
                      <a:lnTo>
                        <a:pt x="1140" y="187"/>
                      </a:lnTo>
                      <a:lnTo>
                        <a:pt x="1207" y="256"/>
                      </a:lnTo>
                      <a:lnTo>
                        <a:pt x="1265" y="330"/>
                      </a:lnTo>
                      <a:lnTo>
                        <a:pt x="1316" y="410"/>
                      </a:lnTo>
                      <a:lnTo>
                        <a:pt x="1361" y="492"/>
                      </a:lnTo>
                      <a:lnTo>
                        <a:pt x="1394" y="581"/>
                      </a:lnTo>
                      <a:lnTo>
                        <a:pt x="1419" y="673"/>
                      </a:lnTo>
                      <a:lnTo>
                        <a:pt x="1435" y="766"/>
                      </a:lnTo>
                      <a:lnTo>
                        <a:pt x="1439" y="862"/>
                      </a:lnTo>
                      <a:lnTo>
                        <a:pt x="1435" y="958"/>
                      </a:lnTo>
                      <a:lnTo>
                        <a:pt x="1419" y="1052"/>
                      </a:lnTo>
                      <a:lnTo>
                        <a:pt x="1394" y="1143"/>
                      </a:lnTo>
                      <a:lnTo>
                        <a:pt x="1361" y="1230"/>
                      </a:lnTo>
                      <a:lnTo>
                        <a:pt x="1316" y="1314"/>
                      </a:lnTo>
                      <a:lnTo>
                        <a:pt x="1265" y="1395"/>
                      </a:lnTo>
                      <a:lnTo>
                        <a:pt x="1207" y="1468"/>
                      </a:lnTo>
                      <a:lnTo>
                        <a:pt x="1140" y="1537"/>
                      </a:lnTo>
                      <a:lnTo>
                        <a:pt x="1066" y="1597"/>
                      </a:lnTo>
                      <a:lnTo>
                        <a:pt x="986" y="1646"/>
                      </a:lnTo>
                      <a:lnTo>
                        <a:pt x="901" y="1691"/>
                      </a:lnTo>
                      <a:lnTo>
                        <a:pt x="812" y="1724"/>
                      </a:lnTo>
                      <a:lnTo>
                        <a:pt x="721" y="1749"/>
                      </a:lnTo>
                      <a:lnTo>
                        <a:pt x="627" y="1765"/>
                      </a:lnTo>
                      <a:lnTo>
                        <a:pt x="533" y="1769"/>
                      </a:lnTo>
                      <a:lnTo>
                        <a:pt x="437" y="1765"/>
                      </a:lnTo>
                      <a:lnTo>
                        <a:pt x="344" y="1749"/>
                      </a:lnTo>
                      <a:lnTo>
                        <a:pt x="252" y="1724"/>
                      </a:lnTo>
                      <a:lnTo>
                        <a:pt x="165" y="1691"/>
                      </a:lnTo>
                      <a:lnTo>
                        <a:pt x="80" y="1646"/>
                      </a:lnTo>
                      <a:lnTo>
                        <a:pt x="0" y="1597"/>
                      </a:lnTo>
                      <a:lnTo>
                        <a:pt x="51" y="1524"/>
                      </a:lnTo>
                      <a:lnTo>
                        <a:pt x="125" y="1571"/>
                      </a:lnTo>
                      <a:lnTo>
                        <a:pt x="201" y="1609"/>
                      </a:lnTo>
                      <a:lnTo>
                        <a:pt x="281" y="1640"/>
                      </a:lnTo>
                      <a:lnTo>
                        <a:pt x="364" y="1662"/>
                      </a:lnTo>
                      <a:lnTo>
                        <a:pt x="446" y="1675"/>
                      </a:lnTo>
                      <a:lnTo>
                        <a:pt x="533" y="1680"/>
                      </a:lnTo>
                      <a:lnTo>
                        <a:pt x="618" y="1675"/>
                      </a:lnTo>
                      <a:lnTo>
                        <a:pt x="703" y="1662"/>
                      </a:lnTo>
                      <a:lnTo>
                        <a:pt x="785" y="1640"/>
                      </a:lnTo>
                      <a:lnTo>
                        <a:pt x="866" y="1609"/>
                      </a:lnTo>
                      <a:lnTo>
                        <a:pt x="941" y="1571"/>
                      </a:lnTo>
                      <a:lnTo>
                        <a:pt x="1013" y="1524"/>
                      </a:lnTo>
                      <a:lnTo>
                        <a:pt x="1080" y="1470"/>
                      </a:lnTo>
                      <a:lnTo>
                        <a:pt x="1140" y="1410"/>
                      </a:lnTo>
                      <a:lnTo>
                        <a:pt x="1194" y="1343"/>
                      </a:lnTo>
                      <a:lnTo>
                        <a:pt x="1240" y="1270"/>
                      </a:lnTo>
                      <a:lnTo>
                        <a:pt x="1281" y="1194"/>
                      </a:lnTo>
                      <a:lnTo>
                        <a:pt x="1312" y="1116"/>
                      </a:lnTo>
                      <a:lnTo>
                        <a:pt x="1332" y="1032"/>
                      </a:lnTo>
                      <a:lnTo>
                        <a:pt x="1345" y="947"/>
                      </a:lnTo>
                      <a:lnTo>
                        <a:pt x="1350" y="862"/>
                      </a:lnTo>
                      <a:lnTo>
                        <a:pt x="1345" y="775"/>
                      </a:lnTo>
                      <a:lnTo>
                        <a:pt x="1332" y="691"/>
                      </a:lnTo>
                      <a:lnTo>
                        <a:pt x="1312" y="608"/>
                      </a:lnTo>
                      <a:lnTo>
                        <a:pt x="1281" y="530"/>
                      </a:lnTo>
                      <a:lnTo>
                        <a:pt x="1240" y="452"/>
                      </a:lnTo>
                      <a:lnTo>
                        <a:pt x="1194" y="381"/>
                      </a:lnTo>
                      <a:lnTo>
                        <a:pt x="1140" y="314"/>
                      </a:lnTo>
                      <a:lnTo>
                        <a:pt x="1080" y="254"/>
                      </a:lnTo>
                      <a:lnTo>
                        <a:pt x="1013" y="201"/>
                      </a:lnTo>
                      <a:lnTo>
                        <a:pt x="941" y="154"/>
                      </a:lnTo>
                      <a:lnTo>
                        <a:pt x="866" y="114"/>
                      </a:lnTo>
                      <a:lnTo>
                        <a:pt x="785" y="85"/>
                      </a:lnTo>
                      <a:lnTo>
                        <a:pt x="788" y="78"/>
                      </a:lnTo>
                      <a:lnTo>
                        <a:pt x="812" y="0"/>
                      </a:lnTo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1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cxnSp>
              <p:nvCxnSpPr>
                <p:cNvPr id="103" name="Google Shape;103;p12"/>
                <p:cNvCxnSpPr/>
                <p:nvPr/>
              </p:nvCxnSpPr>
              <p:spPr>
                <a:xfrm rot="10800000" flipH="1">
                  <a:off x="3689350" y="2571750"/>
                  <a:ext cx="227012" cy="409575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chemeClr val="lt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</p:cxnSp>
            <p:cxnSp>
              <p:nvCxnSpPr>
                <p:cNvPr id="104" name="Google Shape;104;p12"/>
                <p:cNvCxnSpPr/>
                <p:nvPr/>
              </p:nvCxnSpPr>
              <p:spPr>
                <a:xfrm rot="10800000" flipH="1">
                  <a:off x="4951412" y="385762"/>
                  <a:ext cx="79375" cy="157162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chemeClr val="lt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</p:cxnSp>
            <p:cxnSp>
              <p:nvCxnSpPr>
                <p:cNvPr id="105" name="Google Shape;105;p12"/>
                <p:cNvCxnSpPr/>
                <p:nvPr/>
              </p:nvCxnSpPr>
              <p:spPr>
                <a:xfrm rot="10800000" flipH="1">
                  <a:off x="5084762" y="114300"/>
                  <a:ext cx="79375" cy="157162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chemeClr val="lt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</p:cxnSp>
            <p:sp>
              <p:nvSpPr>
                <p:cNvPr id="106" name="Google Shape;106;p12"/>
                <p:cNvSpPr/>
                <p:nvPr/>
              </p:nvSpPr>
              <p:spPr>
                <a:xfrm>
                  <a:off x="3941762" y="3021012"/>
                  <a:ext cx="1335087" cy="2428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" h="153" extrusionOk="0">
                      <a:moveTo>
                        <a:pt x="3" y="98"/>
                      </a:moveTo>
                      <a:lnTo>
                        <a:pt x="20" y="80"/>
                      </a:lnTo>
                      <a:lnTo>
                        <a:pt x="44" y="65"/>
                      </a:lnTo>
                      <a:lnTo>
                        <a:pt x="89" y="43"/>
                      </a:lnTo>
                      <a:lnTo>
                        <a:pt x="140" y="30"/>
                      </a:lnTo>
                      <a:lnTo>
                        <a:pt x="188" y="19"/>
                      </a:lnTo>
                      <a:lnTo>
                        <a:pt x="253" y="9"/>
                      </a:lnTo>
                      <a:lnTo>
                        <a:pt x="314" y="3"/>
                      </a:lnTo>
                      <a:lnTo>
                        <a:pt x="386" y="0"/>
                      </a:lnTo>
                      <a:lnTo>
                        <a:pt x="475" y="1"/>
                      </a:lnTo>
                      <a:lnTo>
                        <a:pt x="567" y="6"/>
                      </a:lnTo>
                      <a:lnTo>
                        <a:pt x="632" y="14"/>
                      </a:lnTo>
                      <a:lnTo>
                        <a:pt x="700" y="27"/>
                      </a:lnTo>
                      <a:lnTo>
                        <a:pt x="765" y="47"/>
                      </a:lnTo>
                      <a:lnTo>
                        <a:pt x="799" y="66"/>
                      </a:lnTo>
                      <a:lnTo>
                        <a:pt x="820" y="82"/>
                      </a:lnTo>
                      <a:lnTo>
                        <a:pt x="840" y="108"/>
                      </a:lnTo>
                      <a:lnTo>
                        <a:pt x="806" y="122"/>
                      </a:lnTo>
                      <a:lnTo>
                        <a:pt x="748" y="133"/>
                      </a:lnTo>
                      <a:lnTo>
                        <a:pt x="676" y="141"/>
                      </a:lnTo>
                      <a:lnTo>
                        <a:pt x="608" y="148"/>
                      </a:lnTo>
                      <a:lnTo>
                        <a:pt x="526" y="151"/>
                      </a:lnTo>
                      <a:lnTo>
                        <a:pt x="437" y="152"/>
                      </a:lnTo>
                      <a:lnTo>
                        <a:pt x="352" y="152"/>
                      </a:lnTo>
                      <a:lnTo>
                        <a:pt x="263" y="151"/>
                      </a:lnTo>
                      <a:lnTo>
                        <a:pt x="164" y="143"/>
                      </a:lnTo>
                      <a:lnTo>
                        <a:pt x="85" y="135"/>
                      </a:lnTo>
                      <a:lnTo>
                        <a:pt x="20" y="120"/>
                      </a:lnTo>
                      <a:lnTo>
                        <a:pt x="0" y="109"/>
                      </a:lnTo>
                      <a:lnTo>
                        <a:pt x="3" y="98"/>
                      </a:lnTo>
                    </a:path>
                  </a:pathLst>
                </a:custGeom>
                <a:gradFill>
                  <a:gsLst>
                    <a:gs pos="0">
                      <a:schemeClr val="lt1"/>
                    </a:gs>
                    <a:gs pos="100000">
                      <a:schemeClr val="lt2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sp>
            <p:nvSpPr>
              <p:cNvPr id="107" name="Google Shape;107;p12"/>
              <p:cNvSpPr/>
              <p:nvPr/>
            </p:nvSpPr>
            <p:spPr>
              <a:xfrm>
                <a:off x="3287712" y="396875"/>
                <a:ext cx="2376487" cy="2371725"/>
              </a:xfrm>
              <a:prstGeom prst="ellipse">
                <a:avLst/>
              </a:prstGeom>
              <a:gradFill>
                <a:gsLst>
                  <a:gs pos="0">
                    <a:schemeClr val="lt1"/>
                  </a:gs>
                  <a:gs pos="100000">
                    <a:schemeClr val="l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108" name="Google Shape;108;p12"/>
              <p:cNvGrpSpPr/>
              <p:nvPr/>
            </p:nvGrpSpPr>
            <p:grpSpPr>
              <a:xfrm>
                <a:off x="3287712" y="644525"/>
                <a:ext cx="2209800" cy="1760537"/>
                <a:chOff x="3287712" y="644525"/>
                <a:chExt cx="2209800" cy="1760537"/>
              </a:xfrm>
            </p:grpSpPr>
            <p:sp>
              <p:nvSpPr>
                <p:cNvPr id="109" name="Google Shape;109;p12"/>
                <p:cNvSpPr/>
                <p:nvPr/>
              </p:nvSpPr>
              <p:spPr>
                <a:xfrm>
                  <a:off x="3600450" y="1289050"/>
                  <a:ext cx="1587" cy="269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7" extrusionOk="0">
                      <a:moveTo>
                        <a:pt x="0" y="0"/>
                      </a:moveTo>
                      <a:lnTo>
                        <a:pt x="0" y="16"/>
                      </a:lnTo>
                      <a:lnTo>
                        <a:pt x="0" y="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10" name="Google Shape;110;p12"/>
                <p:cNvSpPr/>
                <p:nvPr/>
              </p:nvSpPr>
              <p:spPr>
                <a:xfrm>
                  <a:off x="3638550" y="1338262"/>
                  <a:ext cx="26987" cy="269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" h="17" extrusionOk="0">
                      <a:moveTo>
                        <a:pt x="0" y="0"/>
                      </a:moveTo>
                      <a:lnTo>
                        <a:pt x="16" y="0"/>
                      </a:lnTo>
                      <a:lnTo>
                        <a:pt x="16" y="1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11" name="Google Shape;111;p12"/>
                <p:cNvSpPr/>
                <p:nvPr/>
              </p:nvSpPr>
              <p:spPr>
                <a:xfrm>
                  <a:off x="3765550" y="1273175"/>
                  <a:ext cx="80962" cy="76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" h="48" extrusionOk="0">
                      <a:moveTo>
                        <a:pt x="50" y="0"/>
                      </a:moveTo>
                      <a:lnTo>
                        <a:pt x="31" y="0"/>
                      </a:lnTo>
                      <a:lnTo>
                        <a:pt x="20" y="13"/>
                      </a:lnTo>
                      <a:lnTo>
                        <a:pt x="13" y="13"/>
                      </a:lnTo>
                      <a:lnTo>
                        <a:pt x="7" y="19"/>
                      </a:lnTo>
                      <a:lnTo>
                        <a:pt x="0" y="19"/>
                      </a:lnTo>
                      <a:lnTo>
                        <a:pt x="0" y="35"/>
                      </a:lnTo>
                      <a:lnTo>
                        <a:pt x="12" y="47"/>
                      </a:lnTo>
                      <a:lnTo>
                        <a:pt x="41" y="47"/>
                      </a:lnTo>
                      <a:lnTo>
                        <a:pt x="50" y="35"/>
                      </a:lnTo>
                      <a:lnTo>
                        <a:pt x="5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12" name="Google Shape;112;p12"/>
                <p:cNvSpPr/>
                <p:nvPr/>
              </p:nvSpPr>
              <p:spPr>
                <a:xfrm>
                  <a:off x="3287712" y="1333500"/>
                  <a:ext cx="715962" cy="9318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1" h="587" extrusionOk="0">
                      <a:moveTo>
                        <a:pt x="107" y="0"/>
                      </a:moveTo>
                      <a:lnTo>
                        <a:pt x="99" y="16"/>
                      </a:lnTo>
                      <a:lnTo>
                        <a:pt x="64" y="47"/>
                      </a:lnTo>
                      <a:lnTo>
                        <a:pt x="56" y="75"/>
                      </a:lnTo>
                      <a:lnTo>
                        <a:pt x="30" y="95"/>
                      </a:lnTo>
                      <a:lnTo>
                        <a:pt x="12" y="135"/>
                      </a:lnTo>
                      <a:lnTo>
                        <a:pt x="12" y="159"/>
                      </a:lnTo>
                      <a:lnTo>
                        <a:pt x="0" y="201"/>
                      </a:lnTo>
                      <a:lnTo>
                        <a:pt x="16" y="219"/>
                      </a:lnTo>
                      <a:lnTo>
                        <a:pt x="56" y="272"/>
                      </a:lnTo>
                      <a:lnTo>
                        <a:pt x="68" y="265"/>
                      </a:lnTo>
                      <a:lnTo>
                        <a:pt x="139" y="265"/>
                      </a:lnTo>
                      <a:lnTo>
                        <a:pt x="172" y="278"/>
                      </a:lnTo>
                      <a:lnTo>
                        <a:pt x="169" y="319"/>
                      </a:lnTo>
                      <a:lnTo>
                        <a:pt x="193" y="374"/>
                      </a:lnTo>
                      <a:lnTo>
                        <a:pt x="191" y="389"/>
                      </a:lnTo>
                      <a:lnTo>
                        <a:pt x="201" y="406"/>
                      </a:lnTo>
                      <a:lnTo>
                        <a:pt x="186" y="445"/>
                      </a:lnTo>
                      <a:lnTo>
                        <a:pt x="204" y="494"/>
                      </a:lnTo>
                      <a:lnTo>
                        <a:pt x="214" y="532"/>
                      </a:lnTo>
                      <a:lnTo>
                        <a:pt x="226" y="556"/>
                      </a:lnTo>
                      <a:lnTo>
                        <a:pt x="239" y="586"/>
                      </a:lnTo>
                      <a:lnTo>
                        <a:pt x="263" y="582"/>
                      </a:lnTo>
                      <a:lnTo>
                        <a:pt x="302" y="560"/>
                      </a:lnTo>
                      <a:lnTo>
                        <a:pt x="320" y="533"/>
                      </a:lnTo>
                      <a:lnTo>
                        <a:pt x="319" y="515"/>
                      </a:lnTo>
                      <a:lnTo>
                        <a:pt x="342" y="500"/>
                      </a:lnTo>
                      <a:lnTo>
                        <a:pt x="338" y="474"/>
                      </a:lnTo>
                      <a:lnTo>
                        <a:pt x="373" y="432"/>
                      </a:lnTo>
                      <a:lnTo>
                        <a:pt x="378" y="398"/>
                      </a:lnTo>
                      <a:lnTo>
                        <a:pt x="369" y="386"/>
                      </a:lnTo>
                      <a:lnTo>
                        <a:pt x="373" y="372"/>
                      </a:lnTo>
                      <a:lnTo>
                        <a:pt x="365" y="360"/>
                      </a:lnTo>
                      <a:lnTo>
                        <a:pt x="391" y="327"/>
                      </a:lnTo>
                      <a:lnTo>
                        <a:pt x="391" y="310"/>
                      </a:lnTo>
                      <a:lnTo>
                        <a:pt x="427" y="282"/>
                      </a:lnTo>
                      <a:lnTo>
                        <a:pt x="450" y="207"/>
                      </a:lnTo>
                      <a:lnTo>
                        <a:pt x="417" y="226"/>
                      </a:lnTo>
                      <a:lnTo>
                        <a:pt x="388" y="218"/>
                      </a:lnTo>
                      <a:lnTo>
                        <a:pt x="392" y="200"/>
                      </a:lnTo>
                      <a:lnTo>
                        <a:pt x="363" y="180"/>
                      </a:lnTo>
                      <a:lnTo>
                        <a:pt x="349" y="132"/>
                      </a:lnTo>
                      <a:lnTo>
                        <a:pt x="321" y="93"/>
                      </a:lnTo>
                      <a:lnTo>
                        <a:pt x="321" y="66"/>
                      </a:lnTo>
                      <a:lnTo>
                        <a:pt x="306" y="65"/>
                      </a:lnTo>
                      <a:lnTo>
                        <a:pt x="296" y="69"/>
                      </a:lnTo>
                      <a:lnTo>
                        <a:pt x="254" y="54"/>
                      </a:lnTo>
                      <a:lnTo>
                        <a:pt x="243" y="65"/>
                      </a:lnTo>
                      <a:lnTo>
                        <a:pt x="234" y="78"/>
                      </a:lnTo>
                      <a:lnTo>
                        <a:pt x="211" y="53"/>
                      </a:lnTo>
                      <a:lnTo>
                        <a:pt x="189" y="47"/>
                      </a:lnTo>
                      <a:lnTo>
                        <a:pt x="187" y="15"/>
                      </a:lnTo>
                      <a:lnTo>
                        <a:pt x="155" y="20"/>
                      </a:lnTo>
                      <a:lnTo>
                        <a:pt x="135" y="13"/>
                      </a:lnTo>
                      <a:lnTo>
                        <a:pt x="107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13" name="Google Shape;113;p12"/>
                <p:cNvSpPr/>
                <p:nvPr/>
              </p:nvSpPr>
              <p:spPr>
                <a:xfrm>
                  <a:off x="4940300" y="1566862"/>
                  <a:ext cx="26987" cy="4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" h="28" extrusionOk="0">
                      <a:moveTo>
                        <a:pt x="7" y="0"/>
                      </a:moveTo>
                      <a:lnTo>
                        <a:pt x="9" y="8"/>
                      </a:lnTo>
                      <a:lnTo>
                        <a:pt x="7" y="14"/>
                      </a:lnTo>
                      <a:lnTo>
                        <a:pt x="7" y="19"/>
                      </a:lnTo>
                      <a:lnTo>
                        <a:pt x="16" y="23"/>
                      </a:lnTo>
                      <a:lnTo>
                        <a:pt x="16" y="27"/>
                      </a:lnTo>
                      <a:lnTo>
                        <a:pt x="9" y="23"/>
                      </a:lnTo>
                      <a:lnTo>
                        <a:pt x="3" y="27"/>
                      </a:lnTo>
                      <a:lnTo>
                        <a:pt x="0" y="23"/>
                      </a:lnTo>
                      <a:lnTo>
                        <a:pt x="3" y="19"/>
                      </a:lnTo>
                      <a:lnTo>
                        <a:pt x="0" y="14"/>
                      </a:lnTo>
                      <a:lnTo>
                        <a:pt x="3" y="4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14" name="Google Shape;114;p12"/>
                <p:cNvSpPr/>
                <p:nvPr/>
              </p:nvSpPr>
              <p:spPr>
                <a:xfrm>
                  <a:off x="4805362" y="1760537"/>
                  <a:ext cx="107950" cy="1539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" h="97" extrusionOk="0">
                      <a:moveTo>
                        <a:pt x="0" y="48"/>
                      </a:moveTo>
                      <a:lnTo>
                        <a:pt x="24" y="48"/>
                      </a:lnTo>
                      <a:lnTo>
                        <a:pt x="52" y="0"/>
                      </a:lnTo>
                      <a:lnTo>
                        <a:pt x="67" y="28"/>
                      </a:lnTo>
                      <a:lnTo>
                        <a:pt x="55" y="96"/>
                      </a:lnTo>
                      <a:lnTo>
                        <a:pt x="5" y="80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15" name="Google Shape;115;p12"/>
                <p:cNvSpPr/>
                <p:nvPr/>
              </p:nvSpPr>
              <p:spPr>
                <a:xfrm>
                  <a:off x="5019675" y="1819275"/>
                  <a:ext cx="185737" cy="149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7" h="94" extrusionOk="0">
                      <a:moveTo>
                        <a:pt x="7" y="22"/>
                      </a:moveTo>
                      <a:lnTo>
                        <a:pt x="0" y="0"/>
                      </a:lnTo>
                      <a:lnTo>
                        <a:pt x="39" y="9"/>
                      </a:lnTo>
                      <a:lnTo>
                        <a:pt x="95" y="32"/>
                      </a:lnTo>
                      <a:lnTo>
                        <a:pt x="95" y="49"/>
                      </a:lnTo>
                      <a:lnTo>
                        <a:pt x="116" y="93"/>
                      </a:lnTo>
                      <a:lnTo>
                        <a:pt x="73" y="51"/>
                      </a:lnTo>
                      <a:lnTo>
                        <a:pt x="44" y="54"/>
                      </a:lnTo>
                      <a:lnTo>
                        <a:pt x="7" y="22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16" name="Google Shape;116;p12"/>
                <p:cNvSpPr/>
                <p:nvPr/>
              </p:nvSpPr>
              <p:spPr>
                <a:xfrm>
                  <a:off x="5372100" y="2122487"/>
                  <a:ext cx="125412" cy="1603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" h="101" extrusionOk="0">
                      <a:moveTo>
                        <a:pt x="48" y="0"/>
                      </a:moveTo>
                      <a:lnTo>
                        <a:pt x="78" y="30"/>
                      </a:lnTo>
                      <a:lnTo>
                        <a:pt x="16" y="100"/>
                      </a:lnTo>
                      <a:lnTo>
                        <a:pt x="0" y="84"/>
                      </a:lnTo>
                      <a:lnTo>
                        <a:pt x="45" y="39"/>
                      </a:lnTo>
                      <a:lnTo>
                        <a:pt x="48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17" name="Google Shape;117;p12"/>
                <p:cNvSpPr/>
                <p:nvPr/>
              </p:nvSpPr>
              <p:spPr>
                <a:xfrm>
                  <a:off x="3509962" y="1033462"/>
                  <a:ext cx="61912" cy="104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" h="66" extrusionOk="0">
                      <a:moveTo>
                        <a:pt x="38" y="51"/>
                      </a:moveTo>
                      <a:lnTo>
                        <a:pt x="28" y="43"/>
                      </a:lnTo>
                      <a:lnTo>
                        <a:pt x="28" y="14"/>
                      </a:lnTo>
                      <a:lnTo>
                        <a:pt x="33" y="8"/>
                      </a:lnTo>
                      <a:lnTo>
                        <a:pt x="24" y="8"/>
                      </a:lnTo>
                      <a:lnTo>
                        <a:pt x="29" y="0"/>
                      </a:lnTo>
                      <a:lnTo>
                        <a:pt x="22" y="0"/>
                      </a:lnTo>
                      <a:lnTo>
                        <a:pt x="14" y="9"/>
                      </a:lnTo>
                      <a:lnTo>
                        <a:pt x="14" y="27"/>
                      </a:lnTo>
                      <a:lnTo>
                        <a:pt x="18" y="31"/>
                      </a:lnTo>
                      <a:lnTo>
                        <a:pt x="18" y="39"/>
                      </a:lnTo>
                      <a:lnTo>
                        <a:pt x="16" y="39"/>
                      </a:lnTo>
                      <a:lnTo>
                        <a:pt x="9" y="46"/>
                      </a:lnTo>
                      <a:lnTo>
                        <a:pt x="9" y="53"/>
                      </a:lnTo>
                      <a:lnTo>
                        <a:pt x="0" y="65"/>
                      </a:lnTo>
                      <a:lnTo>
                        <a:pt x="29" y="65"/>
                      </a:lnTo>
                      <a:lnTo>
                        <a:pt x="38" y="51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18" name="Google Shape;118;p12"/>
                <p:cNvSpPr/>
                <p:nvPr/>
              </p:nvSpPr>
              <p:spPr>
                <a:xfrm>
                  <a:off x="3489325" y="1068387"/>
                  <a:ext cx="33337" cy="38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" h="24" extrusionOk="0">
                      <a:moveTo>
                        <a:pt x="17" y="8"/>
                      </a:moveTo>
                      <a:lnTo>
                        <a:pt x="20" y="8"/>
                      </a:lnTo>
                      <a:lnTo>
                        <a:pt x="20" y="0"/>
                      </a:lnTo>
                      <a:lnTo>
                        <a:pt x="13" y="0"/>
                      </a:lnTo>
                      <a:lnTo>
                        <a:pt x="0" y="15"/>
                      </a:lnTo>
                      <a:lnTo>
                        <a:pt x="0" y="23"/>
                      </a:lnTo>
                      <a:lnTo>
                        <a:pt x="12" y="23"/>
                      </a:lnTo>
                      <a:lnTo>
                        <a:pt x="17" y="17"/>
                      </a:lnTo>
                      <a:lnTo>
                        <a:pt x="17" y="8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19" name="Google Shape;119;p12"/>
                <p:cNvSpPr/>
                <p:nvPr/>
              </p:nvSpPr>
              <p:spPr>
                <a:xfrm>
                  <a:off x="3440112" y="1006475"/>
                  <a:ext cx="406400" cy="342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6" h="216" extrusionOk="0">
                      <a:moveTo>
                        <a:pt x="168" y="0"/>
                      </a:moveTo>
                      <a:lnTo>
                        <a:pt x="168" y="15"/>
                      </a:lnTo>
                      <a:lnTo>
                        <a:pt x="173" y="20"/>
                      </a:lnTo>
                      <a:lnTo>
                        <a:pt x="201" y="20"/>
                      </a:lnTo>
                      <a:lnTo>
                        <a:pt x="201" y="28"/>
                      </a:lnTo>
                      <a:lnTo>
                        <a:pt x="181" y="28"/>
                      </a:lnTo>
                      <a:lnTo>
                        <a:pt x="181" y="52"/>
                      </a:lnTo>
                      <a:lnTo>
                        <a:pt x="172" y="41"/>
                      </a:lnTo>
                      <a:lnTo>
                        <a:pt x="172" y="56"/>
                      </a:lnTo>
                      <a:lnTo>
                        <a:pt x="160" y="70"/>
                      </a:lnTo>
                      <a:lnTo>
                        <a:pt x="152" y="62"/>
                      </a:lnTo>
                      <a:lnTo>
                        <a:pt x="140" y="72"/>
                      </a:lnTo>
                      <a:lnTo>
                        <a:pt x="138" y="69"/>
                      </a:lnTo>
                      <a:lnTo>
                        <a:pt x="123" y="69"/>
                      </a:lnTo>
                      <a:lnTo>
                        <a:pt x="131" y="59"/>
                      </a:lnTo>
                      <a:lnTo>
                        <a:pt x="131" y="55"/>
                      </a:lnTo>
                      <a:lnTo>
                        <a:pt x="124" y="48"/>
                      </a:lnTo>
                      <a:lnTo>
                        <a:pt x="124" y="37"/>
                      </a:lnTo>
                      <a:lnTo>
                        <a:pt x="114" y="48"/>
                      </a:lnTo>
                      <a:lnTo>
                        <a:pt x="114" y="69"/>
                      </a:lnTo>
                      <a:lnTo>
                        <a:pt x="102" y="69"/>
                      </a:lnTo>
                      <a:lnTo>
                        <a:pt x="87" y="84"/>
                      </a:lnTo>
                      <a:lnTo>
                        <a:pt x="81" y="84"/>
                      </a:lnTo>
                      <a:lnTo>
                        <a:pt x="73" y="94"/>
                      </a:lnTo>
                      <a:lnTo>
                        <a:pt x="43" y="94"/>
                      </a:lnTo>
                      <a:lnTo>
                        <a:pt x="53" y="108"/>
                      </a:lnTo>
                      <a:lnTo>
                        <a:pt x="53" y="130"/>
                      </a:lnTo>
                      <a:lnTo>
                        <a:pt x="43" y="143"/>
                      </a:lnTo>
                      <a:lnTo>
                        <a:pt x="31" y="130"/>
                      </a:lnTo>
                      <a:lnTo>
                        <a:pt x="8" y="130"/>
                      </a:lnTo>
                      <a:lnTo>
                        <a:pt x="8" y="146"/>
                      </a:lnTo>
                      <a:lnTo>
                        <a:pt x="0" y="156"/>
                      </a:lnTo>
                      <a:lnTo>
                        <a:pt x="0" y="177"/>
                      </a:lnTo>
                      <a:lnTo>
                        <a:pt x="15" y="194"/>
                      </a:lnTo>
                      <a:lnTo>
                        <a:pt x="37" y="194"/>
                      </a:lnTo>
                      <a:lnTo>
                        <a:pt x="71" y="153"/>
                      </a:lnTo>
                      <a:lnTo>
                        <a:pt x="101" y="153"/>
                      </a:lnTo>
                      <a:lnTo>
                        <a:pt x="105" y="145"/>
                      </a:lnTo>
                      <a:lnTo>
                        <a:pt x="112" y="153"/>
                      </a:lnTo>
                      <a:lnTo>
                        <a:pt x="111" y="161"/>
                      </a:lnTo>
                      <a:lnTo>
                        <a:pt x="139" y="189"/>
                      </a:lnTo>
                      <a:lnTo>
                        <a:pt x="139" y="201"/>
                      </a:lnTo>
                      <a:lnTo>
                        <a:pt x="145" y="196"/>
                      </a:lnTo>
                      <a:lnTo>
                        <a:pt x="142" y="189"/>
                      </a:lnTo>
                      <a:lnTo>
                        <a:pt x="145" y="185"/>
                      </a:lnTo>
                      <a:lnTo>
                        <a:pt x="150" y="189"/>
                      </a:lnTo>
                      <a:lnTo>
                        <a:pt x="152" y="188"/>
                      </a:lnTo>
                      <a:lnTo>
                        <a:pt x="123" y="152"/>
                      </a:lnTo>
                      <a:lnTo>
                        <a:pt x="123" y="139"/>
                      </a:lnTo>
                      <a:lnTo>
                        <a:pt x="131" y="139"/>
                      </a:lnTo>
                      <a:lnTo>
                        <a:pt x="131" y="146"/>
                      </a:lnTo>
                      <a:lnTo>
                        <a:pt x="160" y="178"/>
                      </a:lnTo>
                      <a:lnTo>
                        <a:pt x="160" y="188"/>
                      </a:lnTo>
                      <a:lnTo>
                        <a:pt x="172" y="202"/>
                      </a:lnTo>
                      <a:lnTo>
                        <a:pt x="169" y="205"/>
                      </a:lnTo>
                      <a:lnTo>
                        <a:pt x="178" y="215"/>
                      </a:lnTo>
                      <a:lnTo>
                        <a:pt x="191" y="200"/>
                      </a:lnTo>
                      <a:lnTo>
                        <a:pt x="183" y="191"/>
                      </a:lnTo>
                      <a:lnTo>
                        <a:pt x="191" y="182"/>
                      </a:lnTo>
                      <a:lnTo>
                        <a:pt x="202" y="182"/>
                      </a:lnTo>
                      <a:lnTo>
                        <a:pt x="207" y="177"/>
                      </a:lnTo>
                      <a:lnTo>
                        <a:pt x="214" y="177"/>
                      </a:lnTo>
                      <a:lnTo>
                        <a:pt x="205" y="164"/>
                      </a:lnTo>
                      <a:lnTo>
                        <a:pt x="210" y="158"/>
                      </a:lnTo>
                      <a:lnTo>
                        <a:pt x="210" y="137"/>
                      </a:lnTo>
                      <a:lnTo>
                        <a:pt x="219" y="126"/>
                      </a:lnTo>
                      <a:lnTo>
                        <a:pt x="223" y="130"/>
                      </a:lnTo>
                      <a:lnTo>
                        <a:pt x="232" y="130"/>
                      </a:lnTo>
                      <a:lnTo>
                        <a:pt x="228" y="136"/>
                      </a:lnTo>
                      <a:lnTo>
                        <a:pt x="236" y="145"/>
                      </a:lnTo>
                      <a:lnTo>
                        <a:pt x="241" y="137"/>
                      </a:lnTo>
                      <a:lnTo>
                        <a:pt x="247" y="137"/>
                      </a:lnTo>
                      <a:lnTo>
                        <a:pt x="247" y="134"/>
                      </a:lnTo>
                      <a:lnTo>
                        <a:pt x="244" y="134"/>
                      </a:lnTo>
                      <a:lnTo>
                        <a:pt x="239" y="130"/>
                      </a:lnTo>
                      <a:lnTo>
                        <a:pt x="252" y="114"/>
                      </a:lnTo>
                      <a:lnTo>
                        <a:pt x="252" y="137"/>
                      </a:lnTo>
                      <a:lnTo>
                        <a:pt x="255" y="137"/>
                      </a:lnTo>
                      <a:lnTo>
                        <a:pt x="255" y="0"/>
                      </a:lnTo>
                      <a:lnTo>
                        <a:pt x="168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20" name="Google Shape;120;p12"/>
                <p:cNvSpPr/>
                <p:nvPr/>
              </p:nvSpPr>
              <p:spPr>
                <a:xfrm>
                  <a:off x="3613150" y="644525"/>
                  <a:ext cx="1728787" cy="12207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89" h="769" extrusionOk="0">
                      <a:moveTo>
                        <a:pt x="0" y="226"/>
                      </a:moveTo>
                      <a:lnTo>
                        <a:pt x="32" y="202"/>
                      </a:lnTo>
                      <a:lnTo>
                        <a:pt x="62" y="156"/>
                      </a:lnTo>
                      <a:lnTo>
                        <a:pt x="99" y="134"/>
                      </a:lnTo>
                      <a:lnTo>
                        <a:pt x="137" y="160"/>
                      </a:lnTo>
                      <a:lnTo>
                        <a:pt x="142" y="181"/>
                      </a:lnTo>
                      <a:lnTo>
                        <a:pt x="133" y="181"/>
                      </a:lnTo>
                      <a:lnTo>
                        <a:pt x="118" y="179"/>
                      </a:lnTo>
                      <a:lnTo>
                        <a:pt x="137" y="202"/>
                      </a:lnTo>
                      <a:lnTo>
                        <a:pt x="216" y="172"/>
                      </a:lnTo>
                      <a:lnTo>
                        <a:pt x="206" y="149"/>
                      </a:lnTo>
                      <a:lnTo>
                        <a:pt x="240" y="110"/>
                      </a:lnTo>
                      <a:lnTo>
                        <a:pt x="262" y="111"/>
                      </a:lnTo>
                      <a:lnTo>
                        <a:pt x="241" y="124"/>
                      </a:lnTo>
                      <a:lnTo>
                        <a:pt x="223" y="153"/>
                      </a:lnTo>
                      <a:lnTo>
                        <a:pt x="223" y="172"/>
                      </a:lnTo>
                      <a:lnTo>
                        <a:pt x="255" y="193"/>
                      </a:lnTo>
                      <a:lnTo>
                        <a:pt x="301" y="133"/>
                      </a:lnTo>
                      <a:lnTo>
                        <a:pt x="461" y="63"/>
                      </a:lnTo>
                      <a:lnTo>
                        <a:pt x="460" y="23"/>
                      </a:lnTo>
                      <a:lnTo>
                        <a:pt x="533" y="8"/>
                      </a:lnTo>
                      <a:lnTo>
                        <a:pt x="574" y="29"/>
                      </a:lnTo>
                      <a:lnTo>
                        <a:pt x="671" y="0"/>
                      </a:lnTo>
                      <a:lnTo>
                        <a:pt x="701" y="15"/>
                      </a:lnTo>
                      <a:lnTo>
                        <a:pt x="766" y="85"/>
                      </a:lnTo>
                      <a:lnTo>
                        <a:pt x="840" y="71"/>
                      </a:lnTo>
                      <a:lnTo>
                        <a:pt x="886" y="96"/>
                      </a:lnTo>
                      <a:lnTo>
                        <a:pt x="1001" y="91"/>
                      </a:lnTo>
                      <a:lnTo>
                        <a:pt x="1088" y="118"/>
                      </a:lnTo>
                      <a:lnTo>
                        <a:pt x="1080" y="156"/>
                      </a:lnTo>
                      <a:lnTo>
                        <a:pt x="1006" y="181"/>
                      </a:lnTo>
                      <a:lnTo>
                        <a:pt x="1019" y="206"/>
                      </a:lnTo>
                      <a:lnTo>
                        <a:pt x="987" y="220"/>
                      </a:lnTo>
                      <a:lnTo>
                        <a:pt x="985" y="270"/>
                      </a:lnTo>
                      <a:lnTo>
                        <a:pt x="957" y="304"/>
                      </a:lnTo>
                      <a:lnTo>
                        <a:pt x="945" y="273"/>
                      </a:lnTo>
                      <a:lnTo>
                        <a:pt x="961" y="244"/>
                      </a:lnTo>
                      <a:lnTo>
                        <a:pt x="958" y="184"/>
                      </a:lnTo>
                      <a:lnTo>
                        <a:pt x="929" y="215"/>
                      </a:lnTo>
                      <a:lnTo>
                        <a:pt x="906" y="232"/>
                      </a:lnTo>
                      <a:lnTo>
                        <a:pt x="884" y="205"/>
                      </a:lnTo>
                      <a:lnTo>
                        <a:pt x="868" y="273"/>
                      </a:lnTo>
                      <a:lnTo>
                        <a:pt x="885" y="273"/>
                      </a:lnTo>
                      <a:lnTo>
                        <a:pt x="881" y="318"/>
                      </a:lnTo>
                      <a:lnTo>
                        <a:pt x="861" y="366"/>
                      </a:lnTo>
                      <a:lnTo>
                        <a:pt x="837" y="385"/>
                      </a:lnTo>
                      <a:lnTo>
                        <a:pt x="857" y="417"/>
                      </a:lnTo>
                      <a:lnTo>
                        <a:pt x="844" y="439"/>
                      </a:lnTo>
                      <a:lnTo>
                        <a:pt x="839" y="420"/>
                      </a:lnTo>
                      <a:lnTo>
                        <a:pt x="839" y="413"/>
                      </a:lnTo>
                      <a:lnTo>
                        <a:pt x="823" y="402"/>
                      </a:lnTo>
                      <a:lnTo>
                        <a:pt x="797" y="416"/>
                      </a:lnTo>
                      <a:lnTo>
                        <a:pt x="820" y="469"/>
                      </a:lnTo>
                      <a:lnTo>
                        <a:pt x="828" y="496"/>
                      </a:lnTo>
                      <a:lnTo>
                        <a:pt x="801" y="569"/>
                      </a:lnTo>
                      <a:lnTo>
                        <a:pt x="751" y="589"/>
                      </a:lnTo>
                      <a:lnTo>
                        <a:pt x="710" y="585"/>
                      </a:lnTo>
                      <a:lnTo>
                        <a:pt x="730" y="615"/>
                      </a:lnTo>
                      <a:lnTo>
                        <a:pt x="732" y="657"/>
                      </a:lnTo>
                      <a:lnTo>
                        <a:pt x="703" y="706"/>
                      </a:lnTo>
                      <a:lnTo>
                        <a:pt x="670" y="679"/>
                      </a:lnTo>
                      <a:lnTo>
                        <a:pt x="665" y="708"/>
                      </a:lnTo>
                      <a:lnTo>
                        <a:pt x="690" y="732"/>
                      </a:lnTo>
                      <a:lnTo>
                        <a:pt x="711" y="768"/>
                      </a:lnTo>
                      <a:lnTo>
                        <a:pt x="676" y="747"/>
                      </a:lnTo>
                      <a:lnTo>
                        <a:pt x="634" y="626"/>
                      </a:lnTo>
                      <a:lnTo>
                        <a:pt x="583" y="593"/>
                      </a:lnTo>
                      <a:lnTo>
                        <a:pt x="545" y="596"/>
                      </a:lnTo>
                      <a:lnTo>
                        <a:pt x="497" y="665"/>
                      </a:lnTo>
                      <a:lnTo>
                        <a:pt x="503" y="689"/>
                      </a:lnTo>
                      <a:lnTo>
                        <a:pt x="487" y="738"/>
                      </a:lnTo>
                      <a:lnTo>
                        <a:pt x="471" y="738"/>
                      </a:lnTo>
                      <a:lnTo>
                        <a:pt x="416" y="636"/>
                      </a:lnTo>
                      <a:lnTo>
                        <a:pt x="416" y="592"/>
                      </a:lnTo>
                      <a:lnTo>
                        <a:pt x="404" y="608"/>
                      </a:lnTo>
                      <a:lnTo>
                        <a:pt x="373" y="607"/>
                      </a:lnTo>
                      <a:lnTo>
                        <a:pt x="385" y="580"/>
                      </a:lnTo>
                      <a:lnTo>
                        <a:pt x="336" y="545"/>
                      </a:lnTo>
                      <a:lnTo>
                        <a:pt x="275" y="545"/>
                      </a:lnTo>
                      <a:lnTo>
                        <a:pt x="223" y="510"/>
                      </a:lnTo>
                      <a:lnTo>
                        <a:pt x="220" y="545"/>
                      </a:lnTo>
                      <a:lnTo>
                        <a:pt x="263" y="577"/>
                      </a:lnTo>
                      <a:lnTo>
                        <a:pt x="278" y="576"/>
                      </a:lnTo>
                      <a:lnTo>
                        <a:pt x="234" y="620"/>
                      </a:lnTo>
                      <a:lnTo>
                        <a:pt x="190" y="630"/>
                      </a:lnTo>
                      <a:lnTo>
                        <a:pt x="190" y="605"/>
                      </a:lnTo>
                      <a:lnTo>
                        <a:pt x="127" y="518"/>
                      </a:lnTo>
                      <a:lnTo>
                        <a:pt x="119" y="495"/>
                      </a:lnTo>
                      <a:lnTo>
                        <a:pt x="153" y="467"/>
                      </a:lnTo>
                      <a:lnTo>
                        <a:pt x="149" y="432"/>
                      </a:lnTo>
                      <a:lnTo>
                        <a:pt x="149" y="393"/>
                      </a:lnTo>
                      <a:lnTo>
                        <a:pt x="166" y="385"/>
                      </a:lnTo>
                      <a:lnTo>
                        <a:pt x="149" y="366"/>
                      </a:lnTo>
                      <a:lnTo>
                        <a:pt x="149" y="226"/>
                      </a:lnTo>
                      <a:lnTo>
                        <a:pt x="61" y="226"/>
                      </a:lnTo>
                      <a:lnTo>
                        <a:pt x="86" y="193"/>
                      </a:lnTo>
                      <a:lnTo>
                        <a:pt x="84" y="181"/>
                      </a:lnTo>
                      <a:lnTo>
                        <a:pt x="55" y="210"/>
                      </a:lnTo>
                      <a:lnTo>
                        <a:pt x="45" y="226"/>
                      </a:lnTo>
                      <a:lnTo>
                        <a:pt x="0" y="226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21" name="Google Shape;121;p12"/>
                <p:cNvSpPr/>
                <p:nvPr/>
              </p:nvSpPr>
              <p:spPr>
                <a:xfrm>
                  <a:off x="4976812" y="1143000"/>
                  <a:ext cx="149225" cy="2492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" h="157" extrusionOk="0">
                      <a:moveTo>
                        <a:pt x="63" y="0"/>
                      </a:moveTo>
                      <a:lnTo>
                        <a:pt x="63" y="20"/>
                      </a:lnTo>
                      <a:lnTo>
                        <a:pt x="55" y="33"/>
                      </a:lnTo>
                      <a:lnTo>
                        <a:pt x="57" y="54"/>
                      </a:lnTo>
                      <a:lnTo>
                        <a:pt x="47" y="82"/>
                      </a:lnTo>
                      <a:lnTo>
                        <a:pt x="31" y="108"/>
                      </a:lnTo>
                      <a:lnTo>
                        <a:pt x="7" y="125"/>
                      </a:lnTo>
                      <a:lnTo>
                        <a:pt x="0" y="154"/>
                      </a:lnTo>
                      <a:lnTo>
                        <a:pt x="10" y="156"/>
                      </a:lnTo>
                      <a:lnTo>
                        <a:pt x="10" y="129"/>
                      </a:lnTo>
                      <a:lnTo>
                        <a:pt x="44" y="127"/>
                      </a:lnTo>
                      <a:lnTo>
                        <a:pt x="69" y="109"/>
                      </a:lnTo>
                      <a:lnTo>
                        <a:pt x="69" y="72"/>
                      </a:lnTo>
                      <a:lnTo>
                        <a:pt x="77" y="58"/>
                      </a:lnTo>
                      <a:lnTo>
                        <a:pt x="64" y="34"/>
                      </a:lnTo>
                      <a:lnTo>
                        <a:pt x="82" y="27"/>
                      </a:lnTo>
                      <a:lnTo>
                        <a:pt x="93" y="8"/>
                      </a:lnTo>
                      <a:lnTo>
                        <a:pt x="69" y="11"/>
                      </a:lnTo>
                      <a:lnTo>
                        <a:pt x="63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22" name="Google Shape;122;p12"/>
                <p:cNvSpPr/>
                <p:nvPr/>
              </p:nvSpPr>
              <p:spPr>
                <a:xfrm>
                  <a:off x="4413250" y="1808162"/>
                  <a:ext cx="30162" cy="57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" h="36" extrusionOk="0">
                      <a:moveTo>
                        <a:pt x="9" y="0"/>
                      </a:moveTo>
                      <a:lnTo>
                        <a:pt x="0" y="16"/>
                      </a:lnTo>
                      <a:lnTo>
                        <a:pt x="6" y="35"/>
                      </a:lnTo>
                      <a:lnTo>
                        <a:pt x="18" y="21"/>
                      </a:lnTo>
                      <a:lnTo>
                        <a:pt x="9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23" name="Google Shape;123;p12"/>
                <p:cNvSpPr/>
                <p:nvPr/>
              </p:nvSpPr>
              <p:spPr>
                <a:xfrm>
                  <a:off x="4640262" y="1868487"/>
                  <a:ext cx="349250" cy="149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0" h="94" extrusionOk="0">
                      <a:moveTo>
                        <a:pt x="0" y="0"/>
                      </a:moveTo>
                      <a:lnTo>
                        <a:pt x="33" y="7"/>
                      </a:lnTo>
                      <a:lnTo>
                        <a:pt x="82" y="41"/>
                      </a:lnTo>
                      <a:lnTo>
                        <a:pt x="75" y="60"/>
                      </a:lnTo>
                      <a:lnTo>
                        <a:pt x="115" y="77"/>
                      </a:lnTo>
                      <a:lnTo>
                        <a:pt x="219" y="77"/>
                      </a:lnTo>
                      <a:lnTo>
                        <a:pt x="106" y="93"/>
                      </a:lnTo>
                      <a:lnTo>
                        <a:pt x="75" y="60"/>
                      </a:lnTo>
                      <a:lnTo>
                        <a:pt x="46" y="5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24" name="Google Shape;124;p12"/>
                <p:cNvSpPr/>
                <p:nvPr/>
              </p:nvSpPr>
              <p:spPr>
                <a:xfrm>
                  <a:off x="4918075" y="1992312"/>
                  <a:ext cx="374650" cy="3508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6" h="221" extrusionOk="0">
                      <a:moveTo>
                        <a:pt x="196" y="215"/>
                      </a:moveTo>
                      <a:lnTo>
                        <a:pt x="190" y="216"/>
                      </a:lnTo>
                      <a:lnTo>
                        <a:pt x="185" y="220"/>
                      </a:lnTo>
                      <a:lnTo>
                        <a:pt x="179" y="212"/>
                      </a:lnTo>
                      <a:lnTo>
                        <a:pt x="158" y="202"/>
                      </a:lnTo>
                      <a:lnTo>
                        <a:pt x="154" y="187"/>
                      </a:lnTo>
                      <a:lnTo>
                        <a:pt x="147" y="182"/>
                      </a:lnTo>
                      <a:lnTo>
                        <a:pt x="130" y="182"/>
                      </a:lnTo>
                      <a:lnTo>
                        <a:pt x="130" y="170"/>
                      </a:lnTo>
                      <a:lnTo>
                        <a:pt x="124" y="167"/>
                      </a:lnTo>
                      <a:lnTo>
                        <a:pt x="123" y="157"/>
                      </a:lnTo>
                      <a:lnTo>
                        <a:pt x="110" y="155"/>
                      </a:lnTo>
                      <a:lnTo>
                        <a:pt x="98" y="152"/>
                      </a:lnTo>
                      <a:lnTo>
                        <a:pt x="87" y="155"/>
                      </a:lnTo>
                      <a:lnTo>
                        <a:pt x="87" y="157"/>
                      </a:lnTo>
                      <a:lnTo>
                        <a:pt x="62" y="165"/>
                      </a:lnTo>
                      <a:lnTo>
                        <a:pt x="62" y="169"/>
                      </a:lnTo>
                      <a:lnTo>
                        <a:pt x="40" y="169"/>
                      </a:lnTo>
                      <a:lnTo>
                        <a:pt x="28" y="176"/>
                      </a:lnTo>
                      <a:lnTo>
                        <a:pt x="15" y="169"/>
                      </a:lnTo>
                      <a:lnTo>
                        <a:pt x="14" y="167"/>
                      </a:lnTo>
                      <a:lnTo>
                        <a:pt x="14" y="152"/>
                      </a:lnTo>
                      <a:lnTo>
                        <a:pt x="10" y="139"/>
                      </a:lnTo>
                      <a:lnTo>
                        <a:pt x="5" y="127"/>
                      </a:lnTo>
                      <a:lnTo>
                        <a:pt x="8" y="118"/>
                      </a:lnTo>
                      <a:lnTo>
                        <a:pt x="3" y="114"/>
                      </a:lnTo>
                      <a:lnTo>
                        <a:pt x="0" y="93"/>
                      </a:lnTo>
                      <a:lnTo>
                        <a:pt x="3" y="79"/>
                      </a:lnTo>
                      <a:lnTo>
                        <a:pt x="16" y="68"/>
                      </a:lnTo>
                      <a:lnTo>
                        <a:pt x="44" y="60"/>
                      </a:lnTo>
                      <a:lnTo>
                        <a:pt x="51" y="51"/>
                      </a:lnTo>
                      <a:lnTo>
                        <a:pt x="48" y="41"/>
                      </a:lnTo>
                      <a:lnTo>
                        <a:pt x="55" y="38"/>
                      </a:lnTo>
                      <a:lnTo>
                        <a:pt x="57" y="43"/>
                      </a:lnTo>
                      <a:lnTo>
                        <a:pt x="60" y="35"/>
                      </a:lnTo>
                      <a:lnTo>
                        <a:pt x="77" y="22"/>
                      </a:lnTo>
                      <a:lnTo>
                        <a:pt x="87" y="28"/>
                      </a:lnTo>
                      <a:lnTo>
                        <a:pt x="98" y="25"/>
                      </a:lnTo>
                      <a:lnTo>
                        <a:pt x="102" y="13"/>
                      </a:lnTo>
                      <a:lnTo>
                        <a:pt x="113" y="10"/>
                      </a:lnTo>
                      <a:lnTo>
                        <a:pt x="110" y="2"/>
                      </a:lnTo>
                      <a:lnTo>
                        <a:pt x="125" y="8"/>
                      </a:lnTo>
                      <a:lnTo>
                        <a:pt x="138" y="5"/>
                      </a:lnTo>
                      <a:lnTo>
                        <a:pt x="145" y="34"/>
                      </a:lnTo>
                      <a:lnTo>
                        <a:pt x="154" y="43"/>
                      </a:lnTo>
                      <a:lnTo>
                        <a:pt x="163" y="43"/>
                      </a:lnTo>
                      <a:lnTo>
                        <a:pt x="167" y="25"/>
                      </a:lnTo>
                      <a:lnTo>
                        <a:pt x="165" y="16"/>
                      </a:lnTo>
                      <a:lnTo>
                        <a:pt x="167" y="2"/>
                      </a:lnTo>
                      <a:lnTo>
                        <a:pt x="172" y="0"/>
                      </a:lnTo>
                      <a:lnTo>
                        <a:pt x="179" y="18"/>
                      </a:lnTo>
                      <a:lnTo>
                        <a:pt x="185" y="22"/>
                      </a:lnTo>
                      <a:lnTo>
                        <a:pt x="189" y="38"/>
                      </a:lnTo>
                      <a:lnTo>
                        <a:pt x="196" y="60"/>
                      </a:lnTo>
                      <a:lnTo>
                        <a:pt x="206" y="66"/>
                      </a:lnTo>
                      <a:lnTo>
                        <a:pt x="219" y="83"/>
                      </a:lnTo>
                      <a:lnTo>
                        <a:pt x="221" y="91"/>
                      </a:lnTo>
                      <a:lnTo>
                        <a:pt x="232" y="101"/>
                      </a:lnTo>
                      <a:lnTo>
                        <a:pt x="235" y="119"/>
                      </a:lnTo>
                      <a:lnTo>
                        <a:pt x="235" y="133"/>
                      </a:lnTo>
                      <a:lnTo>
                        <a:pt x="232" y="155"/>
                      </a:lnTo>
                      <a:lnTo>
                        <a:pt x="221" y="169"/>
                      </a:lnTo>
                      <a:lnTo>
                        <a:pt x="217" y="187"/>
                      </a:lnTo>
                      <a:lnTo>
                        <a:pt x="217" y="202"/>
                      </a:lnTo>
                      <a:lnTo>
                        <a:pt x="206" y="205"/>
                      </a:lnTo>
                      <a:lnTo>
                        <a:pt x="196" y="215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25" name="Google Shape;125;p12"/>
                <p:cNvSpPr/>
                <p:nvPr/>
              </p:nvSpPr>
              <p:spPr>
                <a:xfrm>
                  <a:off x="5216525" y="2362200"/>
                  <a:ext cx="28575" cy="428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" h="27" extrusionOk="0">
                      <a:moveTo>
                        <a:pt x="9" y="23"/>
                      </a:moveTo>
                      <a:lnTo>
                        <a:pt x="3" y="19"/>
                      </a:lnTo>
                      <a:lnTo>
                        <a:pt x="3" y="15"/>
                      </a:lnTo>
                      <a:lnTo>
                        <a:pt x="3" y="11"/>
                      </a:lnTo>
                      <a:lnTo>
                        <a:pt x="2" y="7"/>
                      </a:lnTo>
                      <a:lnTo>
                        <a:pt x="0" y="0"/>
                      </a:lnTo>
                      <a:lnTo>
                        <a:pt x="3" y="0"/>
                      </a:lnTo>
                      <a:lnTo>
                        <a:pt x="9" y="4"/>
                      </a:lnTo>
                      <a:lnTo>
                        <a:pt x="12" y="3"/>
                      </a:lnTo>
                      <a:lnTo>
                        <a:pt x="13" y="3"/>
                      </a:lnTo>
                      <a:lnTo>
                        <a:pt x="17" y="0"/>
                      </a:lnTo>
                      <a:lnTo>
                        <a:pt x="17" y="11"/>
                      </a:lnTo>
                      <a:lnTo>
                        <a:pt x="15" y="15"/>
                      </a:lnTo>
                      <a:lnTo>
                        <a:pt x="13" y="19"/>
                      </a:lnTo>
                      <a:lnTo>
                        <a:pt x="13" y="22"/>
                      </a:lnTo>
                      <a:lnTo>
                        <a:pt x="12" y="23"/>
                      </a:lnTo>
                      <a:lnTo>
                        <a:pt x="12" y="26"/>
                      </a:lnTo>
                      <a:lnTo>
                        <a:pt x="9" y="23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26" name="Google Shape;126;p12"/>
                <p:cNvSpPr/>
                <p:nvPr/>
              </p:nvSpPr>
              <p:spPr>
                <a:xfrm>
                  <a:off x="3910012" y="1960562"/>
                  <a:ext cx="41275" cy="168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" h="106" extrusionOk="0">
                      <a:moveTo>
                        <a:pt x="3" y="37"/>
                      </a:moveTo>
                      <a:lnTo>
                        <a:pt x="13" y="28"/>
                      </a:lnTo>
                      <a:lnTo>
                        <a:pt x="20" y="0"/>
                      </a:lnTo>
                      <a:lnTo>
                        <a:pt x="25" y="42"/>
                      </a:lnTo>
                      <a:lnTo>
                        <a:pt x="17" y="94"/>
                      </a:lnTo>
                      <a:lnTo>
                        <a:pt x="0" y="105"/>
                      </a:lnTo>
                      <a:lnTo>
                        <a:pt x="0" y="80"/>
                      </a:lnTo>
                      <a:lnTo>
                        <a:pt x="5" y="64"/>
                      </a:lnTo>
                      <a:lnTo>
                        <a:pt x="3" y="37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</p:grpSp>
      <p:sp>
        <p:nvSpPr>
          <p:cNvPr id="127" name="Google Shape;127;p12"/>
          <p:cNvSpPr txBox="1">
            <a:spLocks noGrp="1"/>
          </p:cNvSpPr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28" name="Google Shape;128;p12"/>
          <p:cNvSpPr txBox="1">
            <a:spLocks noGrp="1"/>
          </p:cNvSpPr>
          <p:nvPr>
            <p:ph type="body" idx="1"/>
          </p:nvPr>
        </p:nvSpPr>
        <p:spPr>
          <a:xfrm>
            <a:off x="685800" y="165735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>
            <a:lvl1pPr marL="457200" marR="0" lvl="0" indent="-381000" algn="l" rtl="0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27660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1560"/>
              <a:buFont typeface="Arial"/>
              <a:buChar char="●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imes New Roman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29" name="Google Shape;129;p12"/>
          <p:cNvSpPr txBox="1">
            <a:spLocks noGrp="1"/>
          </p:cNvSpPr>
          <p:nvPr>
            <p:ph type="dt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0" name="Google Shape;130;p12"/>
          <p:cNvSpPr txBox="1">
            <a:spLocks noGrp="1"/>
          </p:cNvSpPr>
          <p:nvPr>
            <p:ph type="ftr" idx="11"/>
          </p:nvPr>
        </p:nvSpPr>
        <p:spPr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1" name="Google Shape;131;p12"/>
          <p:cNvSpPr txBox="1">
            <a:spLocks noGrp="1"/>
          </p:cNvSpPr>
          <p:nvPr>
            <p:ph type="sldNum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about:blank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about:blank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hyperlink" Target="about:blank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4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/>
          </a:p>
        </p:txBody>
      </p:sp>
      <p:sp>
        <p:nvSpPr>
          <p:cNvPr id="143" name="Google Shape;143;p14"/>
          <p:cNvSpPr txBox="1">
            <a:spLocks noGrp="1"/>
          </p:cNvSpPr>
          <p:nvPr>
            <p:ph type="title"/>
          </p:nvPr>
        </p:nvSpPr>
        <p:spPr>
          <a:xfrm>
            <a:off x="533400" y="2286000"/>
            <a:ext cx="7772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Times New Roman"/>
              <a:buNone/>
            </a:pPr>
            <a:r>
              <a:rPr lang="en-US" sz="3600" b="0" i="0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Chapter 11 Inheritance and Polymorphism</a:t>
            </a:r>
            <a:br>
              <a:rPr lang="en-US" sz="3600" b="0" i="0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3600" b="0" i="0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3600" b="0" i="0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3600" b="1" i="0" u="none" dirty="0" smtClean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lang="en-US" sz="3600" b="1" i="0" u="none" dirty="0" err="1" smtClean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ArrayList</a:t>
            </a:r>
            <a:r>
              <a:rPr lang="en-US" sz="3600" b="1" i="0" u="none" dirty="0" smtClean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dirty="0"/>
          </a:p>
        </p:txBody>
      </p:sp>
      <p:sp>
        <p:nvSpPr>
          <p:cNvPr id="144" name="Google Shape;144;p14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" name="Google Shape;843;p76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fld>
            <a:endParaRPr/>
          </a:p>
        </p:txBody>
      </p:sp>
      <p:sp>
        <p:nvSpPr>
          <p:cNvPr id="844" name="Google Shape;844;p76"/>
          <p:cNvSpPr txBox="1">
            <a:spLocks noGrp="1"/>
          </p:cNvSpPr>
          <p:nvPr>
            <p:ph type="title"/>
          </p:nvPr>
        </p:nvSpPr>
        <p:spPr>
          <a:xfrm>
            <a:off x="685800" y="1524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Generic Type </a:t>
            </a:r>
            <a:endParaRPr/>
          </a:p>
        </p:txBody>
      </p:sp>
      <p:sp>
        <p:nvSpPr>
          <p:cNvPr id="845" name="Google Shape;845;p76"/>
          <p:cNvSpPr txBox="1">
            <a:spLocks noGrp="1"/>
          </p:cNvSpPr>
          <p:nvPr>
            <p:ph type="body" idx="1"/>
          </p:nvPr>
        </p:nvSpPr>
        <p:spPr>
          <a:xfrm>
            <a:off x="152400" y="990600"/>
            <a:ext cx="8839200" cy="297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You can specify a concrete type to replace E when creating an ArrayList.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2480"/>
              </a:spcBef>
              <a:spcAft>
                <a:spcPts val="0"/>
              </a:spcAft>
              <a:buSzPts val="2400"/>
              <a:buNone/>
            </a:pP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example,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2480"/>
              </a:spcBef>
              <a:spcAft>
                <a:spcPts val="0"/>
              </a:spcAft>
              <a:buSzPts val="2400"/>
              <a:buNone/>
            </a:pP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ArrayList object can be used to store strings.</a:t>
            </a:r>
            <a:endParaRPr/>
          </a:p>
        </p:txBody>
      </p:sp>
      <p:sp>
        <p:nvSpPr>
          <p:cNvPr id="846" name="Google Shape;846;p76"/>
          <p:cNvSpPr txBox="1"/>
          <p:nvPr/>
        </p:nvSpPr>
        <p:spPr>
          <a:xfrm>
            <a:off x="1643062" y="3062287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47" name="Google Shape;847;p76"/>
          <p:cNvSpPr txBox="1"/>
          <p:nvPr/>
        </p:nvSpPr>
        <p:spPr>
          <a:xfrm>
            <a:off x="0" y="2262187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48" name="Google Shape;848;p76"/>
          <p:cNvSpPr/>
          <p:nvPr/>
        </p:nvSpPr>
        <p:spPr>
          <a:xfrm>
            <a:off x="1752600" y="5943600"/>
            <a:ext cx="3733800" cy="533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  <a:effectLst>
            <a:outerShdw blurRad="63500" dist="17960" dir="270000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imes New Roman"/>
              <a:buNone/>
            </a:pPr>
            <a:r>
              <a:rPr lang="en-US" sz="2400" b="0" i="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TestArrayList</a:t>
            </a:r>
            <a:endParaRPr/>
          </a:p>
        </p:txBody>
      </p:sp>
      <p:sp>
        <p:nvSpPr>
          <p:cNvPr id="849" name="Google Shape;849;p76"/>
          <p:cNvSpPr/>
          <p:nvPr/>
        </p:nvSpPr>
        <p:spPr>
          <a:xfrm>
            <a:off x="5867400" y="5943600"/>
            <a:ext cx="3276600" cy="533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38A1BA"/>
          </a:solidFill>
          <a:ln>
            <a:noFill/>
          </a:ln>
          <a:effectLst>
            <a:outerShdw blurRad="63500" dist="17960" dir="2700000">
              <a:srgbClr val="22617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ok Antiqua"/>
              <a:buNone/>
            </a:pPr>
            <a:r>
              <a:rPr lang="en-US" sz="2400" b="0" i="0" u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Run</a:t>
            </a:r>
            <a:endParaRPr/>
          </a:p>
        </p:txBody>
      </p:sp>
      <p:sp>
        <p:nvSpPr>
          <p:cNvPr id="850" name="Google Shape;850;p76"/>
          <p:cNvSpPr txBox="1"/>
          <p:nvPr/>
        </p:nvSpPr>
        <p:spPr>
          <a:xfrm>
            <a:off x="457200" y="3998912"/>
            <a:ext cx="88392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800"/>
              <a:buFont typeface="Times New Roman"/>
              <a:buNone/>
            </a:pPr>
            <a:r>
              <a:rPr lang="en-US" sz="2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ArrayList&lt;String&gt; cities = </a:t>
            </a:r>
            <a:r>
              <a:rPr lang="en-US" sz="2800" b="1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</a:t>
            </a:r>
            <a:r>
              <a:rPr lang="en-US" sz="2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ArrayList&lt;String&gt;();</a:t>
            </a:r>
            <a:endParaRPr/>
          </a:p>
        </p:txBody>
      </p:sp>
      <p:sp>
        <p:nvSpPr>
          <p:cNvPr id="851" name="Google Shape;851;p76"/>
          <p:cNvSpPr/>
          <p:nvPr/>
        </p:nvSpPr>
        <p:spPr>
          <a:xfrm>
            <a:off x="1219200" y="5943600"/>
            <a:ext cx="468312" cy="5762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26250" y="23430"/>
                </a:moveTo>
                <a:lnTo>
                  <a:pt x="71250" y="23430"/>
                </a:lnTo>
                <a:lnTo>
                  <a:pt x="93750" y="41715"/>
                </a:lnTo>
                <a:lnTo>
                  <a:pt x="93750" y="96570"/>
                </a:lnTo>
                <a:lnTo>
                  <a:pt x="26250" y="96570"/>
                </a:lnTo>
                <a:close/>
              </a:path>
              <a:path w="120000" h="120000" fill="darkenLess" extrusionOk="0">
                <a:moveTo>
                  <a:pt x="26250" y="23430"/>
                </a:moveTo>
                <a:lnTo>
                  <a:pt x="71250" y="23430"/>
                </a:lnTo>
                <a:lnTo>
                  <a:pt x="71250" y="41715"/>
                </a:lnTo>
                <a:lnTo>
                  <a:pt x="93750" y="41715"/>
                </a:lnTo>
                <a:lnTo>
                  <a:pt x="93750" y="96570"/>
                </a:lnTo>
                <a:lnTo>
                  <a:pt x="26250" y="96570"/>
                </a:lnTo>
                <a:close/>
              </a:path>
              <a:path w="120000" h="120000" fill="darken" extrusionOk="0">
                <a:moveTo>
                  <a:pt x="71250" y="23430"/>
                </a:moveTo>
                <a:lnTo>
                  <a:pt x="71250" y="41715"/>
                </a:lnTo>
                <a:lnTo>
                  <a:pt x="93750" y="41715"/>
                </a:lnTo>
                <a:close/>
              </a:path>
              <a:path w="120000" h="120000" fill="none" extrusionOk="0">
                <a:moveTo>
                  <a:pt x="26250" y="23430"/>
                </a:moveTo>
                <a:lnTo>
                  <a:pt x="71250" y="23430"/>
                </a:lnTo>
                <a:lnTo>
                  <a:pt x="93750" y="41715"/>
                </a:lnTo>
                <a:lnTo>
                  <a:pt x="93750" y="96570"/>
                </a:lnTo>
                <a:lnTo>
                  <a:pt x="26250" y="96570"/>
                </a:lnTo>
                <a:close/>
                <a:moveTo>
                  <a:pt x="93750" y="41715"/>
                </a:moveTo>
                <a:lnTo>
                  <a:pt x="71250" y="41715"/>
                </a:lnTo>
                <a:lnTo>
                  <a:pt x="71250" y="23430"/>
                </a:lnTo>
              </a:path>
              <a:path w="120000" h="120000" fill="none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52" name="Google Shape;852;p76"/>
          <p:cNvSpPr txBox="1"/>
          <p:nvPr/>
        </p:nvSpPr>
        <p:spPr>
          <a:xfrm>
            <a:off x="685800" y="4702175"/>
            <a:ext cx="88392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800"/>
              <a:buFont typeface="Times New Roman"/>
              <a:buNone/>
            </a:pPr>
            <a:r>
              <a:rPr lang="en-US" sz="2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ArrayList&lt;String&gt; cities = </a:t>
            </a:r>
            <a:r>
              <a:rPr lang="en-US" sz="2800" b="1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</a:t>
            </a:r>
            <a:r>
              <a:rPr lang="en-US" sz="28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ArrayList&lt;&gt;();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Google Shape;857;p77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</a:t>
            </a:fld>
            <a:endParaRPr/>
          </a:p>
        </p:txBody>
      </p:sp>
      <p:sp>
        <p:nvSpPr>
          <p:cNvPr id="858" name="Google Shape;858;p77"/>
          <p:cNvSpPr txBox="1"/>
          <p:nvPr/>
        </p:nvSpPr>
        <p:spPr>
          <a:xfrm>
            <a:off x="381000" y="1543050"/>
            <a:ext cx="7620000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ArrayList s= new ArrayList();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s.add(“one”);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 n=  s.get(0);     </a:t>
            </a:r>
            <a:endParaRPr/>
          </a:p>
        </p:txBody>
      </p:sp>
      <p:sp>
        <p:nvSpPr>
          <p:cNvPr id="859" name="Google Shape;859;p77"/>
          <p:cNvSpPr txBox="1"/>
          <p:nvPr/>
        </p:nvSpPr>
        <p:spPr>
          <a:xfrm>
            <a:off x="457200" y="3295650"/>
            <a:ext cx="7620000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ArrayList s= new ArrayList();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s.add(“one”);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 n= (String) s.get(0);     </a:t>
            </a:r>
            <a:endParaRPr/>
          </a:p>
        </p:txBody>
      </p:sp>
      <p:sp>
        <p:nvSpPr>
          <p:cNvPr id="860" name="Google Shape;860;p77"/>
          <p:cNvSpPr txBox="1"/>
          <p:nvPr/>
        </p:nvSpPr>
        <p:spPr>
          <a:xfrm>
            <a:off x="457200" y="5048250"/>
            <a:ext cx="7620000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ArrayList &lt; Sting&gt; s= new ArrayList&lt;String&gt;();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s.add(“one”);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 n=  s.get(0);     </a:t>
            </a:r>
            <a:endParaRPr/>
          </a:p>
        </p:txBody>
      </p:sp>
      <p:sp>
        <p:nvSpPr>
          <p:cNvPr id="861" name="Google Shape;861;p77"/>
          <p:cNvSpPr txBox="1"/>
          <p:nvPr/>
        </p:nvSpPr>
        <p:spPr>
          <a:xfrm>
            <a:off x="4267200" y="2100262"/>
            <a:ext cx="4724400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ERROR → required casting</a:t>
            </a:r>
            <a:endParaRPr/>
          </a:p>
        </p:txBody>
      </p:sp>
      <p:sp>
        <p:nvSpPr>
          <p:cNvPr id="862" name="Google Shape;862;p77"/>
          <p:cNvSpPr txBox="1"/>
          <p:nvPr/>
        </p:nvSpPr>
        <p:spPr>
          <a:xfrm>
            <a:off x="4648200" y="4133850"/>
            <a:ext cx="3200400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SOLVE CASTING</a:t>
            </a:r>
            <a:endParaRPr/>
          </a:p>
        </p:txBody>
      </p:sp>
      <p:pic>
        <p:nvPicPr>
          <p:cNvPr id="863" name="Google Shape;863;p77" descr="Image result for thin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9050" y="7937"/>
            <a:ext cx="3371850" cy="1352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Google Shape;868;p78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12</a:t>
            </a:fld>
            <a:endParaRPr/>
          </a:p>
        </p:txBody>
      </p:sp>
      <p:sp>
        <p:nvSpPr>
          <p:cNvPr id="869" name="Google Shape;869;p78"/>
          <p:cNvSpPr txBox="1"/>
          <p:nvPr/>
        </p:nvSpPr>
        <p:spPr>
          <a:xfrm>
            <a:off x="381000" y="120650"/>
            <a:ext cx="7110412" cy="6508750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80"/>
              </a:buClr>
              <a:buSzPts val="2000"/>
              <a:buFont typeface="Arimo"/>
              <a:buNone/>
            </a:pP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public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class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TestArrayList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{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80"/>
              </a:buClr>
              <a:buSzPts val="2000"/>
              <a:buFont typeface="Arimo"/>
              <a:buNone/>
            </a:pP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public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static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void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main(String[]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args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{ 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strike="noStrike" cap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Create a list to store cities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ArrayList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&lt;String&gt;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= </a:t>
            </a:r>
            <a:r>
              <a:rPr lang="en-US" sz="2000" b="1" i="0" u="none" strike="noStrike" cap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new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ArrayList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&lt;&gt;();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0" i="0" u="none" strike="noStrike" cap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Add some cities in the list 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strike="noStrike" cap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cityList.add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strike="noStrike" cap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"London"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 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strike="noStrike" cap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</a:t>
            </a:r>
            <a:r>
              <a:rPr lang="en-US" sz="2000" b="0" i="0" u="none" strike="noStrike" cap="none" dirty="0" err="1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cityList</a:t>
            </a:r>
            <a:r>
              <a:rPr lang="en-US" sz="2000" b="0" i="0" u="none" strike="noStrike" cap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 now contains [London] 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strike="noStrike" cap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cityList.add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strike="noStrike" cap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"Denver"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 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strike="noStrike" cap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</a:t>
            </a:r>
            <a:r>
              <a:rPr lang="en-US" sz="2000" b="0" i="0" u="none" strike="noStrike" cap="none" dirty="0" err="1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cityList</a:t>
            </a:r>
            <a:r>
              <a:rPr lang="en-US" sz="2000" b="0" i="0" u="none" strike="noStrike" cap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 now contains [London, Denver] 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strike="noStrike" cap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cityList.add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strike="noStrike" cap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"Paris"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 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strike="noStrike" cap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</a:t>
            </a:r>
            <a:r>
              <a:rPr lang="en-US" sz="2000" b="0" i="0" u="none" strike="noStrike" cap="none" dirty="0" err="1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cityList</a:t>
            </a:r>
            <a:r>
              <a:rPr lang="en-US" sz="2000" b="0" i="0" u="none" strike="noStrike" cap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 now contains [London, Denver, Paris] 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strike="noStrike" cap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cityList.add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strike="noStrike" cap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"Miami"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strike="noStrike" cap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 // </a:t>
            </a:r>
            <a:r>
              <a:rPr lang="en-US" sz="2000" b="0" i="0" u="none" strike="noStrike" cap="none" dirty="0" err="1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cityList</a:t>
            </a:r>
            <a:r>
              <a:rPr lang="en-US" sz="2000" b="0" i="0" u="none" strike="noStrike" cap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 now contains [London, Denver, Paris, Miami] 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strike="noStrike" cap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cityList.add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strike="noStrike" cap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"Seoul"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 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strike="noStrike" cap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contains [London, Denver, Paris, Miami, Seoul] 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strike="noStrike" cap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cityList.add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strike="noStrike" cap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"Tokyo"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 </a:t>
            </a:r>
            <a:endParaRPr dirty="0"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strike="noStrike" cap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contains [London, Denver, Paris, Miami, Seoul, Tokyo]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</a:pPr>
            <a:endParaRPr sz="1000" b="0" i="0" u="none" dirty="0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</a:pPr>
            <a:endParaRPr sz="1000" b="0" i="0" u="none" dirty="0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</a:pPr>
            <a:endParaRPr sz="1000" b="0" i="0" u="none" dirty="0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Times New Roman"/>
              <a:buNone/>
            </a:pPr>
            <a:r>
              <a:rPr lang="en-US" sz="7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dirty="0"/>
          </a:p>
        </p:txBody>
      </p:sp>
      <p:pic>
        <p:nvPicPr>
          <p:cNvPr id="870" name="Google Shape;870;p78" descr="Image result for tas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77000" y="0"/>
            <a:ext cx="2562225" cy="1781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Google Shape;875;p79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13</a:t>
            </a:fld>
            <a:endParaRPr/>
          </a:p>
        </p:txBody>
      </p:sp>
      <p:sp>
        <p:nvSpPr>
          <p:cNvPr id="876" name="Google Shape;876;p79"/>
          <p:cNvSpPr txBox="1"/>
          <p:nvPr/>
        </p:nvSpPr>
        <p:spPr>
          <a:xfrm>
            <a:off x="330200" y="149225"/>
            <a:ext cx="8128000" cy="6248400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System.out.println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"List size? "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+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cityList.size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System.out.println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"Is Miami in the list? "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+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cityList.contains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"Miami"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System.out.println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"The location of Denver in the list? "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+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			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cityList.indexOf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"Denver"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System.out.println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"Is the list empty? "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+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cityList.isEmpty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Print false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Insert a new city at index 2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cityList.add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2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, 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"Xian"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contains [London, Denver, Xian, Paris, Miami, Seoul, Tokyo]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set a city at index 3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cityList.set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3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, 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"Jeddah"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contains [London, Denver, Xian, Jeddah, Miami, Seoul, Tokyo]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Remove a city from the list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cityList.remove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"Miami"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contains [London, Denver, Xian, Paris, Seoul, Tokyo]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Remove a city at index 1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cityList.remove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contains [London, Xian, Paris, Seoul, Tokyo]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Display the contents in the list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System.out.println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cityList.toString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()); </a:t>
            </a:r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Google Shape;881;p80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14</a:t>
            </a:fld>
            <a:endParaRPr/>
          </a:p>
        </p:txBody>
      </p:sp>
      <p:sp>
        <p:nvSpPr>
          <p:cNvPr id="882" name="Google Shape;882;p80"/>
          <p:cNvSpPr txBox="1"/>
          <p:nvPr/>
        </p:nvSpPr>
        <p:spPr>
          <a:xfrm>
            <a:off x="382587" y="460375"/>
            <a:ext cx="7770812" cy="5324475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Display the contents in the list in reverse order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for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(</a:t>
            </a:r>
            <a:r>
              <a:rPr lang="en-US" sz="2000" b="1" i="0" u="none" dirty="0" err="1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int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=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cityList.size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 - 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;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&gt;= 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0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;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--)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System.out.print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cityList.get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 + 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 "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System.out.println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endParaRPr sz="2000" b="0" i="0" u="none" dirty="0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endParaRPr sz="2000" b="0" i="0" u="none" dirty="0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Create a list to store two circles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java.util.ArrayList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&lt;Circle&gt; list = </a:t>
            </a: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new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java.util.ArrayList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&lt;&gt;();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endParaRPr sz="2000" b="0" i="0" u="none" dirty="0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Add two circles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list.add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new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Circle 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2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));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list.add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000080"/>
                </a:solidFill>
                <a:latin typeface="Arimo"/>
                <a:ea typeface="Arimo"/>
                <a:cs typeface="Arimo"/>
                <a:sym typeface="Arimo"/>
              </a:rPr>
              <a:t>new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Circle(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3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endParaRPr sz="2000" b="0" i="0" u="none" dirty="0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// Display the area of the first circle in the list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System.out.println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"The area of the circle? "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+ 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list.get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2000" b="1" i="0" u="none" dirty="0">
                <a:solidFill>
                  <a:srgbClr val="3366FF"/>
                </a:solidFill>
                <a:latin typeface="Arimo"/>
                <a:ea typeface="Arimo"/>
                <a:cs typeface="Arimo"/>
                <a:sym typeface="Arimo"/>
              </a:rPr>
              <a:t>0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).</a:t>
            </a:r>
            <a:r>
              <a:rPr lang="en-US" sz="20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getArea</a:t>
            </a: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());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}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en-US" sz="20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}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" name="Google Shape;887;p81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15</a:t>
            </a:fld>
            <a:endParaRPr/>
          </a:p>
        </p:txBody>
      </p:sp>
      <p:sp>
        <p:nvSpPr>
          <p:cNvPr id="888" name="Google Shape;888;p81"/>
          <p:cNvSpPr txBox="1">
            <a:spLocks noGrp="1"/>
          </p:cNvSpPr>
          <p:nvPr>
            <p:ph type="title"/>
          </p:nvPr>
        </p:nvSpPr>
        <p:spPr>
          <a:xfrm>
            <a:off x="1941512" y="3048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</a:t>
            </a:r>
            <a:r>
              <a:rPr lang="en-US" sz="4400" b="0" i="0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MyStack</a:t>
            </a: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Classes </a:t>
            </a:r>
            <a:endParaRPr/>
          </a:p>
        </p:txBody>
      </p:sp>
      <p:sp>
        <p:nvSpPr>
          <p:cNvPr id="889" name="Google Shape;889;p81"/>
          <p:cNvSpPr txBox="1"/>
          <p:nvPr/>
        </p:nvSpPr>
        <p:spPr>
          <a:xfrm>
            <a:off x="1643062" y="3062287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90" name="Google Shape;890;p81"/>
          <p:cNvSpPr txBox="1"/>
          <p:nvPr/>
        </p:nvSpPr>
        <p:spPr>
          <a:xfrm>
            <a:off x="0" y="2262187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91" name="Google Shape;891;p81"/>
          <p:cNvSpPr txBox="1"/>
          <p:nvPr/>
        </p:nvSpPr>
        <p:spPr>
          <a:xfrm>
            <a:off x="0" y="263842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92" name="Google Shape;892;p81"/>
          <p:cNvSpPr/>
          <p:nvPr/>
        </p:nvSpPr>
        <p:spPr>
          <a:xfrm>
            <a:off x="6858000" y="1135062"/>
            <a:ext cx="1752600" cy="533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  <a:effectLst>
            <a:outerShdw blurRad="63500" dist="17960" dir="270000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imes New Roman"/>
              <a:buNone/>
            </a:pPr>
            <a:r>
              <a:rPr lang="en-US" sz="2400" b="0" i="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MyStack</a:t>
            </a:r>
            <a:endParaRPr/>
          </a:p>
        </p:txBody>
      </p:sp>
      <p:sp>
        <p:nvSpPr>
          <p:cNvPr id="893" name="Google Shape;893;p81"/>
          <p:cNvSpPr txBox="1"/>
          <p:nvPr/>
        </p:nvSpPr>
        <p:spPr>
          <a:xfrm>
            <a:off x="0" y="263842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94" name="Google Shape;894;p8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200" y="2971800"/>
            <a:ext cx="8610600" cy="3884612"/>
          </a:xfrm>
          <a:prstGeom prst="rect">
            <a:avLst/>
          </a:prstGeom>
          <a:noFill/>
          <a:ln>
            <a:noFill/>
          </a:ln>
        </p:spPr>
      </p:pic>
      <p:sp>
        <p:nvSpPr>
          <p:cNvPr id="895" name="Google Shape;895;p81"/>
          <p:cNvSpPr/>
          <p:nvPr/>
        </p:nvSpPr>
        <p:spPr>
          <a:xfrm>
            <a:off x="6248400" y="1135062"/>
            <a:ext cx="468312" cy="5762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26250" y="23430"/>
                </a:moveTo>
                <a:lnTo>
                  <a:pt x="71250" y="23430"/>
                </a:lnTo>
                <a:lnTo>
                  <a:pt x="93750" y="41715"/>
                </a:lnTo>
                <a:lnTo>
                  <a:pt x="93750" y="96570"/>
                </a:lnTo>
                <a:lnTo>
                  <a:pt x="26250" y="96570"/>
                </a:lnTo>
                <a:close/>
              </a:path>
              <a:path w="120000" h="120000" fill="darkenLess" extrusionOk="0">
                <a:moveTo>
                  <a:pt x="26250" y="23430"/>
                </a:moveTo>
                <a:lnTo>
                  <a:pt x="71250" y="23430"/>
                </a:lnTo>
                <a:lnTo>
                  <a:pt x="71250" y="41715"/>
                </a:lnTo>
                <a:lnTo>
                  <a:pt x="93750" y="41715"/>
                </a:lnTo>
                <a:lnTo>
                  <a:pt x="93750" y="96570"/>
                </a:lnTo>
                <a:lnTo>
                  <a:pt x="26250" y="96570"/>
                </a:lnTo>
                <a:close/>
              </a:path>
              <a:path w="120000" h="120000" fill="darken" extrusionOk="0">
                <a:moveTo>
                  <a:pt x="71250" y="23430"/>
                </a:moveTo>
                <a:lnTo>
                  <a:pt x="71250" y="41715"/>
                </a:lnTo>
                <a:lnTo>
                  <a:pt x="93750" y="41715"/>
                </a:lnTo>
                <a:close/>
              </a:path>
              <a:path w="120000" h="120000" fill="none" extrusionOk="0">
                <a:moveTo>
                  <a:pt x="26250" y="23430"/>
                </a:moveTo>
                <a:lnTo>
                  <a:pt x="71250" y="23430"/>
                </a:lnTo>
                <a:lnTo>
                  <a:pt x="93750" y="41715"/>
                </a:lnTo>
                <a:lnTo>
                  <a:pt x="93750" y="96570"/>
                </a:lnTo>
                <a:lnTo>
                  <a:pt x="26250" y="96570"/>
                </a:lnTo>
                <a:close/>
                <a:moveTo>
                  <a:pt x="93750" y="41715"/>
                </a:moveTo>
                <a:lnTo>
                  <a:pt x="71250" y="41715"/>
                </a:lnTo>
                <a:lnTo>
                  <a:pt x="71250" y="23430"/>
                </a:lnTo>
              </a:path>
              <a:path w="120000" h="120000" fill="none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96" name="Google Shape;896;p81" descr="Image result for task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4000" y="117475"/>
            <a:ext cx="2562225" cy="1781175"/>
          </a:xfrm>
          <a:prstGeom prst="rect">
            <a:avLst/>
          </a:prstGeom>
          <a:noFill/>
          <a:ln>
            <a:noFill/>
          </a:ln>
        </p:spPr>
      </p:pic>
      <p:sp>
        <p:nvSpPr>
          <p:cNvPr id="897" name="Google Shape;897;p81"/>
          <p:cNvSpPr txBox="1">
            <a:spLocks noGrp="1"/>
          </p:cNvSpPr>
          <p:nvPr>
            <p:ph type="body" idx="1"/>
          </p:nvPr>
        </p:nvSpPr>
        <p:spPr>
          <a:xfrm>
            <a:off x="2347912" y="1778000"/>
            <a:ext cx="7772400" cy="1228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Implement each Method</a:t>
            </a:r>
            <a:endParaRPr/>
          </a:p>
          <a:p>
            <a:pPr marL="342900" marR="0" lvl="0" indent="-190500" algn="l" rtl="0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Google Shape;902;p82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16</a:t>
            </a:fld>
            <a:endParaRPr/>
          </a:p>
        </p:txBody>
      </p:sp>
      <p:sp>
        <p:nvSpPr>
          <p:cNvPr id="903" name="Google Shape;903;p82"/>
          <p:cNvSpPr txBox="1"/>
          <p:nvPr/>
        </p:nvSpPr>
        <p:spPr>
          <a:xfrm>
            <a:off x="228600" y="257175"/>
            <a:ext cx="6292850" cy="6186487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8B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import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java.util.ArrayList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8B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public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class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MyStack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{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8B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    private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ArrayList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&lt;Object&gt; list = </a:t>
            </a: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new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ArrayList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&lt;&gt;();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8B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    public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 err="1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boolean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isEmpty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	{ </a:t>
            </a: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return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list.isEmpty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(); }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8B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    public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 err="1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int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getSize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	{ </a:t>
            </a: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return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list.size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(); }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   </a:t>
            </a: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public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Object peek()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	{ </a:t>
            </a: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return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list.get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getSize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 - </a:t>
            </a:r>
            <a:r>
              <a:rPr lang="en-US" sz="1800" b="0" i="0" u="none" dirty="0">
                <a:solidFill>
                  <a:srgbClr val="008080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 }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8B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    public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Object pop()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  {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	Object o = 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list.get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getSize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 - </a:t>
            </a:r>
            <a:r>
              <a:rPr lang="en-US" sz="1800" b="0" i="0" u="none" dirty="0">
                <a:solidFill>
                  <a:srgbClr val="008080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	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list.remove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getSize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 - </a:t>
            </a:r>
            <a:r>
              <a:rPr lang="en-US" sz="1800" b="0" i="0" u="none" dirty="0">
                <a:solidFill>
                  <a:srgbClr val="008080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8B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	return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o;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   }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8B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    public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void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push(Object o)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	{ 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list.add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(o); }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   @Override </a:t>
            </a:r>
            <a:r>
              <a:rPr lang="en-US" sz="1800" b="0" i="0" u="none" dirty="0">
                <a:solidFill>
                  <a:srgbClr val="8B0000"/>
                </a:solidFill>
                <a:latin typeface="Arimo"/>
                <a:ea typeface="Arimo"/>
                <a:cs typeface="Arimo"/>
                <a:sym typeface="Arimo"/>
              </a:rPr>
              <a:t>/** Override the </a:t>
            </a:r>
            <a:r>
              <a:rPr lang="en-US" sz="1800" b="0" i="0" u="none" dirty="0" err="1">
                <a:solidFill>
                  <a:srgbClr val="8B0000"/>
                </a:solidFill>
                <a:latin typeface="Arimo"/>
                <a:ea typeface="Arimo"/>
                <a:cs typeface="Arimo"/>
                <a:sym typeface="Arimo"/>
              </a:rPr>
              <a:t>toString</a:t>
            </a:r>
            <a:r>
              <a:rPr lang="en-US" sz="1800" b="0" i="0" u="none" dirty="0">
                <a:solidFill>
                  <a:srgbClr val="8B0000"/>
                </a:solidFill>
                <a:latin typeface="Arimo"/>
                <a:ea typeface="Arimo"/>
                <a:cs typeface="Arimo"/>
                <a:sym typeface="Arimo"/>
              </a:rPr>
              <a:t> in the Object class */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8B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     public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String 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toString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	{ </a:t>
            </a:r>
            <a:r>
              <a:rPr lang="en-US" sz="1800" b="0" i="0" u="none" dirty="0">
                <a:solidFill>
                  <a:srgbClr val="00008B"/>
                </a:solidFill>
                <a:latin typeface="Arimo"/>
                <a:ea typeface="Arimo"/>
                <a:cs typeface="Arimo"/>
                <a:sym typeface="Arimo"/>
              </a:rPr>
              <a:t>return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1800" b="0" i="0" u="none" dirty="0">
                <a:solidFill>
                  <a:srgbClr val="008000"/>
                </a:solidFill>
                <a:latin typeface="Arimo"/>
                <a:ea typeface="Arimo"/>
                <a:cs typeface="Arimo"/>
                <a:sym typeface="Arimo"/>
              </a:rPr>
              <a:t>"stack: "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+ </a:t>
            </a:r>
            <a:r>
              <a:rPr lang="en-US" sz="1800" b="0" i="0" u="none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list.toString</a:t>
            </a: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(); }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lang="en-US" sz="1800" b="0" i="0" u="none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}</a:t>
            </a:r>
            <a:r>
              <a:rPr lang="en-US" sz="1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Google Shape;908;p83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17</a:t>
            </a:fld>
            <a:endParaRPr/>
          </a:p>
        </p:txBody>
      </p:sp>
      <p:sp>
        <p:nvSpPr>
          <p:cNvPr id="909" name="Google Shape;909;p83"/>
          <p:cNvSpPr txBox="1"/>
          <p:nvPr/>
        </p:nvSpPr>
        <p:spPr>
          <a:xfrm>
            <a:off x="381000" y="1543050"/>
            <a:ext cx="8153400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can convert primitive type to objects using Wrapper classes. Can we convert ArrayList to array and Vice Versa???    </a:t>
            </a:r>
            <a:endParaRPr/>
          </a:p>
        </p:txBody>
      </p:sp>
      <p:sp>
        <p:nvSpPr>
          <p:cNvPr id="910" name="Google Shape;910;p83"/>
          <p:cNvSpPr txBox="1"/>
          <p:nvPr/>
        </p:nvSpPr>
        <p:spPr>
          <a:xfrm>
            <a:off x="533400" y="2652712"/>
            <a:ext cx="7620000" cy="1570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Using Static method “asList” in the Arrays Class to convert array to ArrayList.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11" name="Google Shape;911;p83" descr="Image result for thin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9050" y="7937"/>
            <a:ext cx="3371850" cy="1352550"/>
          </a:xfrm>
          <a:prstGeom prst="rect">
            <a:avLst/>
          </a:prstGeom>
          <a:noFill/>
          <a:ln>
            <a:noFill/>
          </a:ln>
        </p:spPr>
      </p:pic>
      <p:sp>
        <p:nvSpPr>
          <p:cNvPr id="912" name="Google Shape;912;p83"/>
          <p:cNvSpPr txBox="1"/>
          <p:nvPr/>
        </p:nvSpPr>
        <p:spPr>
          <a:xfrm>
            <a:off x="461962" y="4084637"/>
            <a:ext cx="8839200" cy="25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String[] array = {</a:t>
            </a: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"red"</a:t>
            </a: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"green", "blue"</a:t>
            </a: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};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ArrayList&lt;String&gt; list = </a:t>
            </a: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</a:t>
            </a: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ArrayList&lt;&gt;(Arrays.asList(array));</a:t>
            </a:r>
            <a:endParaRPr/>
          </a:p>
        </p:txBody>
      </p:sp>
      <p:sp>
        <p:nvSpPr>
          <p:cNvPr id="913" name="Google Shape;913;p83"/>
          <p:cNvSpPr txBox="1"/>
          <p:nvPr/>
        </p:nvSpPr>
        <p:spPr>
          <a:xfrm>
            <a:off x="4019550" y="2536825"/>
            <a:ext cx="876300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YES </a:t>
            </a:r>
            <a:endParaRPr/>
          </a:p>
        </p:txBody>
      </p:sp>
      <p:sp>
        <p:nvSpPr>
          <p:cNvPr id="914" name="Google Shape;914;p83"/>
          <p:cNvSpPr txBox="1"/>
          <p:nvPr/>
        </p:nvSpPr>
        <p:spPr>
          <a:xfrm>
            <a:off x="3352800" y="152400"/>
            <a:ext cx="54102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 Lists from/to Arrays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9" name="Google Shape;919;p84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18</a:t>
            </a:fld>
            <a:endParaRPr/>
          </a:p>
        </p:txBody>
      </p:sp>
      <p:sp>
        <p:nvSpPr>
          <p:cNvPr id="920" name="Google Shape;920;p84"/>
          <p:cNvSpPr txBox="1"/>
          <p:nvPr/>
        </p:nvSpPr>
        <p:spPr>
          <a:xfrm>
            <a:off x="381000" y="1543050"/>
            <a:ext cx="8153400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can convert primitive type to objects using Wrapper classes. Can we convert ArrayList to array and Vice Versa???    </a:t>
            </a:r>
            <a:endParaRPr/>
          </a:p>
        </p:txBody>
      </p:sp>
      <p:sp>
        <p:nvSpPr>
          <p:cNvPr id="921" name="Google Shape;921;p84"/>
          <p:cNvSpPr txBox="1"/>
          <p:nvPr/>
        </p:nvSpPr>
        <p:spPr>
          <a:xfrm>
            <a:off x="533400" y="2652712"/>
            <a:ext cx="7620000" cy="1570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Using method “toArray” in the ArrayList to covert ArrayList to array 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22" name="Google Shape;922;p84" descr="Image result for thin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9050" y="7937"/>
            <a:ext cx="3371850" cy="1352550"/>
          </a:xfrm>
          <a:prstGeom prst="rect">
            <a:avLst/>
          </a:prstGeom>
          <a:noFill/>
          <a:ln>
            <a:noFill/>
          </a:ln>
        </p:spPr>
      </p:pic>
      <p:sp>
        <p:nvSpPr>
          <p:cNvPr id="923" name="Google Shape;923;p84"/>
          <p:cNvSpPr txBox="1"/>
          <p:nvPr/>
        </p:nvSpPr>
        <p:spPr>
          <a:xfrm>
            <a:off x="461962" y="4084637"/>
            <a:ext cx="8839200" cy="25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String[] array1 = </a:t>
            </a: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</a:t>
            </a: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String[list.size()];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list.toArray(array1);</a:t>
            </a:r>
            <a:endParaRPr/>
          </a:p>
        </p:txBody>
      </p:sp>
      <p:sp>
        <p:nvSpPr>
          <p:cNvPr id="924" name="Google Shape;924;p84"/>
          <p:cNvSpPr txBox="1"/>
          <p:nvPr/>
        </p:nvSpPr>
        <p:spPr>
          <a:xfrm>
            <a:off x="4019550" y="2536825"/>
            <a:ext cx="876300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YES </a:t>
            </a:r>
            <a:endParaRPr/>
          </a:p>
        </p:txBody>
      </p:sp>
      <p:sp>
        <p:nvSpPr>
          <p:cNvPr id="925" name="Google Shape;925;p84"/>
          <p:cNvSpPr txBox="1"/>
          <p:nvPr/>
        </p:nvSpPr>
        <p:spPr>
          <a:xfrm>
            <a:off x="3352800" y="152400"/>
            <a:ext cx="54102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 Lists from/to Arrays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" name="Google Shape;930;p85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</a:t>
            </a:fld>
            <a:endParaRPr/>
          </a:p>
        </p:txBody>
      </p:sp>
      <p:sp>
        <p:nvSpPr>
          <p:cNvPr id="931" name="Google Shape;931;p85"/>
          <p:cNvSpPr txBox="1"/>
          <p:nvPr/>
        </p:nvSpPr>
        <p:spPr>
          <a:xfrm>
            <a:off x="381000" y="1543050"/>
            <a:ext cx="8153400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 you want to sort , find max/ min, or shuffle an array, what you do ?     </a:t>
            </a:r>
            <a:endParaRPr/>
          </a:p>
        </p:txBody>
      </p:sp>
      <p:pic>
        <p:nvPicPr>
          <p:cNvPr id="932" name="Google Shape;932;p85" descr="Image result for thin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9050" y="7937"/>
            <a:ext cx="3371850" cy="1352550"/>
          </a:xfrm>
          <a:prstGeom prst="rect">
            <a:avLst/>
          </a:prstGeom>
          <a:noFill/>
          <a:ln>
            <a:noFill/>
          </a:ln>
        </p:spPr>
      </p:pic>
      <p:sp>
        <p:nvSpPr>
          <p:cNvPr id="933" name="Google Shape;933;p85"/>
          <p:cNvSpPr txBox="1"/>
          <p:nvPr/>
        </p:nvSpPr>
        <p:spPr>
          <a:xfrm>
            <a:off x="914400" y="2536825"/>
            <a:ext cx="6934200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an Algorithm that needs many statement and looping.</a:t>
            </a:r>
            <a:endParaRPr/>
          </a:p>
        </p:txBody>
      </p:sp>
      <p:sp>
        <p:nvSpPr>
          <p:cNvPr id="934" name="Google Shape;934;p85"/>
          <p:cNvSpPr txBox="1"/>
          <p:nvPr/>
        </p:nvSpPr>
        <p:spPr>
          <a:xfrm>
            <a:off x="457200" y="3235325"/>
            <a:ext cx="8153400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Are there another and easier solutions????</a:t>
            </a:r>
            <a:endParaRPr/>
          </a:p>
        </p:txBody>
      </p:sp>
      <p:sp>
        <p:nvSpPr>
          <p:cNvPr id="935" name="Google Shape;935;p85"/>
          <p:cNvSpPr txBox="1"/>
          <p:nvPr/>
        </p:nvSpPr>
        <p:spPr>
          <a:xfrm>
            <a:off x="914400" y="3689350"/>
            <a:ext cx="6934200" cy="1570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Yes. Use the static methods “sort”, “max”, “min” and “Shuffle” in the java.util.Collections class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But the objects in the ArrayList must be comparable ( Wrappers and Strings)  objects to perform the tasks 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5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/>
          </a:p>
        </p:txBody>
      </p:sp>
      <p:sp>
        <p:nvSpPr>
          <p:cNvPr id="150" name="Google Shape;150;p15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Times New Roman"/>
              <a:buNone/>
            </a:pPr>
            <a:r>
              <a:rPr lang="en-US" sz="40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Objectives</a:t>
            </a:r>
            <a:endParaRPr/>
          </a:p>
        </p:txBody>
      </p:sp>
      <p:sp>
        <p:nvSpPr>
          <p:cNvPr id="151" name="Google Shape;151;p15"/>
          <p:cNvSpPr txBox="1">
            <a:spLocks noGrp="1"/>
          </p:cNvSpPr>
          <p:nvPr>
            <p:ph type="body" idx="1"/>
          </p:nvPr>
        </p:nvSpPr>
        <p:spPr>
          <a:xfrm>
            <a:off x="152400" y="1905000"/>
            <a:ext cx="8839200" cy="55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58775" lvl="2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Char char="●"/>
            </a:pPr>
            <a:r>
              <a:rPr lang="en-US" sz="2000" b="0" i="0" u="none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</a:t>
            </a:r>
            <a:r>
              <a:rPr lang="en-US" sz="20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store, retrieve, and manipulate objects in an </a:t>
            </a:r>
            <a:r>
              <a:rPr lang="en-US" sz="2000" b="1" i="0" u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ArrayList</a:t>
            </a:r>
            <a:r>
              <a:rPr lang="en-US" sz="2000" b="0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>
                <a:solidFill>
                  <a:schemeClr val="tx1"/>
                </a:solidFill>
                <a:sym typeface="Times New Roman"/>
              </a:rPr>
              <a:t>(§11.11).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" name="Google Shape;940;p86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</a:t>
            </a:fld>
            <a:endParaRPr/>
          </a:p>
        </p:txBody>
      </p:sp>
      <p:sp>
        <p:nvSpPr>
          <p:cNvPr id="941" name="Google Shape;941;p86"/>
          <p:cNvSpPr txBox="1">
            <a:spLocks noGrp="1"/>
          </p:cNvSpPr>
          <p:nvPr>
            <p:ph type="title"/>
          </p:nvPr>
        </p:nvSpPr>
        <p:spPr>
          <a:xfrm>
            <a:off x="685800" y="1524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sort,max,min and shuffle in an Array List</a:t>
            </a:r>
            <a:endParaRPr/>
          </a:p>
        </p:txBody>
      </p:sp>
      <p:sp>
        <p:nvSpPr>
          <p:cNvPr id="942" name="Google Shape;942;p86"/>
          <p:cNvSpPr txBox="1">
            <a:spLocks noGrp="1"/>
          </p:cNvSpPr>
          <p:nvPr>
            <p:ph type="body" idx="1"/>
          </p:nvPr>
        </p:nvSpPr>
        <p:spPr>
          <a:xfrm>
            <a:off x="228600" y="1219200"/>
            <a:ext cx="91440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Integer[] array={5,8,2,9,4};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216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ArrayList&lt;Integer&gt; list= new ArrayList&lt;&gt;(Arrays.asList(array));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216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Collections.sort(list);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216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System.out.println(list);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216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System.out.println(Collections.max(list));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216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System.out.println(Collections.min(list));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216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Collections.shuffle(list);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216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System.out.println(list);   </a:t>
            </a:r>
            <a:endParaRPr/>
          </a:p>
        </p:txBody>
      </p:sp>
      <p:sp>
        <p:nvSpPr>
          <p:cNvPr id="943" name="Google Shape;943;p86"/>
          <p:cNvSpPr txBox="1"/>
          <p:nvPr/>
        </p:nvSpPr>
        <p:spPr>
          <a:xfrm>
            <a:off x="1643062" y="3062287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44" name="Google Shape;944;p86"/>
          <p:cNvSpPr txBox="1"/>
          <p:nvPr/>
        </p:nvSpPr>
        <p:spPr>
          <a:xfrm>
            <a:off x="0" y="2262187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45" name="Google Shape;945;p86"/>
          <p:cNvSpPr txBox="1"/>
          <p:nvPr/>
        </p:nvSpPr>
        <p:spPr>
          <a:xfrm>
            <a:off x="6324600" y="2428875"/>
            <a:ext cx="4572000" cy="1570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[2, 4, 5, 8, 9]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[4, 5, 9, 2, 8]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Google Shape;754;p69"/>
          <p:cNvSpPr txBox="1">
            <a:spLocks noGrp="1"/>
          </p:cNvSpPr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5" name="Google Shape;755;p69"/>
          <p:cNvSpPr txBox="1">
            <a:spLocks noGrp="1"/>
          </p:cNvSpPr>
          <p:nvPr>
            <p:ph type="body" idx="1"/>
          </p:nvPr>
        </p:nvSpPr>
        <p:spPr>
          <a:xfrm>
            <a:off x="685800" y="15240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Char char="●"/>
            </a:pP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you do if you want to save 100 student’s records?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100"/>
              <a:buNone/>
            </a:pPr>
            <a:r>
              <a:rPr lang="en-US" sz="2800" b="0" i="0" u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      Student[] array= new Students[100];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100"/>
              <a:buNone/>
            </a:pP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You can create an array to store objects. But the array’s size is fixed once the array is created.</a:t>
            </a:r>
            <a:endParaRPr sz="2800" b="0" i="0" u="none">
              <a:solidFill>
                <a:schemeClr val="accent2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Char char="●"/>
            </a:pP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if the number of students increases??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100"/>
              <a:buNone/>
            </a:pPr>
            <a:r>
              <a:rPr lang="en-US" sz="2800" b="0" i="0" u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      copy the array to bigger one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Char char="●"/>
            </a:pP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if you don’t know the size??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100"/>
              <a:buNone/>
            </a:pPr>
            <a:r>
              <a:rPr lang="en-US" sz="2800" b="0" i="0" u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       </a:t>
            </a:r>
            <a:r>
              <a:rPr lang="en-US" sz="2800" b="0" i="0" u="none">
                <a:solidFill>
                  <a:srgbClr val="FF0000"/>
                </a:solidFill>
                <a:latin typeface="Trebuchet MS"/>
                <a:ea typeface="Trebuchet MS"/>
                <a:cs typeface="Trebuchet MS"/>
                <a:sym typeface="Trebuchet MS"/>
              </a:rPr>
              <a:t>ArrayList class;</a:t>
            </a:r>
            <a:endParaRPr/>
          </a:p>
        </p:txBody>
      </p:sp>
      <p:pic>
        <p:nvPicPr>
          <p:cNvPr id="756" name="Google Shape;756;p69" descr="Image result for thin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9050" y="7937"/>
            <a:ext cx="3371850" cy="1352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p70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/>
          </a:p>
        </p:txBody>
      </p:sp>
      <p:sp>
        <p:nvSpPr>
          <p:cNvPr id="762" name="Google Shape;762;p70"/>
          <p:cNvSpPr txBox="1">
            <a:spLocks noGrp="1"/>
          </p:cNvSpPr>
          <p:nvPr>
            <p:ph type="title"/>
          </p:nvPr>
        </p:nvSpPr>
        <p:spPr>
          <a:xfrm>
            <a:off x="685800" y="1524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</a:t>
            </a:r>
            <a:r>
              <a:rPr lang="en-US" sz="4400" b="0" i="0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ArrayList</a:t>
            </a: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Class</a:t>
            </a:r>
            <a:endParaRPr/>
          </a:p>
        </p:txBody>
      </p:sp>
      <p:sp>
        <p:nvSpPr>
          <p:cNvPr id="763" name="Google Shape;763;p70"/>
          <p:cNvSpPr txBox="1">
            <a:spLocks noGrp="1"/>
          </p:cNvSpPr>
          <p:nvPr>
            <p:ph type="body" idx="1"/>
          </p:nvPr>
        </p:nvSpPr>
        <p:spPr>
          <a:xfrm>
            <a:off x="228600" y="990600"/>
            <a:ext cx="86106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Java provides the ArrayList class that can be used to store an unlimited number of objects.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SzPts val="1800"/>
              <a:buNone/>
            </a:pPr>
            <a:r>
              <a:rPr lang="en-US" sz="2400" b="1" i="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Creating and adding contents:</a:t>
            </a:r>
            <a:endParaRPr/>
          </a:p>
        </p:txBody>
      </p:sp>
      <p:sp>
        <p:nvSpPr>
          <p:cNvPr id="764" name="Google Shape;764;p70"/>
          <p:cNvSpPr txBox="1"/>
          <p:nvPr/>
        </p:nvSpPr>
        <p:spPr>
          <a:xfrm>
            <a:off x="1643062" y="3062287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65" name="Google Shape;765;p70"/>
          <p:cNvSpPr txBox="1"/>
          <p:nvPr/>
        </p:nvSpPr>
        <p:spPr>
          <a:xfrm>
            <a:off x="0" y="2713037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66" name="Google Shape;766;p70"/>
          <p:cNvSpPr txBox="1"/>
          <p:nvPr/>
        </p:nvSpPr>
        <p:spPr>
          <a:xfrm>
            <a:off x="0" y="2665412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67" name="Google Shape;767;p7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8325" y="2760662"/>
            <a:ext cx="3863975" cy="2878137"/>
          </a:xfrm>
          <a:prstGeom prst="rect">
            <a:avLst/>
          </a:prstGeom>
          <a:noFill/>
          <a:ln>
            <a:noFill/>
          </a:ln>
        </p:spPr>
      </p:pic>
      <p:sp>
        <p:nvSpPr>
          <p:cNvPr id="768" name="Google Shape;768;p70"/>
          <p:cNvSpPr txBox="1"/>
          <p:nvPr/>
        </p:nvSpPr>
        <p:spPr>
          <a:xfrm>
            <a:off x="4506912" y="3322637"/>
            <a:ext cx="4103687" cy="1592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Creates an empty list.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Appends a new element </a:t>
            </a:r>
            <a:r>
              <a:rPr lang="en-US" sz="1500" b="0" i="0" u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o</a:t>
            </a: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at the end of this list.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Adds a new element </a:t>
            </a:r>
            <a:r>
              <a:rPr lang="en-US" sz="1500" b="0" i="0" u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o</a:t>
            </a: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at the specified index in this list</a:t>
            </a:r>
            <a:r>
              <a:rPr lang="en-US" sz="15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Sets the element at the specified index. Return and remove the current one</a:t>
            </a:r>
            <a:endParaRPr/>
          </a:p>
        </p:txBody>
      </p:sp>
      <p:sp>
        <p:nvSpPr>
          <p:cNvPr id="769" name="Google Shape;769;p70"/>
          <p:cNvSpPr txBox="1"/>
          <p:nvPr/>
        </p:nvSpPr>
        <p:spPr>
          <a:xfrm>
            <a:off x="685800" y="3354387"/>
            <a:ext cx="4572000" cy="1230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+ArrayList() </a:t>
            </a:r>
            <a:endParaRPr sz="16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+add(o: E) : void </a:t>
            </a:r>
            <a:endParaRPr sz="16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+add(index: int, o: E) : void</a:t>
            </a:r>
            <a:endParaRPr sz="16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+set(index: int, o: E) : 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Google Shape;774;p71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/>
          </a:p>
        </p:txBody>
      </p:sp>
      <p:sp>
        <p:nvSpPr>
          <p:cNvPr id="775" name="Google Shape;775;p71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10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Times New Roman"/>
              <a:buNone/>
            </a:pPr>
            <a:r>
              <a:rPr lang="en-US" sz="40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Differences and Similarities between Arrays and ArrayList</a:t>
            </a:r>
            <a:endParaRPr/>
          </a:p>
        </p:txBody>
      </p:sp>
      <p:sp>
        <p:nvSpPr>
          <p:cNvPr id="776" name="Google Shape;776;p71"/>
          <p:cNvSpPr txBox="1"/>
          <p:nvPr/>
        </p:nvSpPr>
        <p:spPr>
          <a:xfrm>
            <a:off x="1643062" y="3062287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77" name="Google Shape;777;p71"/>
          <p:cNvSpPr txBox="1"/>
          <p:nvPr/>
        </p:nvSpPr>
        <p:spPr>
          <a:xfrm>
            <a:off x="0" y="2262187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78" name="Google Shape;778;p71"/>
          <p:cNvSpPr txBox="1"/>
          <p:nvPr/>
        </p:nvSpPr>
        <p:spPr>
          <a:xfrm>
            <a:off x="0" y="263842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79" name="Google Shape;779;p71"/>
          <p:cNvSpPr txBox="1"/>
          <p:nvPr/>
        </p:nvSpPr>
        <p:spPr>
          <a:xfrm>
            <a:off x="0" y="263842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80" name="Google Shape;780;p71"/>
          <p:cNvSpPr txBox="1"/>
          <p:nvPr/>
        </p:nvSpPr>
        <p:spPr>
          <a:xfrm>
            <a:off x="0" y="244792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81" name="Google Shape;781;p71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82" name="Google Shape;782;p71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83" name="Google Shape;783;p71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784" name="Google Shape;784;p71"/>
          <p:cNvGraphicFramePr/>
          <p:nvPr/>
        </p:nvGraphicFramePr>
        <p:xfrm>
          <a:off x="609600" y="2133600"/>
          <a:ext cx="7848600" cy="2506340"/>
        </p:xfrm>
        <a:graphic>
          <a:graphicData uri="http://schemas.openxmlformats.org/drawingml/2006/table">
            <a:tbl>
              <a:tblPr>
                <a:noFill/>
                <a:tableStyleId>{3B26096E-ED76-4BB5-9D87-0E13AC4F6FE4}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1" i="0" u="none" strike="noStrike" cap="non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Operation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1" i="0" u="none" strike="noStrike" cap="non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Array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1" i="0" u="none" strike="noStrike" cap="non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ArrayList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9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Times New Roman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Creating an array/ArrayList</a:t>
                      </a: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 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String[] a = </a:t>
                      </a:r>
                      <a:r>
                        <a:rPr lang="en-US" sz="1400" b="1" i="0" u="none" strike="noStrike" cap="none">
                          <a:solidFill>
                            <a:srgbClr val="000080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new</a:t>
                      </a: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 String[</a:t>
                      </a:r>
                      <a:r>
                        <a:rPr lang="en-US" sz="1400" b="1" i="0" u="none" strike="noStrike" cap="none">
                          <a:solidFill>
                            <a:srgbClr val="3366FF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10</a:t>
                      </a: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] 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ArrayList&lt;String&gt; list = </a:t>
                      </a:r>
                      <a:r>
                        <a:rPr lang="en-US" sz="1400" b="1" i="0" u="none" strike="noStrike" cap="none">
                          <a:solidFill>
                            <a:srgbClr val="000080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new</a:t>
                      </a: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 ArrayList&lt;&gt;();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75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Times New Roman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Adding a new element</a:t>
                      </a: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 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  a[size-1]=</a:t>
                      </a: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”</a:t>
                      </a: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London”;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list.add(</a:t>
                      </a:r>
                      <a:r>
                        <a:rPr lang="en-US" sz="1400" b="1" i="0" u="none" strike="noStrike" cap="none">
                          <a:solidFill>
                            <a:srgbClr val="3366FF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"London"</a:t>
                      </a: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);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0" i="0" u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31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Times New Roman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Inserting a new element</a:t>
                      </a: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 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Needs shifting procedures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a[index]= </a:t>
                      </a:r>
                      <a:r>
                        <a:rPr lang="en-US" sz="1400" b="1" i="0" u="none">
                          <a:solidFill>
                            <a:srgbClr val="3366FF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"London"</a:t>
                      </a: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;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0" i="0" u="none">
                        <a:solidFill>
                          <a:schemeClr val="dk1"/>
                        </a:solidFill>
                        <a:latin typeface="Courier"/>
                        <a:ea typeface="Courier"/>
                        <a:cs typeface="Courier"/>
                        <a:sym typeface="Courier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list.add(index, </a:t>
                      </a:r>
                      <a:r>
                        <a:rPr lang="en-US" sz="1400" b="1" i="0" u="none">
                          <a:solidFill>
                            <a:srgbClr val="3366FF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"London"</a:t>
                      </a: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);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Times New Roman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Updating an element</a:t>
                      </a: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 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 a[index] = </a:t>
                      </a:r>
                      <a:r>
                        <a:rPr lang="en-US" sz="1400" b="1" i="0" u="none">
                          <a:solidFill>
                            <a:srgbClr val="3366FF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"London"</a:t>
                      </a: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; 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list.set(index, </a:t>
                      </a:r>
                      <a:r>
                        <a:rPr lang="en-US" sz="1400" b="1" i="0" u="none">
                          <a:solidFill>
                            <a:srgbClr val="3366FF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"London"</a:t>
                      </a: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); 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p72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/>
          </a:p>
        </p:txBody>
      </p:sp>
      <p:sp>
        <p:nvSpPr>
          <p:cNvPr id="790" name="Google Shape;790;p72"/>
          <p:cNvSpPr txBox="1">
            <a:spLocks noGrp="1"/>
          </p:cNvSpPr>
          <p:nvPr>
            <p:ph type="title"/>
          </p:nvPr>
        </p:nvSpPr>
        <p:spPr>
          <a:xfrm>
            <a:off x="685800" y="1524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</a:t>
            </a:r>
            <a:r>
              <a:rPr lang="en-US" sz="4400" b="0" i="0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ArrayList</a:t>
            </a: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Class</a:t>
            </a:r>
            <a:endParaRPr/>
          </a:p>
        </p:txBody>
      </p:sp>
      <p:sp>
        <p:nvSpPr>
          <p:cNvPr id="791" name="Google Shape;791;p72"/>
          <p:cNvSpPr txBox="1">
            <a:spLocks noGrp="1"/>
          </p:cNvSpPr>
          <p:nvPr>
            <p:ph type="body" idx="1"/>
          </p:nvPr>
        </p:nvSpPr>
        <p:spPr>
          <a:xfrm>
            <a:off x="266700" y="936625"/>
            <a:ext cx="86106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 b="1" i="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Removing contents and checking status:</a:t>
            </a:r>
            <a:endParaRPr/>
          </a:p>
        </p:txBody>
      </p:sp>
      <p:sp>
        <p:nvSpPr>
          <p:cNvPr id="792" name="Google Shape;792;p72"/>
          <p:cNvSpPr txBox="1"/>
          <p:nvPr/>
        </p:nvSpPr>
        <p:spPr>
          <a:xfrm>
            <a:off x="1643062" y="192087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93" name="Google Shape;793;p72"/>
          <p:cNvSpPr txBox="1"/>
          <p:nvPr/>
        </p:nvSpPr>
        <p:spPr>
          <a:xfrm>
            <a:off x="0" y="157162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94" name="Google Shape;794;p72"/>
          <p:cNvSpPr txBox="1"/>
          <p:nvPr/>
        </p:nvSpPr>
        <p:spPr>
          <a:xfrm>
            <a:off x="0" y="152400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95" name="Google Shape;795;p7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8325" y="1541462"/>
            <a:ext cx="3863975" cy="2878137"/>
          </a:xfrm>
          <a:prstGeom prst="rect">
            <a:avLst/>
          </a:prstGeom>
          <a:noFill/>
          <a:ln>
            <a:noFill/>
          </a:ln>
        </p:spPr>
      </p:pic>
      <p:sp>
        <p:nvSpPr>
          <p:cNvPr id="796" name="Google Shape;796;p72"/>
          <p:cNvSpPr txBox="1"/>
          <p:nvPr/>
        </p:nvSpPr>
        <p:spPr>
          <a:xfrm>
            <a:off x="685800" y="2135187"/>
            <a:ext cx="4572000" cy="2112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+clear(): void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+remove(o: Object): boolean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+remove(index: int) : boolean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endParaRPr sz="1600" b="0" i="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+contains(o: Object): boolean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+isEmpty(): boolean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+size(): int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797" name="Google Shape;797;p72"/>
          <p:cNvSpPr txBox="1"/>
          <p:nvPr/>
        </p:nvSpPr>
        <p:spPr>
          <a:xfrm>
            <a:off x="4614862" y="2049462"/>
            <a:ext cx="5183187" cy="2066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Removes all the elements from this list.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Removes the element </a:t>
            </a:r>
            <a:r>
              <a:rPr lang="en-US" sz="1500" b="0" i="0" u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o</a:t>
            </a: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from this list.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Removes the element at the specified index.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endParaRPr sz="15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Returns true if this list contains the element </a:t>
            </a:r>
            <a:r>
              <a:rPr lang="en-US" sz="1500" b="0" i="0" u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o</a:t>
            </a: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Returns true if this list contains no elements.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Returns the number of elements in this list.</a:t>
            </a:r>
            <a:endParaRPr/>
          </a:p>
        </p:txBody>
      </p:sp>
      <p:graphicFrame>
        <p:nvGraphicFramePr>
          <p:cNvPr id="798" name="Google Shape;798;p72"/>
          <p:cNvGraphicFramePr/>
          <p:nvPr/>
        </p:nvGraphicFramePr>
        <p:xfrm>
          <a:off x="685800" y="4648200"/>
          <a:ext cx="7848600" cy="2133575"/>
        </p:xfrm>
        <a:graphic>
          <a:graphicData uri="http://schemas.openxmlformats.org/drawingml/2006/table">
            <a:tbl>
              <a:tblPr>
                <a:noFill/>
                <a:tableStyleId>{3B26096E-ED76-4BB5-9D87-0E13AC4F6FE4}</a:tableStyleId>
              </a:tblPr>
              <a:tblGrid>
                <a:gridCol w="23717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288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85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1" i="0" u="non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Operation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1" i="0" u="non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Array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1" i="0" u="non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ArrayList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0" i="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Removing an element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0" i="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Needs shifting procedures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list.remove(index);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0" i="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Removing an element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F6F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list.remove(Object);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2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0" i="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Removing all elements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a= null;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list.clear();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0" i="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Returning size 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a.length 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list.size();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0" i="0" u="none">
                        <a:solidFill>
                          <a:schemeClr val="dk1"/>
                        </a:solidFill>
                        <a:latin typeface="Courier"/>
                        <a:ea typeface="Courier"/>
                        <a:cs typeface="Courier"/>
                        <a:sym typeface="Courier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73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/>
          </a:p>
        </p:txBody>
      </p:sp>
      <p:sp>
        <p:nvSpPr>
          <p:cNvPr id="804" name="Google Shape;804;p73"/>
          <p:cNvSpPr txBox="1">
            <a:spLocks noGrp="1"/>
          </p:cNvSpPr>
          <p:nvPr>
            <p:ph type="title"/>
          </p:nvPr>
        </p:nvSpPr>
        <p:spPr>
          <a:xfrm>
            <a:off x="685800" y="1524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</a:t>
            </a:r>
            <a:r>
              <a:rPr lang="en-US" sz="4400" b="0" i="0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ArrayList</a:t>
            </a: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Class</a:t>
            </a:r>
            <a:endParaRPr/>
          </a:p>
        </p:txBody>
      </p:sp>
      <p:sp>
        <p:nvSpPr>
          <p:cNvPr id="805" name="Google Shape;805;p73"/>
          <p:cNvSpPr txBox="1">
            <a:spLocks noGrp="1"/>
          </p:cNvSpPr>
          <p:nvPr>
            <p:ph type="body" idx="1"/>
          </p:nvPr>
        </p:nvSpPr>
        <p:spPr>
          <a:xfrm>
            <a:off x="309562" y="1446212"/>
            <a:ext cx="86106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 b="1" i="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Searching for contents :</a:t>
            </a:r>
            <a:endParaRPr/>
          </a:p>
        </p:txBody>
      </p:sp>
      <p:sp>
        <p:nvSpPr>
          <p:cNvPr id="806" name="Google Shape;806;p73"/>
          <p:cNvSpPr txBox="1"/>
          <p:nvPr/>
        </p:nvSpPr>
        <p:spPr>
          <a:xfrm>
            <a:off x="1643062" y="268287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07" name="Google Shape;807;p73"/>
          <p:cNvSpPr txBox="1"/>
          <p:nvPr/>
        </p:nvSpPr>
        <p:spPr>
          <a:xfrm>
            <a:off x="0" y="210502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08" name="Google Shape;808;p73"/>
          <p:cNvSpPr txBox="1"/>
          <p:nvPr/>
        </p:nvSpPr>
        <p:spPr>
          <a:xfrm>
            <a:off x="0" y="205740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09" name="Google Shape;809;p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8325" y="2135187"/>
            <a:ext cx="3863975" cy="2878137"/>
          </a:xfrm>
          <a:prstGeom prst="rect">
            <a:avLst/>
          </a:prstGeom>
          <a:noFill/>
          <a:ln>
            <a:noFill/>
          </a:ln>
        </p:spPr>
      </p:pic>
      <p:sp>
        <p:nvSpPr>
          <p:cNvPr id="810" name="Google Shape;810;p73"/>
          <p:cNvSpPr txBox="1"/>
          <p:nvPr/>
        </p:nvSpPr>
        <p:spPr>
          <a:xfrm>
            <a:off x="685800" y="2728912"/>
            <a:ext cx="4572000" cy="1620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endParaRPr sz="16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+get(index: int) : 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+indexOf(o: Object) : int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 b="0" i="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+lastIndexOf(o: Object) : int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endParaRPr sz="1600" b="0" i="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811" name="Google Shape;811;p73"/>
          <p:cNvSpPr txBox="1"/>
          <p:nvPr/>
        </p:nvSpPr>
        <p:spPr>
          <a:xfrm>
            <a:off x="4456112" y="2847975"/>
            <a:ext cx="5183187" cy="887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Returns the element from this list at the specified index.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Returns the index of the first matching element in this list.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None/>
            </a:pPr>
            <a:r>
              <a:rPr lang="en-US" sz="15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Returns the index of the last matching element in this list.</a:t>
            </a:r>
            <a:endParaRPr/>
          </a:p>
        </p:txBody>
      </p:sp>
      <p:sp>
        <p:nvSpPr>
          <p:cNvPr id="812" name="Google Shape;812;p73"/>
          <p:cNvSpPr txBox="1"/>
          <p:nvPr/>
        </p:nvSpPr>
        <p:spPr>
          <a:xfrm>
            <a:off x="-1217612" y="1073150"/>
            <a:ext cx="239712" cy="200025"/>
          </a:xfrm>
          <a:prstGeom prst="rect">
            <a:avLst/>
          </a:prstGeom>
          <a:noFill/>
          <a:ln>
            <a:noFill/>
          </a:ln>
          <a:effectLst>
            <a:outerShdw blurRad="63500" dist="17960" dir="2700000">
              <a:srgbClr val="7A7A7A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Courier"/>
              <a:buNone/>
            </a:pPr>
            <a:r>
              <a:rPr lang="en-US" sz="700" b="0" i="0" u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a</a:t>
            </a:r>
            <a:endParaRPr/>
          </a:p>
        </p:txBody>
      </p:sp>
      <p:graphicFrame>
        <p:nvGraphicFramePr>
          <p:cNvPr id="813" name="Google Shape;813;p73"/>
          <p:cNvGraphicFramePr/>
          <p:nvPr/>
        </p:nvGraphicFramePr>
        <p:xfrm>
          <a:off x="685800" y="5013325"/>
          <a:ext cx="7848600" cy="777850"/>
        </p:xfrm>
        <a:graphic>
          <a:graphicData uri="http://schemas.openxmlformats.org/drawingml/2006/table">
            <a:tbl>
              <a:tblPr>
                <a:noFill/>
                <a:tableStyleId>{3B26096E-ED76-4BB5-9D87-0E13AC4F6FE4}</a:tableStyleId>
              </a:tblPr>
              <a:tblGrid>
                <a:gridCol w="23717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288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85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1" i="0" u="non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Operation</a:t>
                      </a:r>
                      <a:endParaRPr/>
                    </a:p>
                  </a:txBody>
                  <a:tcPr marL="91450" marR="91450" marT="45750" marB="4575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1" i="0" u="non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Array</a:t>
                      </a:r>
                      <a:endParaRPr/>
                    </a:p>
                  </a:txBody>
                  <a:tcPr marL="91450" marR="91450" marT="45750" marB="4575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1" i="0" u="non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ArrayList</a:t>
                      </a:r>
                      <a:endParaRPr/>
                    </a:p>
                  </a:txBody>
                  <a:tcPr marL="91450" marR="91450" marT="45750" marB="4575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2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0" i="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Accessing an element </a:t>
                      </a:r>
                      <a:endParaRPr/>
                    </a:p>
                  </a:txBody>
                  <a:tcPr marL="91450" marR="91450" marT="45750" marB="4575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a[index]</a:t>
                      </a:r>
                      <a:endParaRPr/>
                    </a:p>
                  </a:txBody>
                  <a:tcPr marL="91450" marR="91450" marT="45750" marB="4575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ourier"/>
                        <a:buNone/>
                      </a:pPr>
                      <a:r>
                        <a:rPr lang="en-US" sz="1400" b="0" i="0" u="none">
                          <a:solidFill>
                            <a:schemeClr val="dk1"/>
                          </a:solidFill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list.get(index);</a:t>
                      </a:r>
                      <a:endParaRPr/>
                    </a:p>
                  </a:txBody>
                  <a:tcPr marL="91450" marR="91450" marT="45750" marB="4575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p74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/>
          </a:p>
        </p:txBody>
      </p:sp>
      <p:sp>
        <p:nvSpPr>
          <p:cNvPr id="819" name="Google Shape;819;p74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10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Times New Roman"/>
              <a:buNone/>
            </a:pPr>
            <a:r>
              <a:rPr lang="en-US" sz="40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Differences and Similarities between Arrays and ArrayList</a:t>
            </a:r>
            <a:endParaRPr/>
          </a:p>
        </p:txBody>
      </p:sp>
      <p:sp>
        <p:nvSpPr>
          <p:cNvPr id="820" name="Google Shape;820;p74"/>
          <p:cNvSpPr txBox="1"/>
          <p:nvPr/>
        </p:nvSpPr>
        <p:spPr>
          <a:xfrm>
            <a:off x="1643062" y="3062287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1" name="Google Shape;821;p74"/>
          <p:cNvSpPr txBox="1"/>
          <p:nvPr/>
        </p:nvSpPr>
        <p:spPr>
          <a:xfrm>
            <a:off x="0" y="2262187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2" name="Google Shape;822;p74"/>
          <p:cNvSpPr txBox="1"/>
          <p:nvPr/>
        </p:nvSpPr>
        <p:spPr>
          <a:xfrm>
            <a:off x="0" y="263842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3" name="Google Shape;823;p74"/>
          <p:cNvSpPr txBox="1"/>
          <p:nvPr/>
        </p:nvSpPr>
        <p:spPr>
          <a:xfrm>
            <a:off x="0" y="263842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4" name="Google Shape;824;p74"/>
          <p:cNvSpPr txBox="1"/>
          <p:nvPr/>
        </p:nvSpPr>
        <p:spPr>
          <a:xfrm>
            <a:off x="0" y="244792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25" name="Google Shape;825;p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9062" y="1514475"/>
            <a:ext cx="8905875" cy="3121025"/>
          </a:xfrm>
          <a:prstGeom prst="rect">
            <a:avLst/>
          </a:prstGeom>
          <a:noFill/>
          <a:ln>
            <a:noFill/>
          </a:ln>
        </p:spPr>
      </p:pic>
      <p:sp>
        <p:nvSpPr>
          <p:cNvPr id="826" name="Google Shape;826;p74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7" name="Google Shape;827;p74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8" name="Google Shape;828;p74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9" name="Google Shape;829;p74"/>
          <p:cNvSpPr/>
          <p:nvPr/>
        </p:nvSpPr>
        <p:spPr>
          <a:xfrm>
            <a:off x="1447800" y="5715000"/>
            <a:ext cx="3733800" cy="533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  <a:effectLst>
            <a:outerShdw blurRad="63500" dist="17960" dir="270000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imes New Roman"/>
              <a:buNone/>
            </a:pPr>
            <a:r>
              <a:rPr lang="en-US" sz="2400" b="0" i="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DistinctNumbers</a:t>
            </a:r>
            <a:endParaRPr/>
          </a:p>
        </p:txBody>
      </p:sp>
      <p:sp>
        <p:nvSpPr>
          <p:cNvPr id="830" name="Google Shape;830;p74"/>
          <p:cNvSpPr/>
          <p:nvPr/>
        </p:nvSpPr>
        <p:spPr>
          <a:xfrm>
            <a:off x="5562600" y="5715000"/>
            <a:ext cx="3276600" cy="533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38A1BA"/>
          </a:solidFill>
          <a:ln>
            <a:noFill/>
          </a:ln>
          <a:effectLst>
            <a:outerShdw blurRad="63500" dist="17960" dir="2700000">
              <a:srgbClr val="22617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ok Antiqua"/>
              <a:buNone/>
            </a:pPr>
            <a:r>
              <a:rPr lang="en-US" sz="2400" b="0" i="0" u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Run</a:t>
            </a:r>
            <a:endParaRPr/>
          </a:p>
        </p:txBody>
      </p:sp>
      <p:sp>
        <p:nvSpPr>
          <p:cNvPr id="831" name="Google Shape;831;p74"/>
          <p:cNvSpPr/>
          <p:nvPr/>
        </p:nvSpPr>
        <p:spPr>
          <a:xfrm>
            <a:off x="914400" y="5715000"/>
            <a:ext cx="468312" cy="5762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26250" y="23430"/>
                </a:moveTo>
                <a:lnTo>
                  <a:pt x="71250" y="23430"/>
                </a:lnTo>
                <a:lnTo>
                  <a:pt x="93750" y="41715"/>
                </a:lnTo>
                <a:lnTo>
                  <a:pt x="93750" y="96570"/>
                </a:lnTo>
                <a:lnTo>
                  <a:pt x="26250" y="96570"/>
                </a:lnTo>
                <a:close/>
              </a:path>
              <a:path w="120000" h="120000" fill="darkenLess" extrusionOk="0">
                <a:moveTo>
                  <a:pt x="26250" y="23430"/>
                </a:moveTo>
                <a:lnTo>
                  <a:pt x="71250" y="23430"/>
                </a:lnTo>
                <a:lnTo>
                  <a:pt x="71250" y="41715"/>
                </a:lnTo>
                <a:lnTo>
                  <a:pt x="93750" y="41715"/>
                </a:lnTo>
                <a:lnTo>
                  <a:pt x="93750" y="96570"/>
                </a:lnTo>
                <a:lnTo>
                  <a:pt x="26250" y="96570"/>
                </a:lnTo>
                <a:close/>
              </a:path>
              <a:path w="120000" h="120000" fill="darken" extrusionOk="0">
                <a:moveTo>
                  <a:pt x="71250" y="23430"/>
                </a:moveTo>
                <a:lnTo>
                  <a:pt x="71250" y="41715"/>
                </a:lnTo>
                <a:lnTo>
                  <a:pt x="93750" y="41715"/>
                </a:lnTo>
                <a:close/>
              </a:path>
              <a:path w="120000" h="120000" fill="none" extrusionOk="0">
                <a:moveTo>
                  <a:pt x="26250" y="23430"/>
                </a:moveTo>
                <a:lnTo>
                  <a:pt x="71250" y="23430"/>
                </a:lnTo>
                <a:lnTo>
                  <a:pt x="93750" y="41715"/>
                </a:lnTo>
                <a:lnTo>
                  <a:pt x="93750" y="96570"/>
                </a:lnTo>
                <a:lnTo>
                  <a:pt x="26250" y="96570"/>
                </a:lnTo>
                <a:close/>
                <a:moveTo>
                  <a:pt x="93750" y="41715"/>
                </a:moveTo>
                <a:lnTo>
                  <a:pt x="71250" y="41715"/>
                </a:lnTo>
                <a:lnTo>
                  <a:pt x="71250" y="23430"/>
                </a:lnTo>
              </a:path>
              <a:path w="120000" h="120000" fill="none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Google Shape;836;p75"/>
          <p:cNvSpPr txBox="1">
            <a:spLocks noGrp="1"/>
          </p:cNvSpPr>
          <p:nvPr>
            <p:ph type="title"/>
          </p:nvPr>
        </p:nvSpPr>
        <p:spPr>
          <a:xfrm>
            <a:off x="838200" y="201612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 Vs. ArrayList</a:t>
            </a:r>
            <a:endParaRPr/>
          </a:p>
        </p:txBody>
      </p:sp>
      <p:sp>
        <p:nvSpPr>
          <p:cNvPr id="837" name="Google Shape;837;p75"/>
          <p:cNvSpPr txBox="1">
            <a:spLocks noGrp="1"/>
          </p:cNvSpPr>
          <p:nvPr>
            <p:ph type="body" idx="1"/>
          </p:nvPr>
        </p:nvSpPr>
        <p:spPr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-US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 [] s = new String [10];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</a:pPr>
            <a:r>
              <a:rPr lang="en-US"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s[0]=“One”;    s[1]=“two”; ….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en-US"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is a specific kind of array with particular size.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-US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ArrayList s = new ArrayList ();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-US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ArrayList &lt;E&gt; s = new ArrayList&lt;E&gt; ();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</a:pPr>
            <a:r>
              <a:rPr lang="en-US"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s.add(“One”);    s.add(“two”); ….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en-US"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generic ArrayList.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en-US"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&lt;E&gt; is called generic type. You can replace it with concrete object type</a:t>
            </a:r>
            <a:endParaRPr/>
          </a:p>
          <a:p>
            <a:pPr marL="342900" marR="0" lvl="0" indent="-209550" algn="l" rtl="0"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</a:pPr>
            <a:endParaRPr sz="28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38" name="Google Shape;838;p75"/>
          <p:cNvSpPr txBox="1"/>
          <p:nvPr/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nternational">
  <a:themeElements>
    <a:clrScheme name="International 3">
      <a:dk1>
        <a:srgbClr val="000000"/>
      </a:dk1>
      <a:lt1>
        <a:srgbClr val="FFFFFF"/>
      </a:lt1>
      <a:dk2>
        <a:srgbClr val="000000"/>
      </a:dk2>
      <a:lt2>
        <a:srgbClr val="5F5F5F"/>
      </a:lt2>
      <a:accent1>
        <a:srgbClr val="CBCBCB"/>
      </a:accent1>
      <a:accent2>
        <a:srgbClr val="969696"/>
      </a:accent2>
      <a:accent3>
        <a:srgbClr val="FFFFFF"/>
      </a:accent3>
      <a:accent4>
        <a:srgbClr val="000000"/>
      </a:accent4>
      <a:accent5>
        <a:srgbClr val="E2E2E2"/>
      </a:accent5>
      <a:accent6>
        <a:srgbClr val="878787"/>
      </a:accent6>
      <a:hlink>
        <a:srgbClr val="DDDDDD"/>
      </a:hlink>
      <a:folHlink>
        <a:srgbClr val="EAEAE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International">
  <a:themeElements>
    <a:clrScheme name="International 3">
      <a:dk1>
        <a:srgbClr val="000000"/>
      </a:dk1>
      <a:lt1>
        <a:srgbClr val="FFFFFF"/>
      </a:lt1>
      <a:dk2>
        <a:srgbClr val="000000"/>
      </a:dk2>
      <a:lt2>
        <a:srgbClr val="5F5F5F"/>
      </a:lt2>
      <a:accent1>
        <a:srgbClr val="CBCBCB"/>
      </a:accent1>
      <a:accent2>
        <a:srgbClr val="969696"/>
      </a:accent2>
      <a:accent3>
        <a:srgbClr val="FFFFFF"/>
      </a:accent3>
      <a:accent4>
        <a:srgbClr val="000000"/>
      </a:accent4>
      <a:accent5>
        <a:srgbClr val="E2E2E2"/>
      </a:accent5>
      <a:accent6>
        <a:srgbClr val="878787"/>
      </a:accent6>
      <a:hlink>
        <a:srgbClr val="DDDDDD"/>
      </a:hlink>
      <a:folHlink>
        <a:srgbClr val="EAEAE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1211</Words>
  <Application>Microsoft Office PowerPoint</Application>
  <PresentationFormat>On-screen Show (4:3)</PresentationFormat>
  <Paragraphs>251</Paragraphs>
  <Slides>20</Slides>
  <Notes>20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Times New Roman</vt:lpstr>
      <vt:lpstr>Book Antiqua</vt:lpstr>
      <vt:lpstr>Arial</vt:lpstr>
      <vt:lpstr>Arimo</vt:lpstr>
      <vt:lpstr>Courier</vt:lpstr>
      <vt:lpstr>Trebuchet MS</vt:lpstr>
      <vt:lpstr>Courier New</vt:lpstr>
      <vt:lpstr>International</vt:lpstr>
      <vt:lpstr>1_International</vt:lpstr>
      <vt:lpstr>Chapter 11 Inheritance and Polymorphism  (ArrayList)</vt:lpstr>
      <vt:lpstr>Objectives</vt:lpstr>
      <vt:lpstr>PowerPoint Presentation</vt:lpstr>
      <vt:lpstr>The ArrayList Class</vt:lpstr>
      <vt:lpstr>Differences and Similarities between Arrays and ArrayList</vt:lpstr>
      <vt:lpstr>The ArrayList Class</vt:lpstr>
      <vt:lpstr>The ArrayList Class</vt:lpstr>
      <vt:lpstr>Differences and Similarities between Arrays and ArrayList</vt:lpstr>
      <vt:lpstr>Array Vs. ArrayList</vt:lpstr>
      <vt:lpstr>Generic Type </vt:lpstr>
      <vt:lpstr>PowerPoint Presentation</vt:lpstr>
      <vt:lpstr>PowerPoint Presentation</vt:lpstr>
      <vt:lpstr>PowerPoint Presentation</vt:lpstr>
      <vt:lpstr>PowerPoint Presentation</vt:lpstr>
      <vt:lpstr>The MyStack Classes </vt:lpstr>
      <vt:lpstr>PowerPoint Presentation</vt:lpstr>
      <vt:lpstr>PowerPoint Presentation</vt:lpstr>
      <vt:lpstr>PowerPoint Presentation</vt:lpstr>
      <vt:lpstr>PowerPoint Presentation</vt:lpstr>
      <vt:lpstr>sort,max,min and shuffle in an Array List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11 Inheritance and Polymorphism  (Polymorphism)</dc:title>
  <dc:creator>bshuaib</dc:creator>
  <cp:lastModifiedBy>bshuaib</cp:lastModifiedBy>
  <cp:revision>10</cp:revision>
  <dcterms:modified xsi:type="dcterms:W3CDTF">2019-11-24T06:16:14Z</dcterms:modified>
</cp:coreProperties>
</file>