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320" r:id="rId2"/>
    <p:sldId id="258" r:id="rId3"/>
    <p:sldId id="264" r:id="rId4"/>
    <p:sldId id="261" r:id="rId5"/>
    <p:sldId id="262" r:id="rId6"/>
    <p:sldId id="263" r:id="rId7"/>
    <p:sldId id="265" r:id="rId8"/>
    <p:sldId id="266" r:id="rId9"/>
    <p:sldId id="269" r:id="rId10"/>
    <p:sldId id="276" r:id="rId11"/>
    <p:sldId id="267" r:id="rId12"/>
    <p:sldId id="270" r:id="rId13"/>
    <p:sldId id="271" r:id="rId14"/>
    <p:sldId id="272" r:id="rId15"/>
    <p:sldId id="273" r:id="rId16"/>
    <p:sldId id="287" r:id="rId17"/>
    <p:sldId id="275" r:id="rId18"/>
    <p:sldId id="274" r:id="rId19"/>
    <p:sldId id="277" r:id="rId20"/>
    <p:sldId id="278" r:id="rId21"/>
    <p:sldId id="279" r:id="rId22"/>
    <p:sldId id="280" r:id="rId23"/>
    <p:sldId id="281" r:id="rId24"/>
    <p:sldId id="284" r:id="rId25"/>
    <p:sldId id="319" r:id="rId26"/>
    <p:sldId id="283" r:id="rId27"/>
    <p:sldId id="285" r:id="rId28"/>
    <p:sldId id="31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ECC42622-E40D-4B3C-9A9D-EEB56A89EB40}" type="presOf" srcId="{160298CF-D651-4443-B55A-DF5768370C12}" destId="{D2C15A2E-F265-4E83-96D0-995A90E88EBF}" srcOrd="0" destOrd="0" presId="urn:microsoft.com/office/officeart/2005/8/layout/vList3"/>
    <dgm:cxn modelId="{26C101E2-E9A6-4916-83C8-38E189D2D569}" type="presOf" srcId="{816C78C8-E966-4B7E-8D03-C3617DCE2AE7}" destId="{E8A93B39-86E4-4E2D-ADB5-63BB251ED922}" srcOrd="0" destOrd="0" presId="urn:microsoft.com/office/officeart/2005/8/layout/vList3"/>
    <dgm:cxn modelId="{D4D7BCAC-E622-43DA-B358-F601F6FFB523}" type="presParOf" srcId="{E8A93B39-86E4-4E2D-ADB5-63BB251ED922}" destId="{BD7346C7-6971-492F-9741-DB24D68F8AC9}" srcOrd="0" destOrd="0" presId="urn:microsoft.com/office/officeart/2005/8/layout/vList3"/>
    <dgm:cxn modelId="{0BBA5C42-3033-491E-9771-3CBA113A66D4}" type="presParOf" srcId="{BD7346C7-6971-492F-9741-DB24D68F8AC9}" destId="{CDEFADC2-8A87-4F86-99C7-5152EDF32688}" srcOrd="0" destOrd="0" presId="urn:microsoft.com/office/officeart/2005/8/layout/vList3"/>
    <dgm:cxn modelId="{69FEC149-6E65-42CC-9B9E-CD40C584CF27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B613B9-BD1E-4B71-B86D-9FE20FC6A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80D799-C459-4ABB-83ED-765774A14076}">
      <dgm:prSet/>
      <dgm:spPr/>
      <dgm:t>
        <a:bodyPr/>
        <a:lstStyle/>
        <a:p>
          <a:pPr rtl="0"/>
          <a:r>
            <a:rPr lang="en-US" dirty="0" smtClean="0"/>
            <a:t>Differentiate between static and dynamic data structures. Determine the tradeoffs between different data structures and identify applications of them.</a:t>
          </a:r>
          <a:endParaRPr lang="en-US" dirty="0"/>
        </a:p>
      </dgm:t>
    </dgm:pt>
    <dgm:pt modelId="{7323327D-3AB8-43F2-949E-3061CEEBCEB0}" type="parTrans" cxnId="{361721A7-DD90-4D70-A100-0A306B560F1C}">
      <dgm:prSet/>
      <dgm:spPr/>
      <dgm:t>
        <a:bodyPr/>
        <a:lstStyle/>
        <a:p>
          <a:endParaRPr lang="en-US"/>
        </a:p>
      </dgm:t>
    </dgm:pt>
    <dgm:pt modelId="{07DDBC7F-432C-42A5-8A7B-54A8F5C280FD}" type="sibTrans" cxnId="{361721A7-DD90-4D70-A100-0A306B560F1C}">
      <dgm:prSet/>
      <dgm:spPr/>
      <dgm:t>
        <a:bodyPr/>
        <a:lstStyle/>
        <a:p>
          <a:endParaRPr lang="en-US"/>
        </a:p>
      </dgm:t>
    </dgm:pt>
    <dgm:pt modelId="{55AC0041-55DF-4181-A108-A783FF150D33}">
      <dgm:prSet/>
      <dgm:spPr/>
      <dgm:t>
        <a:bodyPr/>
        <a:lstStyle/>
        <a:p>
          <a:pPr rtl="0"/>
          <a:r>
            <a:rPr lang="en-US" dirty="0" smtClean="0"/>
            <a:t>Design and analyze more efficient algorithms for solving basic problems.</a:t>
          </a:r>
          <a:endParaRPr lang="en-US" dirty="0"/>
        </a:p>
      </dgm:t>
    </dgm:pt>
    <dgm:pt modelId="{BDB3607D-CC31-45D8-8A9C-BD640A394EA2}" type="parTrans" cxnId="{1DE7DDCC-11D1-4FAE-9370-A0538FB29AF9}">
      <dgm:prSet/>
      <dgm:spPr/>
      <dgm:t>
        <a:bodyPr/>
        <a:lstStyle/>
        <a:p>
          <a:endParaRPr lang="en-US"/>
        </a:p>
      </dgm:t>
    </dgm:pt>
    <dgm:pt modelId="{F8A8E7A7-AE4B-4B33-ABD3-2B09A4B7C9D7}" type="sibTrans" cxnId="{1DE7DDCC-11D1-4FAE-9370-A0538FB29AF9}">
      <dgm:prSet/>
      <dgm:spPr/>
      <dgm:t>
        <a:bodyPr/>
        <a:lstStyle/>
        <a:p>
          <a:endParaRPr lang="en-US"/>
        </a:p>
      </dgm:t>
    </dgm:pt>
    <dgm:pt modelId="{B38FBBC6-FD38-4C4C-9E36-A518E232BE53}">
      <dgm:prSet/>
      <dgm:spPr/>
      <dgm:t>
        <a:bodyPr/>
        <a:lstStyle/>
        <a:p>
          <a:pPr rtl="0"/>
          <a:r>
            <a:rPr lang="en-US" dirty="0" smtClean="0"/>
            <a:t>Comprehend and trace the output of a given piece of code or algorithm.</a:t>
          </a:r>
          <a:endParaRPr lang="en-US" dirty="0"/>
        </a:p>
      </dgm:t>
    </dgm:pt>
    <dgm:pt modelId="{44E95428-6C68-4366-B137-2A51A9F5D394}" type="parTrans" cxnId="{CEFDA67B-2B14-4D02-97EE-0A7AA0CEA781}">
      <dgm:prSet/>
      <dgm:spPr/>
      <dgm:t>
        <a:bodyPr/>
        <a:lstStyle/>
        <a:p>
          <a:endParaRPr lang="en-US"/>
        </a:p>
      </dgm:t>
    </dgm:pt>
    <dgm:pt modelId="{D0372FF3-2575-45D0-B900-FAE94AC9F9DE}" type="sibTrans" cxnId="{CEFDA67B-2B14-4D02-97EE-0A7AA0CEA781}">
      <dgm:prSet/>
      <dgm:spPr/>
      <dgm:t>
        <a:bodyPr/>
        <a:lstStyle/>
        <a:p>
          <a:endParaRPr lang="en-US"/>
        </a:p>
      </dgm:t>
    </dgm:pt>
    <dgm:pt modelId="{5A1F641A-58AD-49A6-B511-2225E97CFC4E}">
      <dgm:prSet/>
      <dgm:spPr/>
      <dgm:t>
        <a:bodyPr/>
        <a:lstStyle/>
        <a:p>
          <a:pPr rtl="0"/>
          <a:r>
            <a:rPr lang="en-US" dirty="0" smtClean="0"/>
            <a:t>Demonstrate linear and binary search techniques in problem solving.</a:t>
          </a:r>
          <a:endParaRPr lang="en-US" dirty="0"/>
        </a:p>
      </dgm:t>
    </dgm:pt>
    <dgm:pt modelId="{6C1AB58E-B17D-4DA0-A5FE-507A5611DD95}" type="parTrans" cxnId="{33BD5230-1083-48BA-BACA-D44E9B10D894}">
      <dgm:prSet/>
      <dgm:spPr/>
      <dgm:t>
        <a:bodyPr/>
        <a:lstStyle/>
        <a:p>
          <a:endParaRPr lang="en-US"/>
        </a:p>
      </dgm:t>
    </dgm:pt>
    <dgm:pt modelId="{DD8B54E8-616D-4C02-900E-6CB394F84BBC}" type="sibTrans" cxnId="{33BD5230-1083-48BA-BACA-D44E9B10D894}">
      <dgm:prSet/>
      <dgm:spPr/>
      <dgm:t>
        <a:bodyPr/>
        <a:lstStyle/>
        <a:p>
          <a:endParaRPr lang="en-US"/>
        </a:p>
      </dgm:t>
    </dgm:pt>
    <dgm:pt modelId="{1E704C38-306F-4903-8EBA-CA267AAE1CC9}">
      <dgm:prSet/>
      <dgm:spPr/>
      <dgm:t>
        <a:bodyPr/>
        <a:lstStyle/>
        <a:p>
          <a:pPr rtl="0"/>
          <a:r>
            <a:rPr lang="en-US" dirty="0" smtClean="0"/>
            <a:t>Represent and implement linked data structures.</a:t>
          </a:r>
          <a:endParaRPr lang="en-US" dirty="0"/>
        </a:p>
      </dgm:t>
    </dgm:pt>
    <dgm:pt modelId="{4E8E6DA7-EC41-48DA-8027-57E9C3CFC888}" type="parTrans" cxnId="{1FE04ED7-729F-4742-B1B4-13DB9C24C496}">
      <dgm:prSet/>
      <dgm:spPr/>
      <dgm:t>
        <a:bodyPr/>
        <a:lstStyle/>
        <a:p>
          <a:endParaRPr lang="en-US"/>
        </a:p>
      </dgm:t>
    </dgm:pt>
    <dgm:pt modelId="{7E8091F3-3A8E-4E93-94BC-B0E3AC42852B}" type="sibTrans" cxnId="{1FE04ED7-729F-4742-B1B4-13DB9C24C496}">
      <dgm:prSet/>
      <dgm:spPr/>
      <dgm:t>
        <a:bodyPr/>
        <a:lstStyle/>
        <a:p>
          <a:endParaRPr lang="en-US"/>
        </a:p>
      </dgm:t>
    </dgm:pt>
    <dgm:pt modelId="{9F042F4C-730B-4734-819B-0A75FD010C9F}">
      <dgm:prSet/>
      <dgm:spPr/>
      <dgm:t>
        <a:bodyPr/>
        <a:lstStyle/>
        <a:p>
          <a:pPr rtl="0"/>
          <a:r>
            <a:rPr lang="en-US" b="1" dirty="0" smtClean="0">
              <a:solidFill>
                <a:srgbClr val="FFFF00"/>
              </a:solidFill>
            </a:rPr>
            <a:t>Apply different operations, including search, insertion, and deletion, on linked lists.</a:t>
          </a:r>
          <a:endParaRPr lang="en-US" b="1" dirty="0">
            <a:solidFill>
              <a:srgbClr val="FFFF00"/>
            </a:solidFill>
          </a:endParaRPr>
        </a:p>
      </dgm:t>
    </dgm:pt>
    <dgm:pt modelId="{2EFBE477-6E03-4A95-AA25-979B7F3E9703}" type="parTrans" cxnId="{87D0B404-6919-4FC8-A272-C76DD7ACBD96}">
      <dgm:prSet/>
      <dgm:spPr/>
      <dgm:t>
        <a:bodyPr/>
        <a:lstStyle/>
        <a:p>
          <a:endParaRPr lang="en-US"/>
        </a:p>
      </dgm:t>
    </dgm:pt>
    <dgm:pt modelId="{FE90CC1A-8001-41CA-A445-24DA0E5619BE}" type="sibTrans" cxnId="{87D0B404-6919-4FC8-A272-C76DD7ACBD96}">
      <dgm:prSet/>
      <dgm:spPr/>
      <dgm:t>
        <a:bodyPr/>
        <a:lstStyle/>
        <a:p>
          <a:endParaRPr lang="en-US"/>
        </a:p>
      </dgm:t>
    </dgm:pt>
    <dgm:pt modelId="{16D9BC1E-64F9-439D-88C4-0D722ADF9D08}" type="pres">
      <dgm:prSet presAssocID="{8DB613B9-BD1E-4B71-B86D-9FE20FC6AB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356493-5AEC-4413-B9B0-1E8EC24268D9}" type="pres">
      <dgm:prSet presAssocID="{C380D799-C459-4ABB-83ED-765774A14076}" presName="composite" presStyleCnt="0"/>
      <dgm:spPr/>
    </dgm:pt>
    <dgm:pt modelId="{6A226140-E33F-4B65-ADF2-7CED32BC6A5C}" type="pres">
      <dgm:prSet presAssocID="{C380D799-C459-4ABB-83ED-765774A14076}" presName="imgShp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EA79439-C9DE-4ACC-85F2-E72640591170}" type="pres">
      <dgm:prSet presAssocID="{C380D799-C459-4ABB-83ED-765774A14076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2EB348-87EA-4EA3-B59C-F32F5038C061}" type="pres">
      <dgm:prSet presAssocID="{07DDBC7F-432C-42A5-8A7B-54A8F5C280FD}" presName="spacing" presStyleCnt="0"/>
      <dgm:spPr/>
    </dgm:pt>
    <dgm:pt modelId="{517528F1-A955-42CC-908D-C3265ECCF587}" type="pres">
      <dgm:prSet presAssocID="{55AC0041-55DF-4181-A108-A783FF150D33}" presName="composite" presStyleCnt="0"/>
      <dgm:spPr/>
    </dgm:pt>
    <dgm:pt modelId="{F2496D6E-A454-49DE-9D4A-1A5C06A8DA0C}" type="pres">
      <dgm:prSet presAssocID="{55AC0041-55DF-4181-A108-A783FF150D33}" presName="imgShp" presStyleLbl="fgImgPlace1" presStyleIdx="1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72FCB9-03CB-4279-AF24-5D9AEF9DECF3}" type="pres">
      <dgm:prSet presAssocID="{55AC0041-55DF-4181-A108-A783FF150D33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59286-EEBE-4B12-B6CE-24FDB11E7301}" type="pres">
      <dgm:prSet presAssocID="{F8A8E7A7-AE4B-4B33-ABD3-2B09A4B7C9D7}" presName="spacing" presStyleCnt="0"/>
      <dgm:spPr/>
    </dgm:pt>
    <dgm:pt modelId="{7ED1B46F-5DAF-4C73-B9A0-D41856227FD8}" type="pres">
      <dgm:prSet presAssocID="{B38FBBC6-FD38-4C4C-9E36-A518E232BE53}" presName="composite" presStyleCnt="0"/>
      <dgm:spPr/>
    </dgm:pt>
    <dgm:pt modelId="{18289501-B951-4060-A59E-8F7D9A6A9912}" type="pres">
      <dgm:prSet presAssocID="{B38FBBC6-FD38-4C4C-9E36-A518E232BE53}" presName="imgShp" presStyleLbl="fgImgPlace1" presStyleIdx="2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760EF22-363D-4280-8067-9A3F02EAC21C}" type="pres">
      <dgm:prSet presAssocID="{B38FBBC6-FD38-4C4C-9E36-A518E232BE53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12515-DFE3-4B5D-BBBB-8C2C9EA6BF23}" type="pres">
      <dgm:prSet presAssocID="{D0372FF3-2575-45D0-B900-FAE94AC9F9DE}" presName="spacing" presStyleCnt="0"/>
      <dgm:spPr/>
    </dgm:pt>
    <dgm:pt modelId="{41873339-D49D-49A8-B2D7-83F4AFF7757E}" type="pres">
      <dgm:prSet presAssocID="{5A1F641A-58AD-49A6-B511-2225E97CFC4E}" presName="composite" presStyleCnt="0"/>
      <dgm:spPr/>
    </dgm:pt>
    <dgm:pt modelId="{6913F6E7-25CD-40B0-A810-31AA8F0CA42E}" type="pres">
      <dgm:prSet presAssocID="{5A1F641A-58AD-49A6-B511-2225E97CFC4E}" presName="imgShp" presStyleLbl="fgImgPlace1" presStyleIdx="3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AD526EF-092A-4B5C-9A0A-3FDDFF25EC71}" type="pres">
      <dgm:prSet presAssocID="{5A1F641A-58AD-49A6-B511-2225E97CFC4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BC283-73CE-4CFA-B7F4-D54A5A2827FA}" type="pres">
      <dgm:prSet presAssocID="{DD8B54E8-616D-4C02-900E-6CB394F84BBC}" presName="spacing" presStyleCnt="0"/>
      <dgm:spPr/>
    </dgm:pt>
    <dgm:pt modelId="{71AC4BFF-9DF8-49B5-A3E1-3ECCE346490E}" type="pres">
      <dgm:prSet presAssocID="{1E704C38-306F-4903-8EBA-CA267AAE1CC9}" presName="composite" presStyleCnt="0"/>
      <dgm:spPr/>
    </dgm:pt>
    <dgm:pt modelId="{24DD3C8B-1076-448A-9C53-B730F8C203CD}" type="pres">
      <dgm:prSet presAssocID="{1E704C38-306F-4903-8EBA-CA267AAE1CC9}" presName="imgShp" presStyleLbl="fgImgPlace1" presStyleIdx="4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63C5878-4E45-4CE6-BEAC-32268B2F6DA5}" type="pres">
      <dgm:prSet presAssocID="{1E704C38-306F-4903-8EBA-CA267AAE1CC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B3391-2FD1-4689-AD3F-FA9A45D9C5CE}" type="pres">
      <dgm:prSet presAssocID="{7E8091F3-3A8E-4E93-94BC-B0E3AC42852B}" presName="spacing" presStyleCnt="0"/>
      <dgm:spPr/>
    </dgm:pt>
    <dgm:pt modelId="{89DF40D2-B4F8-4D94-998E-938FC7FCCF33}" type="pres">
      <dgm:prSet presAssocID="{9F042F4C-730B-4734-819B-0A75FD010C9F}" presName="composite" presStyleCnt="0"/>
      <dgm:spPr/>
    </dgm:pt>
    <dgm:pt modelId="{E2B829FB-8C29-490C-A961-7DE6D108529A}" type="pres">
      <dgm:prSet presAssocID="{9F042F4C-730B-4734-819B-0A75FD010C9F}" presName="imgShp" presStyleLbl="fgImgPlace1" presStyleIdx="5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9D18972-65A9-4CDE-AD43-AEFFF7838AA1}" type="pres">
      <dgm:prSet presAssocID="{9F042F4C-730B-4734-819B-0A75FD010C9F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0FE8E-E8B6-4677-9E23-94CB0E93DD1F}" type="presOf" srcId="{55AC0041-55DF-4181-A108-A783FF150D33}" destId="{BA72FCB9-03CB-4279-AF24-5D9AEF9DECF3}" srcOrd="0" destOrd="0" presId="urn:microsoft.com/office/officeart/2005/8/layout/vList3"/>
    <dgm:cxn modelId="{DCE6C345-5D8D-4A4E-A16B-BC9CB5BECDAF}" type="presOf" srcId="{9F042F4C-730B-4734-819B-0A75FD010C9F}" destId="{59D18972-65A9-4CDE-AD43-AEFFF7838AA1}" srcOrd="0" destOrd="0" presId="urn:microsoft.com/office/officeart/2005/8/layout/vList3"/>
    <dgm:cxn modelId="{5F3D7D87-1890-49FA-B3EB-D138628A83AD}" type="presOf" srcId="{1E704C38-306F-4903-8EBA-CA267AAE1CC9}" destId="{663C5878-4E45-4CE6-BEAC-32268B2F6DA5}" srcOrd="0" destOrd="0" presId="urn:microsoft.com/office/officeart/2005/8/layout/vList3"/>
    <dgm:cxn modelId="{CEFDA67B-2B14-4D02-97EE-0A7AA0CEA781}" srcId="{8DB613B9-BD1E-4B71-B86D-9FE20FC6AB92}" destId="{B38FBBC6-FD38-4C4C-9E36-A518E232BE53}" srcOrd="2" destOrd="0" parTransId="{44E95428-6C68-4366-B137-2A51A9F5D394}" sibTransId="{D0372FF3-2575-45D0-B900-FAE94AC9F9DE}"/>
    <dgm:cxn modelId="{33BD5230-1083-48BA-BACA-D44E9B10D894}" srcId="{8DB613B9-BD1E-4B71-B86D-9FE20FC6AB92}" destId="{5A1F641A-58AD-49A6-B511-2225E97CFC4E}" srcOrd="3" destOrd="0" parTransId="{6C1AB58E-B17D-4DA0-A5FE-507A5611DD95}" sibTransId="{DD8B54E8-616D-4C02-900E-6CB394F84BBC}"/>
    <dgm:cxn modelId="{361721A7-DD90-4D70-A100-0A306B560F1C}" srcId="{8DB613B9-BD1E-4B71-B86D-9FE20FC6AB92}" destId="{C380D799-C459-4ABB-83ED-765774A14076}" srcOrd="0" destOrd="0" parTransId="{7323327D-3AB8-43F2-949E-3061CEEBCEB0}" sibTransId="{07DDBC7F-432C-42A5-8A7B-54A8F5C280FD}"/>
    <dgm:cxn modelId="{1FE04ED7-729F-4742-B1B4-13DB9C24C496}" srcId="{8DB613B9-BD1E-4B71-B86D-9FE20FC6AB92}" destId="{1E704C38-306F-4903-8EBA-CA267AAE1CC9}" srcOrd="4" destOrd="0" parTransId="{4E8E6DA7-EC41-48DA-8027-57E9C3CFC888}" sibTransId="{7E8091F3-3A8E-4E93-94BC-B0E3AC42852B}"/>
    <dgm:cxn modelId="{1DE7DDCC-11D1-4FAE-9370-A0538FB29AF9}" srcId="{8DB613B9-BD1E-4B71-B86D-9FE20FC6AB92}" destId="{55AC0041-55DF-4181-A108-A783FF150D33}" srcOrd="1" destOrd="0" parTransId="{BDB3607D-CC31-45D8-8A9C-BD640A394EA2}" sibTransId="{F8A8E7A7-AE4B-4B33-ABD3-2B09A4B7C9D7}"/>
    <dgm:cxn modelId="{D411F01D-2651-40BA-9805-8724FC6C3D79}" type="presOf" srcId="{B38FBBC6-FD38-4C4C-9E36-A518E232BE53}" destId="{7760EF22-363D-4280-8067-9A3F02EAC21C}" srcOrd="0" destOrd="0" presId="urn:microsoft.com/office/officeart/2005/8/layout/vList3"/>
    <dgm:cxn modelId="{4124AAE6-E497-4282-931D-C8F49C58D8CE}" type="presOf" srcId="{C380D799-C459-4ABB-83ED-765774A14076}" destId="{EEA79439-C9DE-4ACC-85F2-E72640591170}" srcOrd="0" destOrd="0" presId="urn:microsoft.com/office/officeart/2005/8/layout/vList3"/>
    <dgm:cxn modelId="{1747F1CC-B3D3-4AFA-8FCA-E8E286C133DB}" type="presOf" srcId="{5A1F641A-58AD-49A6-B511-2225E97CFC4E}" destId="{5AD526EF-092A-4B5C-9A0A-3FDDFF25EC71}" srcOrd="0" destOrd="0" presId="urn:microsoft.com/office/officeart/2005/8/layout/vList3"/>
    <dgm:cxn modelId="{48FC2ACF-9760-481A-8AF8-10DDA7983FD7}" type="presOf" srcId="{8DB613B9-BD1E-4B71-B86D-9FE20FC6AB92}" destId="{16D9BC1E-64F9-439D-88C4-0D722ADF9D08}" srcOrd="0" destOrd="0" presId="urn:microsoft.com/office/officeart/2005/8/layout/vList3"/>
    <dgm:cxn modelId="{87D0B404-6919-4FC8-A272-C76DD7ACBD96}" srcId="{8DB613B9-BD1E-4B71-B86D-9FE20FC6AB92}" destId="{9F042F4C-730B-4734-819B-0A75FD010C9F}" srcOrd="5" destOrd="0" parTransId="{2EFBE477-6E03-4A95-AA25-979B7F3E9703}" sibTransId="{FE90CC1A-8001-41CA-A445-24DA0E5619BE}"/>
    <dgm:cxn modelId="{6EA82504-C12C-4FDA-B92F-871752DE5C9F}" type="presParOf" srcId="{16D9BC1E-64F9-439D-88C4-0D722ADF9D08}" destId="{A4356493-5AEC-4413-B9B0-1E8EC24268D9}" srcOrd="0" destOrd="0" presId="urn:microsoft.com/office/officeart/2005/8/layout/vList3"/>
    <dgm:cxn modelId="{CCD1AD55-CDE4-4D8C-9F57-E4D7AE004F64}" type="presParOf" srcId="{A4356493-5AEC-4413-B9B0-1E8EC24268D9}" destId="{6A226140-E33F-4B65-ADF2-7CED32BC6A5C}" srcOrd="0" destOrd="0" presId="urn:microsoft.com/office/officeart/2005/8/layout/vList3"/>
    <dgm:cxn modelId="{9C0ABC48-6FBE-4083-AF6D-9D09E92F2BB8}" type="presParOf" srcId="{A4356493-5AEC-4413-B9B0-1E8EC24268D9}" destId="{EEA79439-C9DE-4ACC-85F2-E72640591170}" srcOrd="1" destOrd="0" presId="urn:microsoft.com/office/officeart/2005/8/layout/vList3"/>
    <dgm:cxn modelId="{3F6EC10D-23FA-4AF1-8F50-C20AF7BD0804}" type="presParOf" srcId="{16D9BC1E-64F9-439D-88C4-0D722ADF9D08}" destId="{3F2EB348-87EA-4EA3-B59C-F32F5038C061}" srcOrd="1" destOrd="0" presId="urn:microsoft.com/office/officeart/2005/8/layout/vList3"/>
    <dgm:cxn modelId="{CB50B574-6846-41DF-80B5-11346093C1C8}" type="presParOf" srcId="{16D9BC1E-64F9-439D-88C4-0D722ADF9D08}" destId="{517528F1-A955-42CC-908D-C3265ECCF587}" srcOrd="2" destOrd="0" presId="urn:microsoft.com/office/officeart/2005/8/layout/vList3"/>
    <dgm:cxn modelId="{7FAFFAC6-9AA4-459A-8AED-7FB386A8A174}" type="presParOf" srcId="{517528F1-A955-42CC-908D-C3265ECCF587}" destId="{F2496D6E-A454-49DE-9D4A-1A5C06A8DA0C}" srcOrd="0" destOrd="0" presId="urn:microsoft.com/office/officeart/2005/8/layout/vList3"/>
    <dgm:cxn modelId="{331EC53C-B983-47F8-AC26-E3556CD428C0}" type="presParOf" srcId="{517528F1-A955-42CC-908D-C3265ECCF587}" destId="{BA72FCB9-03CB-4279-AF24-5D9AEF9DECF3}" srcOrd="1" destOrd="0" presId="urn:microsoft.com/office/officeart/2005/8/layout/vList3"/>
    <dgm:cxn modelId="{F6C76E9E-9C71-4629-B666-B503499661FF}" type="presParOf" srcId="{16D9BC1E-64F9-439D-88C4-0D722ADF9D08}" destId="{C2659286-EEBE-4B12-B6CE-24FDB11E7301}" srcOrd="3" destOrd="0" presId="urn:microsoft.com/office/officeart/2005/8/layout/vList3"/>
    <dgm:cxn modelId="{C36D75BC-393B-442E-B24B-F5B934470426}" type="presParOf" srcId="{16D9BC1E-64F9-439D-88C4-0D722ADF9D08}" destId="{7ED1B46F-5DAF-4C73-B9A0-D41856227FD8}" srcOrd="4" destOrd="0" presId="urn:microsoft.com/office/officeart/2005/8/layout/vList3"/>
    <dgm:cxn modelId="{CD28C3EF-739E-40D2-B239-76843F049D0C}" type="presParOf" srcId="{7ED1B46F-5DAF-4C73-B9A0-D41856227FD8}" destId="{18289501-B951-4060-A59E-8F7D9A6A9912}" srcOrd="0" destOrd="0" presId="urn:microsoft.com/office/officeart/2005/8/layout/vList3"/>
    <dgm:cxn modelId="{2193FA0E-1438-4F14-B1C6-5A9F50CEEF97}" type="presParOf" srcId="{7ED1B46F-5DAF-4C73-B9A0-D41856227FD8}" destId="{7760EF22-363D-4280-8067-9A3F02EAC21C}" srcOrd="1" destOrd="0" presId="urn:microsoft.com/office/officeart/2005/8/layout/vList3"/>
    <dgm:cxn modelId="{1B1121BC-66CC-4057-8F87-6D72BA570DDC}" type="presParOf" srcId="{16D9BC1E-64F9-439D-88C4-0D722ADF9D08}" destId="{E1212515-DFE3-4B5D-BBBB-8C2C9EA6BF23}" srcOrd="5" destOrd="0" presId="urn:microsoft.com/office/officeart/2005/8/layout/vList3"/>
    <dgm:cxn modelId="{BC8C26C3-4B52-4D93-8DCE-7CA6BAB1897F}" type="presParOf" srcId="{16D9BC1E-64F9-439D-88C4-0D722ADF9D08}" destId="{41873339-D49D-49A8-B2D7-83F4AFF7757E}" srcOrd="6" destOrd="0" presId="urn:microsoft.com/office/officeart/2005/8/layout/vList3"/>
    <dgm:cxn modelId="{79FE7C70-1E08-4468-A8DB-EC66CFD54EC0}" type="presParOf" srcId="{41873339-D49D-49A8-B2D7-83F4AFF7757E}" destId="{6913F6E7-25CD-40B0-A810-31AA8F0CA42E}" srcOrd="0" destOrd="0" presId="urn:microsoft.com/office/officeart/2005/8/layout/vList3"/>
    <dgm:cxn modelId="{1C7F08C1-B41D-4C09-87A5-0D1E76322B57}" type="presParOf" srcId="{41873339-D49D-49A8-B2D7-83F4AFF7757E}" destId="{5AD526EF-092A-4B5C-9A0A-3FDDFF25EC71}" srcOrd="1" destOrd="0" presId="urn:microsoft.com/office/officeart/2005/8/layout/vList3"/>
    <dgm:cxn modelId="{DFF673D4-4356-49D5-9CA5-9F38C3804AC1}" type="presParOf" srcId="{16D9BC1E-64F9-439D-88C4-0D722ADF9D08}" destId="{34EBC283-73CE-4CFA-B7F4-D54A5A2827FA}" srcOrd="7" destOrd="0" presId="urn:microsoft.com/office/officeart/2005/8/layout/vList3"/>
    <dgm:cxn modelId="{E296E989-3A64-4B2A-B756-3B960F73D068}" type="presParOf" srcId="{16D9BC1E-64F9-439D-88C4-0D722ADF9D08}" destId="{71AC4BFF-9DF8-49B5-A3E1-3ECCE346490E}" srcOrd="8" destOrd="0" presId="urn:microsoft.com/office/officeart/2005/8/layout/vList3"/>
    <dgm:cxn modelId="{1DF55234-6222-4220-BB76-3F42A46ED98A}" type="presParOf" srcId="{71AC4BFF-9DF8-49B5-A3E1-3ECCE346490E}" destId="{24DD3C8B-1076-448A-9C53-B730F8C203CD}" srcOrd="0" destOrd="0" presId="urn:microsoft.com/office/officeart/2005/8/layout/vList3"/>
    <dgm:cxn modelId="{DDC48A70-5F34-48CC-9B99-FC1799403341}" type="presParOf" srcId="{71AC4BFF-9DF8-49B5-A3E1-3ECCE346490E}" destId="{663C5878-4E45-4CE6-BEAC-32268B2F6DA5}" srcOrd="1" destOrd="0" presId="urn:microsoft.com/office/officeart/2005/8/layout/vList3"/>
    <dgm:cxn modelId="{FBBA30B8-B78E-4998-80C7-4B0739231890}" type="presParOf" srcId="{16D9BC1E-64F9-439D-88C4-0D722ADF9D08}" destId="{D44B3391-2FD1-4689-AD3F-FA9A45D9C5CE}" srcOrd="9" destOrd="0" presId="urn:microsoft.com/office/officeart/2005/8/layout/vList3"/>
    <dgm:cxn modelId="{AD9C6A11-A591-427A-A1A2-392EF35CC858}" type="presParOf" srcId="{16D9BC1E-64F9-439D-88C4-0D722ADF9D08}" destId="{89DF40D2-B4F8-4D94-998E-938FC7FCCF33}" srcOrd="10" destOrd="0" presId="urn:microsoft.com/office/officeart/2005/8/layout/vList3"/>
    <dgm:cxn modelId="{FBD56303-05E5-4510-AFD8-3325FEB044BC}" type="presParOf" srcId="{89DF40D2-B4F8-4D94-998E-938FC7FCCF33}" destId="{E2B829FB-8C29-490C-A961-7DE6D108529A}" srcOrd="0" destOrd="0" presId="urn:microsoft.com/office/officeart/2005/8/layout/vList3"/>
    <dgm:cxn modelId="{469C0843-E6CC-41EE-82ED-CCC8305EA34F}" type="presParOf" srcId="{89DF40D2-B4F8-4D94-998E-938FC7FCCF33}" destId="{59D18972-65A9-4CDE-AD43-AEFFF7838AA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B613B9-BD1E-4B71-B86D-9FE20FC6A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80D799-C459-4ABB-83ED-765774A14076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Apply recursion in solving simple problems.</a:t>
          </a:r>
          <a:endParaRPr lang="en-US" b="1" dirty="0">
            <a:solidFill>
              <a:srgbClr val="FFFF00"/>
            </a:solidFill>
          </a:endParaRPr>
        </a:p>
      </dgm:t>
    </dgm:pt>
    <dgm:pt modelId="{7323327D-3AB8-43F2-949E-3061CEEBCEB0}" type="parTrans" cxnId="{361721A7-DD90-4D70-A100-0A306B560F1C}">
      <dgm:prSet/>
      <dgm:spPr/>
      <dgm:t>
        <a:bodyPr/>
        <a:lstStyle/>
        <a:p>
          <a:endParaRPr lang="en-US"/>
        </a:p>
      </dgm:t>
    </dgm:pt>
    <dgm:pt modelId="{07DDBC7F-432C-42A5-8A7B-54A8F5C280FD}" type="sibTrans" cxnId="{361721A7-DD90-4D70-A100-0A306B560F1C}">
      <dgm:prSet/>
      <dgm:spPr/>
      <dgm:t>
        <a:bodyPr/>
        <a:lstStyle/>
        <a:p>
          <a:endParaRPr lang="en-US"/>
        </a:p>
      </dgm:t>
    </dgm:pt>
    <dgm:pt modelId="{55AC0041-55DF-4181-A108-A783FF150D33}">
      <dgm:prSet/>
      <dgm:spPr/>
      <dgm:t>
        <a:bodyPr/>
        <a:lstStyle/>
        <a:p>
          <a:pPr rtl="0"/>
          <a:r>
            <a:rPr lang="en-US" dirty="0" smtClean="0"/>
            <a:t>Implement stacks using arrays and linked lists.</a:t>
          </a:r>
          <a:endParaRPr lang="en-US" b="1" dirty="0">
            <a:solidFill>
              <a:srgbClr val="FFFF00"/>
            </a:solidFill>
          </a:endParaRPr>
        </a:p>
      </dgm:t>
    </dgm:pt>
    <dgm:pt modelId="{BDB3607D-CC31-45D8-8A9C-BD640A394EA2}" type="parTrans" cxnId="{1DE7DDCC-11D1-4FAE-9370-A0538FB29AF9}">
      <dgm:prSet/>
      <dgm:spPr/>
      <dgm:t>
        <a:bodyPr/>
        <a:lstStyle/>
        <a:p>
          <a:endParaRPr lang="en-US"/>
        </a:p>
      </dgm:t>
    </dgm:pt>
    <dgm:pt modelId="{F8A8E7A7-AE4B-4B33-ABD3-2B09A4B7C9D7}" type="sibTrans" cxnId="{1DE7DDCC-11D1-4FAE-9370-A0538FB29AF9}">
      <dgm:prSet/>
      <dgm:spPr/>
      <dgm:t>
        <a:bodyPr/>
        <a:lstStyle/>
        <a:p>
          <a:endParaRPr lang="en-US"/>
        </a:p>
      </dgm:t>
    </dgm:pt>
    <dgm:pt modelId="{B38FBBC6-FD38-4C4C-9E36-A518E232BE53}">
      <dgm:prSet/>
      <dgm:spPr/>
      <dgm:t>
        <a:bodyPr/>
        <a:lstStyle/>
        <a:p>
          <a:pPr rtl="0"/>
          <a:r>
            <a:rPr lang="en-US" dirty="0" smtClean="0"/>
            <a:t>Implement queues using arrays and linked lists.</a:t>
          </a:r>
          <a:endParaRPr lang="en-US" dirty="0"/>
        </a:p>
      </dgm:t>
    </dgm:pt>
    <dgm:pt modelId="{44E95428-6C68-4366-B137-2A51A9F5D394}" type="parTrans" cxnId="{CEFDA67B-2B14-4D02-97EE-0A7AA0CEA781}">
      <dgm:prSet/>
      <dgm:spPr/>
      <dgm:t>
        <a:bodyPr/>
        <a:lstStyle/>
        <a:p>
          <a:endParaRPr lang="en-US"/>
        </a:p>
      </dgm:t>
    </dgm:pt>
    <dgm:pt modelId="{D0372FF3-2575-45D0-B900-FAE94AC9F9DE}" type="sibTrans" cxnId="{CEFDA67B-2B14-4D02-97EE-0A7AA0CEA781}">
      <dgm:prSet/>
      <dgm:spPr/>
      <dgm:t>
        <a:bodyPr/>
        <a:lstStyle/>
        <a:p>
          <a:endParaRPr lang="en-US"/>
        </a:p>
      </dgm:t>
    </dgm:pt>
    <dgm:pt modelId="{5A1F641A-58AD-49A6-B511-2225E97CFC4E}">
      <dgm:prSet/>
      <dgm:spPr/>
      <dgm:t>
        <a:bodyPr/>
        <a:lstStyle/>
        <a:p>
          <a:pPr rtl="0"/>
          <a:r>
            <a:rPr lang="en-US" dirty="0" smtClean="0"/>
            <a:t>Describe and represent different tree terminologies.</a:t>
          </a:r>
          <a:endParaRPr lang="en-US" dirty="0"/>
        </a:p>
      </dgm:t>
    </dgm:pt>
    <dgm:pt modelId="{6C1AB58E-B17D-4DA0-A5FE-507A5611DD95}" type="parTrans" cxnId="{33BD5230-1083-48BA-BACA-D44E9B10D894}">
      <dgm:prSet/>
      <dgm:spPr/>
      <dgm:t>
        <a:bodyPr/>
        <a:lstStyle/>
        <a:p>
          <a:endParaRPr lang="en-US"/>
        </a:p>
      </dgm:t>
    </dgm:pt>
    <dgm:pt modelId="{DD8B54E8-616D-4C02-900E-6CB394F84BBC}" type="sibTrans" cxnId="{33BD5230-1083-48BA-BACA-D44E9B10D894}">
      <dgm:prSet/>
      <dgm:spPr/>
      <dgm:t>
        <a:bodyPr/>
        <a:lstStyle/>
        <a:p>
          <a:endParaRPr lang="en-US"/>
        </a:p>
      </dgm:t>
    </dgm:pt>
    <dgm:pt modelId="{1E704C38-306F-4903-8EBA-CA267AAE1CC9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Apply different operations, including search, insertion, and deletion, on trees and binary search trees.</a:t>
          </a:r>
          <a:endParaRPr lang="en-US" b="1" dirty="0">
            <a:solidFill>
              <a:srgbClr val="FFFF00"/>
            </a:solidFill>
          </a:endParaRPr>
        </a:p>
      </dgm:t>
    </dgm:pt>
    <dgm:pt modelId="{4E8E6DA7-EC41-48DA-8027-57E9C3CFC888}" type="parTrans" cxnId="{1FE04ED7-729F-4742-B1B4-13DB9C24C496}">
      <dgm:prSet/>
      <dgm:spPr/>
      <dgm:t>
        <a:bodyPr/>
        <a:lstStyle/>
        <a:p>
          <a:endParaRPr lang="en-US"/>
        </a:p>
      </dgm:t>
    </dgm:pt>
    <dgm:pt modelId="{7E8091F3-3A8E-4E93-94BC-B0E3AC42852B}" type="sibTrans" cxnId="{1FE04ED7-729F-4742-B1B4-13DB9C24C496}">
      <dgm:prSet/>
      <dgm:spPr/>
      <dgm:t>
        <a:bodyPr/>
        <a:lstStyle/>
        <a:p>
          <a:endParaRPr lang="en-US"/>
        </a:p>
      </dgm:t>
    </dgm:pt>
    <dgm:pt modelId="{555A57C9-DDEB-4640-842C-1348D5DB1C84}">
      <dgm:prSet/>
      <dgm:spPr/>
      <dgm:t>
        <a:bodyPr/>
        <a:lstStyle/>
        <a:p>
          <a:r>
            <a:rPr lang="en-US" dirty="0" smtClean="0"/>
            <a:t>Comprehend, compare, and apply sorting algorithms in problem solving.</a:t>
          </a:r>
          <a:endParaRPr lang="en-US" dirty="0"/>
        </a:p>
      </dgm:t>
    </dgm:pt>
    <dgm:pt modelId="{C9F16331-45AB-4E68-BDF1-3D948DD63104}" type="parTrans" cxnId="{8F9900F0-F958-46B8-933B-5A2A6419E752}">
      <dgm:prSet/>
      <dgm:spPr/>
      <dgm:t>
        <a:bodyPr/>
        <a:lstStyle/>
        <a:p>
          <a:endParaRPr lang="en-US"/>
        </a:p>
      </dgm:t>
    </dgm:pt>
    <dgm:pt modelId="{C5067126-0419-411A-9E5D-3869E826A5CB}" type="sibTrans" cxnId="{8F9900F0-F958-46B8-933B-5A2A6419E752}">
      <dgm:prSet/>
      <dgm:spPr/>
      <dgm:t>
        <a:bodyPr/>
        <a:lstStyle/>
        <a:p>
          <a:endParaRPr lang="en-US"/>
        </a:p>
      </dgm:t>
    </dgm:pt>
    <dgm:pt modelId="{16D9BC1E-64F9-439D-88C4-0D722ADF9D08}" type="pres">
      <dgm:prSet presAssocID="{8DB613B9-BD1E-4B71-B86D-9FE20FC6AB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356493-5AEC-4413-B9B0-1E8EC24268D9}" type="pres">
      <dgm:prSet presAssocID="{C380D799-C459-4ABB-83ED-765774A14076}" presName="composite" presStyleCnt="0"/>
      <dgm:spPr/>
    </dgm:pt>
    <dgm:pt modelId="{6A226140-E33F-4B65-ADF2-7CED32BC6A5C}" type="pres">
      <dgm:prSet presAssocID="{C380D799-C459-4ABB-83ED-765774A14076}" presName="imgShp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EA79439-C9DE-4ACC-85F2-E72640591170}" type="pres">
      <dgm:prSet presAssocID="{C380D799-C459-4ABB-83ED-765774A14076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2EB348-87EA-4EA3-B59C-F32F5038C061}" type="pres">
      <dgm:prSet presAssocID="{07DDBC7F-432C-42A5-8A7B-54A8F5C280FD}" presName="spacing" presStyleCnt="0"/>
      <dgm:spPr/>
    </dgm:pt>
    <dgm:pt modelId="{517528F1-A955-42CC-908D-C3265ECCF587}" type="pres">
      <dgm:prSet presAssocID="{55AC0041-55DF-4181-A108-A783FF150D33}" presName="composite" presStyleCnt="0"/>
      <dgm:spPr/>
    </dgm:pt>
    <dgm:pt modelId="{F2496D6E-A454-49DE-9D4A-1A5C06A8DA0C}" type="pres">
      <dgm:prSet presAssocID="{55AC0041-55DF-4181-A108-A783FF150D33}" presName="imgShp" presStyleLbl="fgImgPlace1" presStyleIdx="1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72FCB9-03CB-4279-AF24-5D9AEF9DECF3}" type="pres">
      <dgm:prSet presAssocID="{55AC0041-55DF-4181-A108-A783FF150D33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59286-EEBE-4B12-B6CE-24FDB11E7301}" type="pres">
      <dgm:prSet presAssocID="{F8A8E7A7-AE4B-4B33-ABD3-2B09A4B7C9D7}" presName="spacing" presStyleCnt="0"/>
      <dgm:spPr/>
    </dgm:pt>
    <dgm:pt modelId="{7ED1B46F-5DAF-4C73-B9A0-D41856227FD8}" type="pres">
      <dgm:prSet presAssocID="{B38FBBC6-FD38-4C4C-9E36-A518E232BE53}" presName="composite" presStyleCnt="0"/>
      <dgm:spPr/>
    </dgm:pt>
    <dgm:pt modelId="{18289501-B951-4060-A59E-8F7D9A6A9912}" type="pres">
      <dgm:prSet presAssocID="{B38FBBC6-FD38-4C4C-9E36-A518E232BE53}" presName="imgShp" presStyleLbl="fgImgPlace1" presStyleIdx="2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760EF22-363D-4280-8067-9A3F02EAC21C}" type="pres">
      <dgm:prSet presAssocID="{B38FBBC6-FD38-4C4C-9E36-A518E232BE53}" presName="txShp" presStyleLbl="node1" presStyleIdx="2" presStyleCnt="6" custLinFactNeighborX="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12515-DFE3-4B5D-BBBB-8C2C9EA6BF23}" type="pres">
      <dgm:prSet presAssocID="{D0372FF3-2575-45D0-B900-FAE94AC9F9DE}" presName="spacing" presStyleCnt="0"/>
      <dgm:spPr/>
    </dgm:pt>
    <dgm:pt modelId="{41873339-D49D-49A8-B2D7-83F4AFF7757E}" type="pres">
      <dgm:prSet presAssocID="{5A1F641A-58AD-49A6-B511-2225E97CFC4E}" presName="composite" presStyleCnt="0"/>
      <dgm:spPr/>
    </dgm:pt>
    <dgm:pt modelId="{6913F6E7-25CD-40B0-A810-31AA8F0CA42E}" type="pres">
      <dgm:prSet presAssocID="{5A1F641A-58AD-49A6-B511-2225E97CFC4E}" presName="imgShp" presStyleLbl="fgImgPlace1" presStyleIdx="3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AD526EF-092A-4B5C-9A0A-3FDDFF25EC71}" type="pres">
      <dgm:prSet presAssocID="{5A1F641A-58AD-49A6-B511-2225E97CFC4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BC283-73CE-4CFA-B7F4-D54A5A2827FA}" type="pres">
      <dgm:prSet presAssocID="{DD8B54E8-616D-4C02-900E-6CB394F84BBC}" presName="spacing" presStyleCnt="0"/>
      <dgm:spPr/>
    </dgm:pt>
    <dgm:pt modelId="{71AC4BFF-9DF8-49B5-A3E1-3ECCE346490E}" type="pres">
      <dgm:prSet presAssocID="{1E704C38-306F-4903-8EBA-CA267AAE1CC9}" presName="composite" presStyleCnt="0"/>
      <dgm:spPr/>
    </dgm:pt>
    <dgm:pt modelId="{24DD3C8B-1076-448A-9C53-B730F8C203CD}" type="pres">
      <dgm:prSet presAssocID="{1E704C38-306F-4903-8EBA-CA267AAE1CC9}" presName="imgShp" presStyleLbl="fgImgPlace1" presStyleIdx="4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63C5878-4E45-4CE6-BEAC-32268B2F6DA5}" type="pres">
      <dgm:prSet presAssocID="{1E704C38-306F-4903-8EBA-CA267AAE1CC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267FA-1434-4DC0-93CD-BA4CA8A69A5F}" type="pres">
      <dgm:prSet presAssocID="{7E8091F3-3A8E-4E93-94BC-B0E3AC42852B}" presName="spacing" presStyleCnt="0"/>
      <dgm:spPr/>
    </dgm:pt>
    <dgm:pt modelId="{75AE5276-EB74-401D-AFED-26AEAF286F0A}" type="pres">
      <dgm:prSet presAssocID="{555A57C9-DDEB-4640-842C-1348D5DB1C84}" presName="composite" presStyleCnt="0"/>
      <dgm:spPr/>
    </dgm:pt>
    <dgm:pt modelId="{A409BB79-6406-4922-BBF6-5D8E3805D8DA}" type="pres">
      <dgm:prSet presAssocID="{555A57C9-DDEB-4640-842C-1348D5DB1C84}" presName="imgShp" presStyleLbl="fgImgPlace1" presStyleIdx="5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C449968-C2F3-4268-8F14-2A60FBD9FE28}" type="pres">
      <dgm:prSet presAssocID="{555A57C9-DDEB-4640-842C-1348D5DB1C84}" presName="txShp" presStyleLbl="node1" presStyleIdx="5" presStyleCnt="6" custLinFactNeighborX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0FE8E-E8B6-4677-9E23-94CB0E93DD1F}" type="presOf" srcId="{55AC0041-55DF-4181-A108-A783FF150D33}" destId="{BA72FCB9-03CB-4279-AF24-5D9AEF9DECF3}" srcOrd="0" destOrd="0" presId="urn:microsoft.com/office/officeart/2005/8/layout/vList3"/>
    <dgm:cxn modelId="{8F9900F0-F958-46B8-933B-5A2A6419E752}" srcId="{8DB613B9-BD1E-4B71-B86D-9FE20FC6AB92}" destId="{555A57C9-DDEB-4640-842C-1348D5DB1C84}" srcOrd="5" destOrd="0" parTransId="{C9F16331-45AB-4E68-BDF1-3D948DD63104}" sibTransId="{C5067126-0419-411A-9E5D-3869E826A5CB}"/>
    <dgm:cxn modelId="{1C69FB69-8017-4DA2-B7AD-358CE57ECB55}" type="presOf" srcId="{555A57C9-DDEB-4640-842C-1348D5DB1C84}" destId="{DC449968-C2F3-4268-8F14-2A60FBD9FE28}" srcOrd="0" destOrd="0" presId="urn:microsoft.com/office/officeart/2005/8/layout/vList3"/>
    <dgm:cxn modelId="{5F3D7D87-1890-49FA-B3EB-D138628A83AD}" type="presOf" srcId="{1E704C38-306F-4903-8EBA-CA267AAE1CC9}" destId="{663C5878-4E45-4CE6-BEAC-32268B2F6DA5}" srcOrd="0" destOrd="0" presId="urn:microsoft.com/office/officeart/2005/8/layout/vList3"/>
    <dgm:cxn modelId="{CEFDA67B-2B14-4D02-97EE-0A7AA0CEA781}" srcId="{8DB613B9-BD1E-4B71-B86D-9FE20FC6AB92}" destId="{B38FBBC6-FD38-4C4C-9E36-A518E232BE53}" srcOrd="2" destOrd="0" parTransId="{44E95428-6C68-4366-B137-2A51A9F5D394}" sibTransId="{D0372FF3-2575-45D0-B900-FAE94AC9F9DE}"/>
    <dgm:cxn modelId="{33BD5230-1083-48BA-BACA-D44E9B10D894}" srcId="{8DB613B9-BD1E-4B71-B86D-9FE20FC6AB92}" destId="{5A1F641A-58AD-49A6-B511-2225E97CFC4E}" srcOrd="3" destOrd="0" parTransId="{6C1AB58E-B17D-4DA0-A5FE-507A5611DD95}" sibTransId="{DD8B54E8-616D-4C02-900E-6CB394F84BBC}"/>
    <dgm:cxn modelId="{361721A7-DD90-4D70-A100-0A306B560F1C}" srcId="{8DB613B9-BD1E-4B71-B86D-9FE20FC6AB92}" destId="{C380D799-C459-4ABB-83ED-765774A14076}" srcOrd="0" destOrd="0" parTransId="{7323327D-3AB8-43F2-949E-3061CEEBCEB0}" sibTransId="{07DDBC7F-432C-42A5-8A7B-54A8F5C280FD}"/>
    <dgm:cxn modelId="{1FE04ED7-729F-4742-B1B4-13DB9C24C496}" srcId="{8DB613B9-BD1E-4B71-B86D-9FE20FC6AB92}" destId="{1E704C38-306F-4903-8EBA-CA267AAE1CC9}" srcOrd="4" destOrd="0" parTransId="{4E8E6DA7-EC41-48DA-8027-57E9C3CFC888}" sibTransId="{7E8091F3-3A8E-4E93-94BC-B0E3AC42852B}"/>
    <dgm:cxn modelId="{1DE7DDCC-11D1-4FAE-9370-A0538FB29AF9}" srcId="{8DB613B9-BD1E-4B71-B86D-9FE20FC6AB92}" destId="{55AC0041-55DF-4181-A108-A783FF150D33}" srcOrd="1" destOrd="0" parTransId="{BDB3607D-CC31-45D8-8A9C-BD640A394EA2}" sibTransId="{F8A8E7A7-AE4B-4B33-ABD3-2B09A4B7C9D7}"/>
    <dgm:cxn modelId="{D411F01D-2651-40BA-9805-8724FC6C3D79}" type="presOf" srcId="{B38FBBC6-FD38-4C4C-9E36-A518E232BE53}" destId="{7760EF22-363D-4280-8067-9A3F02EAC21C}" srcOrd="0" destOrd="0" presId="urn:microsoft.com/office/officeart/2005/8/layout/vList3"/>
    <dgm:cxn modelId="{4124AAE6-E497-4282-931D-C8F49C58D8CE}" type="presOf" srcId="{C380D799-C459-4ABB-83ED-765774A14076}" destId="{EEA79439-C9DE-4ACC-85F2-E72640591170}" srcOrd="0" destOrd="0" presId="urn:microsoft.com/office/officeart/2005/8/layout/vList3"/>
    <dgm:cxn modelId="{1747F1CC-B3D3-4AFA-8FCA-E8E286C133DB}" type="presOf" srcId="{5A1F641A-58AD-49A6-B511-2225E97CFC4E}" destId="{5AD526EF-092A-4B5C-9A0A-3FDDFF25EC71}" srcOrd="0" destOrd="0" presId="urn:microsoft.com/office/officeart/2005/8/layout/vList3"/>
    <dgm:cxn modelId="{48FC2ACF-9760-481A-8AF8-10DDA7983FD7}" type="presOf" srcId="{8DB613B9-BD1E-4B71-B86D-9FE20FC6AB92}" destId="{16D9BC1E-64F9-439D-88C4-0D722ADF9D08}" srcOrd="0" destOrd="0" presId="urn:microsoft.com/office/officeart/2005/8/layout/vList3"/>
    <dgm:cxn modelId="{6EA82504-C12C-4FDA-B92F-871752DE5C9F}" type="presParOf" srcId="{16D9BC1E-64F9-439D-88C4-0D722ADF9D08}" destId="{A4356493-5AEC-4413-B9B0-1E8EC24268D9}" srcOrd="0" destOrd="0" presId="urn:microsoft.com/office/officeart/2005/8/layout/vList3"/>
    <dgm:cxn modelId="{CCD1AD55-CDE4-4D8C-9F57-E4D7AE004F64}" type="presParOf" srcId="{A4356493-5AEC-4413-B9B0-1E8EC24268D9}" destId="{6A226140-E33F-4B65-ADF2-7CED32BC6A5C}" srcOrd="0" destOrd="0" presId="urn:microsoft.com/office/officeart/2005/8/layout/vList3"/>
    <dgm:cxn modelId="{9C0ABC48-6FBE-4083-AF6D-9D09E92F2BB8}" type="presParOf" srcId="{A4356493-5AEC-4413-B9B0-1E8EC24268D9}" destId="{EEA79439-C9DE-4ACC-85F2-E72640591170}" srcOrd="1" destOrd="0" presId="urn:microsoft.com/office/officeart/2005/8/layout/vList3"/>
    <dgm:cxn modelId="{3F6EC10D-23FA-4AF1-8F50-C20AF7BD0804}" type="presParOf" srcId="{16D9BC1E-64F9-439D-88C4-0D722ADF9D08}" destId="{3F2EB348-87EA-4EA3-B59C-F32F5038C061}" srcOrd="1" destOrd="0" presId="urn:microsoft.com/office/officeart/2005/8/layout/vList3"/>
    <dgm:cxn modelId="{CB50B574-6846-41DF-80B5-11346093C1C8}" type="presParOf" srcId="{16D9BC1E-64F9-439D-88C4-0D722ADF9D08}" destId="{517528F1-A955-42CC-908D-C3265ECCF587}" srcOrd="2" destOrd="0" presId="urn:microsoft.com/office/officeart/2005/8/layout/vList3"/>
    <dgm:cxn modelId="{7FAFFAC6-9AA4-459A-8AED-7FB386A8A174}" type="presParOf" srcId="{517528F1-A955-42CC-908D-C3265ECCF587}" destId="{F2496D6E-A454-49DE-9D4A-1A5C06A8DA0C}" srcOrd="0" destOrd="0" presId="urn:microsoft.com/office/officeart/2005/8/layout/vList3"/>
    <dgm:cxn modelId="{331EC53C-B983-47F8-AC26-E3556CD428C0}" type="presParOf" srcId="{517528F1-A955-42CC-908D-C3265ECCF587}" destId="{BA72FCB9-03CB-4279-AF24-5D9AEF9DECF3}" srcOrd="1" destOrd="0" presId="urn:microsoft.com/office/officeart/2005/8/layout/vList3"/>
    <dgm:cxn modelId="{F6C76E9E-9C71-4629-B666-B503499661FF}" type="presParOf" srcId="{16D9BC1E-64F9-439D-88C4-0D722ADF9D08}" destId="{C2659286-EEBE-4B12-B6CE-24FDB11E7301}" srcOrd="3" destOrd="0" presId="urn:microsoft.com/office/officeart/2005/8/layout/vList3"/>
    <dgm:cxn modelId="{C36D75BC-393B-442E-B24B-F5B934470426}" type="presParOf" srcId="{16D9BC1E-64F9-439D-88C4-0D722ADF9D08}" destId="{7ED1B46F-5DAF-4C73-B9A0-D41856227FD8}" srcOrd="4" destOrd="0" presId="urn:microsoft.com/office/officeart/2005/8/layout/vList3"/>
    <dgm:cxn modelId="{CD28C3EF-739E-40D2-B239-76843F049D0C}" type="presParOf" srcId="{7ED1B46F-5DAF-4C73-B9A0-D41856227FD8}" destId="{18289501-B951-4060-A59E-8F7D9A6A9912}" srcOrd="0" destOrd="0" presId="urn:microsoft.com/office/officeart/2005/8/layout/vList3"/>
    <dgm:cxn modelId="{2193FA0E-1438-4F14-B1C6-5A9F50CEEF97}" type="presParOf" srcId="{7ED1B46F-5DAF-4C73-B9A0-D41856227FD8}" destId="{7760EF22-363D-4280-8067-9A3F02EAC21C}" srcOrd="1" destOrd="0" presId="urn:microsoft.com/office/officeart/2005/8/layout/vList3"/>
    <dgm:cxn modelId="{1B1121BC-66CC-4057-8F87-6D72BA570DDC}" type="presParOf" srcId="{16D9BC1E-64F9-439D-88C4-0D722ADF9D08}" destId="{E1212515-DFE3-4B5D-BBBB-8C2C9EA6BF23}" srcOrd="5" destOrd="0" presId="urn:microsoft.com/office/officeart/2005/8/layout/vList3"/>
    <dgm:cxn modelId="{BC8C26C3-4B52-4D93-8DCE-7CA6BAB1897F}" type="presParOf" srcId="{16D9BC1E-64F9-439D-88C4-0D722ADF9D08}" destId="{41873339-D49D-49A8-B2D7-83F4AFF7757E}" srcOrd="6" destOrd="0" presId="urn:microsoft.com/office/officeart/2005/8/layout/vList3"/>
    <dgm:cxn modelId="{79FE7C70-1E08-4468-A8DB-EC66CFD54EC0}" type="presParOf" srcId="{41873339-D49D-49A8-B2D7-83F4AFF7757E}" destId="{6913F6E7-25CD-40B0-A810-31AA8F0CA42E}" srcOrd="0" destOrd="0" presId="urn:microsoft.com/office/officeart/2005/8/layout/vList3"/>
    <dgm:cxn modelId="{1C7F08C1-B41D-4C09-87A5-0D1E76322B57}" type="presParOf" srcId="{41873339-D49D-49A8-B2D7-83F4AFF7757E}" destId="{5AD526EF-092A-4B5C-9A0A-3FDDFF25EC71}" srcOrd="1" destOrd="0" presId="urn:microsoft.com/office/officeart/2005/8/layout/vList3"/>
    <dgm:cxn modelId="{DFF673D4-4356-49D5-9CA5-9F38C3804AC1}" type="presParOf" srcId="{16D9BC1E-64F9-439D-88C4-0D722ADF9D08}" destId="{34EBC283-73CE-4CFA-B7F4-D54A5A2827FA}" srcOrd="7" destOrd="0" presId="urn:microsoft.com/office/officeart/2005/8/layout/vList3"/>
    <dgm:cxn modelId="{E296E989-3A64-4B2A-B756-3B960F73D068}" type="presParOf" srcId="{16D9BC1E-64F9-439D-88C4-0D722ADF9D08}" destId="{71AC4BFF-9DF8-49B5-A3E1-3ECCE346490E}" srcOrd="8" destOrd="0" presId="urn:microsoft.com/office/officeart/2005/8/layout/vList3"/>
    <dgm:cxn modelId="{1DF55234-6222-4220-BB76-3F42A46ED98A}" type="presParOf" srcId="{71AC4BFF-9DF8-49B5-A3E1-3ECCE346490E}" destId="{24DD3C8B-1076-448A-9C53-B730F8C203CD}" srcOrd="0" destOrd="0" presId="urn:microsoft.com/office/officeart/2005/8/layout/vList3"/>
    <dgm:cxn modelId="{DDC48A70-5F34-48CC-9B99-FC1799403341}" type="presParOf" srcId="{71AC4BFF-9DF8-49B5-A3E1-3ECCE346490E}" destId="{663C5878-4E45-4CE6-BEAC-32268B2F6DA5}" srcOrd="1" destOrd="0" presId="urn:microsoft.com/office/officeart/2005/8/layout/vList3"/>
    <dgm:cxn modelId="{0B4F36A8-B45C-4423-B99C-AA4E676065D1}" type="presParOf" srcId="{16D9BC1E-64F9-439D-88C4-0D722ADF9D08}" destId="{8AC267FA-1434-4DC0-93CD-BA4CA8A69A5F}" srcOrd="9" destOrd="0" presId="urn:microsoft.com/office/officeart/2005/8/layout/vList3"/>
    <dgm:cxn modelId="{263E53CA-6252-48F5-9F94-35375D4EA275}" type="presParOf" srcId="{16D9BC1E-64F9-439D-88C4-0D722ADF9D08}" destId="{75AE5276-EB74-401D-AFED-26AEAF286F0A}" srcOrd="10" destOrd="0" presId="urn:microsoft.com/office/officeart/2005/8/layout/vList3"/>
    <dgm:cxn modelId="{F446977B-4027-4168-8628-B39148CCE623}" type="presParOf" srcId="{75AE5276-EB74-401D-AFED-26AEAF286F0A}" destId="{A409BB79-6406-4922-BBF6-5D8E3805D8DA}" srcOrd="0" destOrd="0" presId="urn:microsoft.com/office/officeart/2005/8/layout/vList3"/>
    <dgm:cxn modelId="{3D300A16-05D0-4455-BBA0-2508BA5E66F2}" type="presParOf" srcId="{75AE5276-EB74-401D-AFED-26AEAF286F0A}" destId="{DC449968-C2F3-4268-8F14-2A60FBD9FE2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B613B9-BD1E-4B71-B86D-9FE20FC6A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80D799-C459-4ABB-83ED-765774A14076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Evaluate and Analyze the running time of small algorithms in terms of the number of operations performed</a:t>
          </a:r>
          <a:endParaRPr lang="en-US" b="1" dirty="0">
            <a:solidFill>
              <a:srgbClr val="FFFF00"/>
            </a:solidFill>
          </a:endParaRPr>
        </a:p>
      </dgm:t>
    </dgm:pt>
    <dgm:pt modelId="{7323327D-3AB8-43F2-949E-3061CEEBCEB0}" type="parTrans" cxnId="{361721A7-DD90-4D70-A100-0A306B560F1C}">
      <dgm:prSet/>
      <dgm:spPr/>
      <dgm:t>
        <a:bodyPr/>
        <a:lstStyle/>
        <a:p>
          <a:endParaRPr lang="en-US"/>
        </a:p>
      </dgm:t>
    </dgm:pt>
    <dgm:pt modelId="{07DDBC7F-432C-42A5-8A7B-54A8F5C280FD}" type="sibTrans" cxnId="{361721A7-DD90-4D70-A100-0A306B560F1C}">
      <dgm:prSet/>
      <dgm:spPr/>
      <dgm:t>
        <a:bodyPr/>
        <a:lstStyle/>
        <a:p>
          <a:endParaRPr lang="en-US"/>
        </a:p>
      </dgm:t>
    </dgm:pt>
    <dgm:pt modelId="{55AC0041-55DF-4181-A108-A783FF150D33}">
      <dgm:prSet/>
      <dgm:spPr/>
      <dgm:t>
        <a:bodyPr/>
        <a:lstStyle/>
        <a:p>
          <a:pPr rtl="0"/>
          <a:r>
            <a:rPr lang="en-US" b="1" dirty="0" smtClean="0">
              <a:solidFill>
                <a:srgbClr val="FFFF00"/>
              </a:solidFill>
            </a:rPr>
            <a:t>Experiment and practice recursive sorting algorithms in problem solving</a:t>
          </a:r>
          <a:endParaRPr lang="en-US" b="1" dirty="0">
            <a:solidFill>
              <a:srgbClr val="FFFF00"/>
            </a:solidFill>
          </a:endParaRPr>
        </a:p>
      </dgm:t>
    </dgm:pt>
    <dgm:pt modelId="{BDB3607D-CC31-45D8-8A9C-BD640A394EA2}" type="parTrans" cxnId="{1DE7DDCC-11D1-4FAE-9370-A0538FB29AF9}">
      <dgm:prSet/>
      <dgm:spPr/>
      <dgm:t>
        <a:bodyPr/>
        <a:lstStyle/>
        <a:p>
          <a:endParaRPr lang="en-US"/>
        </a:p>
      </dgm:t>
    </dgm:pt>
    <dgm:pt modelId="{F8A8E7A7-AE4B-4B33-ABD3-2B09A4B7C9D7}" type="sibTrans" cxnId="{1DE7DDCC-11D1-4FAE-9370-A0538FB29AF9}">
      <dgm:prSet/>
      <dgm:spPr/>
      <dgm:t>
        <a:bodyPr/>
        <a:lstStyle/>
        <a:p>
          <a:endParaRPr lang="en-US"/>
        </a:p>
      </dgm:t>
    </dgm:pt>
    <dgm:pt modelId="{B38FBBC6-FD38-4C4C-9E36-A518E232BE53}">
      <dgm:prSet/>
      <dgm:spPr/>
      <dgm:t>
        <a:bodyPr/>
        <a:lstStyle/>
        <a:p>
          <a:pPr rtl="0"/>
          <a:r>
            <a:rPr lang="en-US" dirty="0" smtClean="0"/>
            <a:t>Describe, represent, and apply hash table terminologies and operations.</a:t>
          </a:r>
          <a:endParaRPr lang="en-US" dirty="0"/>
        </a:p>
      </dgm:t>
    </dgm:pt>
    <dgm:pt modelId="{44E95428-6C68-4366-B137-2A51A9F5D394}" type="parTrans" cxnId="{CEFDA67B-2B14-4D02-97EE-0A7AA0CEA781}">
      <dgm:prSet/>
      <dgm:spPr/>
      <dgm:t>
        <a:bodyPr/>
        <a:lstStyle/>
        <a:p>
          <a:endParaRPr lang="en-US"/>
        </a:p>
      </dgm:t>
    </dgm:pt>
    <dgm:pt modelId="{D0372FF3-2575-45D0-B900-FAE94AC9F9DE}" type="sibTrans" cxnId="{CEFDA67B-2B14-4D02-97EE-0A7AA0CEA781}">
      <dgm:prSet/>
      <dgm:spPr/>
      <dgm:t>
        <a:bodyPr/>
        <a:lstStyle/>
        <a:p>
          <a:endParaRPr lang="en-US"/>
        </a:p>
      </dgm:t>
    </dgm:pt>
    <dgm:pt modelId="{5A1F641A-58AD-49A6-B511-2225E97CFC4E}">
      <dgm:prSet/>
      <dgm:spPr/>
      <dgm:t>
        <a:bodyPr/>
        <a:lstStyle/>
        <a:p>
          <a:pPr rtl="0"/>
          <a:r>
            <a:rPr lang="en-US" dirty="0" smtClean="0"/>
            <a:t>Describe, represent, and apply heap (priority queue) terminologies and operations.</a:t>
          </a:r>
          <a:endParaRPr lang="en-US" dirty="0"/>
        </a:p>
      </dgm:t>
    </dgm:pt>
    <dgm:pt modelId="{6C1AB58E-B17D-4DA0-A5FE-507A5611DD95}" type="parTrans" cxnId="{33BD5230-1083-48BA-BACA-D44E9B10D894}">
      <dgm:prSet/>
      <dgm:spPr/>
      <dgm:t>
        <a:bodyPr/>
        <a:lstStyle/>
        <a:p>
          <a:endParaRPr lang="en-US"/>
        </a:p>
      </dgm:t>
    </dgm:pt>
    <dgm:pt modelId="{DD8B54E8-616D-4C02-900E-6CB394F84BBC}" type="sibTrans" cxnId="{33BD5230-1083-48BA-BACA-D44E9B10D894}">
      <dgm:prSet/>
      <dgm:spPr/>
      <dgm:t>
        <a:bodyPr/>
        <a:lstStyle/>
        <a:p>
          <a:endParaRPr lang="en-US"/>
        </a:p>
      </dgm:t>
    </dgm:pt>
    <dgm:pt modelId="{1E704C38-306F-4903-8EBA-CA267AAE1CC9}">
      <dgm:prSet/>
      <dgm:spPr/>
      <dgm:t>
        <a:bodyPr/>
        <a:lstStyle/>
        <a:p>
          <a:r>
            <a:rPr lang="en-US" dirty="0" smtClean="0"/>
            <a:t>Develop small-scaled programming assignments in Java, taking space and time efficiency into account.</a:t>
          </a:r>
          <a:endParaRPr lang="en-US" b="1" dirty="0">
            <a:solidFill>
              <a:srgbClr val="FFFF00"/>
            </a:solidFill>
          </a:endParaRPr>
        </a:p>
      </dgm:t>
    </dgm:pt>
    <dgm:pt modelId="{4E8E6DA7-EC41-48DA-8027-57E9C3CFC888}" type="parTrans" cxnId="{1FE04ED7-729F-4742-B1B4-13DB9C24C496}">
      <dgm:prSet/>
      <dgm:spPr/>
      <dgm:t>
        <a:bodyPr/>
        <a:lstStyle/>
        <a:p>
          <a:endParaRPr lang="en-US"/>
        </a:p>
      </dgm:t>
    </dgm:pt>
    <dgm:pt modelId="{7E8091F3-3A8E-4E93-94BC-B0E3AC42852B}" type="sibTrans" cxnId="{1FE04ED7-729F-4742-B1B4-13DB9C24C496}">
      <dgm:prSet/>
      <dgm:spPr/>
      <dgm:t>
        <a:bodyPr/>
        <a:lstStyle/>
        <a:p>
          <a:endParaRPr lang="en-US"/>
        </a:p>
      </dgm:t>
    </dgm:pt>
    <dgm:pt modelId="{16D9BC1E-64F9-439D-88C4-0D722ADF9D08}" type="pres">
      <dgm:prSet presAssocID="{8DB613B9-BD1E-4B71-B86D-9FE20FC6AB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356493-5AEC-4413-B9B0-1E8EC24268D9}" type="pres">
      <dgm:prSet presAssocID="{C380D799-C459-4ABB-83ED-765774A14076}" presName="composite" presStyleCnt="0"/>
      <dgm:spPr/>
    </dgm:pt>
    <dgm:pt modelId="{6A226140-E33F-4B65-ADF2-7CED32BC6A5C}" type="pres">
      <dgm:prSet presAssocID="{C380D799-C459-4ABB-83ED-765774A14076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EA79439-C9DE-4ACC-85F2-E72640591170}" type="pres">
      <dgm:prSet presAssocID="{C380D799-C459-4ABB-83ED-765774A14076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2EB348-87EA-4EA3-B59C-F32F5038C061}" type="pres">
      <dgm:prSet presAssocID="{07DDBC7F-432C-42A5-8A7B-54A8F5C280FD}" presName="spacing" presStyleCnt="0"/>
      <dgm:spPr/>
    </dgm:pt>
    <dgm:pt modelId="{517528F1-A955-42CC-908D-C3265ECCF587}" type="pres">
      <dgm:prSet presAssocID="{55AC0041-55DF-4181-A108-A783FF150D33}" presName="composite" presStyleCnt="0"/>
      <dgm:spPr/>
    </dgm:pt>
    <dgm:pt modelId="{F2496D6E-A454-49DE-9D4A-1A5C06A8DA0C}" type="pres">
      <dgm:prSet presAssocID="{55AC0041-55DF-4181-A108-A783FF150D33}" presName="imgShp" presStyleLbl="fgImgPlace1" presStyleIdx="1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72FCB9-03CB-4279-AF24-5D9AEF9DECF3}" type="pres">
      <dgm:prSet presAssocID="{55AC0041-55DF-4181-A108-A783FF150D33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59286-EEBE-4B12-B6CE-24FDB11E7301}" type="pres">
      <dgm:prSet presAssocID="{F8A8E7A7-AE4B-4B33-ABD3-2B09A4B7C9D7}" presName="spacing" presStyleCnt="0"/>
      <dgm:spPr/>
    </dgm:pt>
    <dgm:pt modelId="{7ED1B46F-5DAF-4C73-B9A0-D41856227FD8}" type="pres">
      <dgm:prSet presAssocID="{B38FBBC6-FD38-4C4C-9E36-A518E232BE53}" presName="composite" presStyleCnt="0"/>
      <dgm:spPr/>
    </dgm:pt>
    <dgm:pt modelId="{18289501-B951-4060-A59E-8F7D9A6A9912}" type="pres">
      <dgm:prSet presAssocID="{B38FBBC6-FD38-4C4C-9E36-A518E232BE53}" presName="imgShp" presStyleLbl="fgImgPlace1" presStyleIdx="2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760EF22-363D-4280-8067-9A3F02EAC21C}" type="pres">
      <dgm:prSet presAssocID="{B38FBBC6-FD38-4C4C-9E36-A518E232BE53}" presName="txShp" presStyleLbl="node1" presStyleIdx="2" presStyleCnt="5" custLinFactNeighborX="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12515-DFE3-4B5D-BBBB-8C2C9EA6BF23}" type="pres">
      <dgm:prSet presAssocID="{D0372FF3-2575-45D0-B900-FAE94AC9F9DE}" presName="spacing" presStyleCnt="0"/>
      <dgm:spPr/>
    </dgm:pt>
    <dgm:pt modelId="{41873339-D49D-49A8-B2D7-83F4AFF7757E}" type="pres">
      <dgm:prSet presAssocID="{5A1F641A-58AD-49A6-B511-2225E97CFC4E}" presName="composite" presStyleCnt="0"/>
      <dgm:spPr/>
    </dgm:pt>
    <dgm:pt modelId="{6913F6E7-25CD-40B0-A810-31AA8F0CA42E}" type="pres">
      <dgm:prSet presAssocID="{5A1F641A-58AD-49A6-B511-2225E97CFC4E}" presName="imgShp" presStyleLbl="fgImgPlace1" presStyleIdx="3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AD526EF-092A-4B5C-9A0A-3FDDFF25EC71}" type="pres">
      <dgm:prSet presAssocID="{5A1F641A-58AD-49A6-B511-2225E97CFC4E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BC283-73CE-4CFA-B7F4-D54A5A2827FA}" type="pres">
      <dgm:prSet presAssocID="{DD8B54E8-616D-4C02-900E-6CB394F84BBC}" presName="spacing" presStyleCnt="0"/>
      <dgm:spPr/>
    </dgm:pt>
    <dgm:pt modelId="{71AC4BFF-9DF8-49B5-A3E1-3ECCE346490E}" type="pres">
      <dgm:prSet presAssocID="{1E704C38-306F-4903-8EBA-CA267AAE1CC9}" presName="composite" presStyleCnt="0"/>
      <dgm:spPr/>
    </dgm:pt>
    <dgm:pt modelId="{24DD3C8B-1076-448A-9C53-B730F8C203CD}" type="pres">
      <dgm:prSet presAssocID="{1E704C38-306F-4903-8EBA-CA267AAE1CC9}" presName="imgShp" presStyleLbl="fgImgPlace1" presStyleIdx="4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63C5878-4E45-4CE6-BEAC-32268B2F6DA5}" type="pres">
      <dgm:prSet presAssocID="{1E704C38-306F-4903-8EBA-CA267AAE1CC9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47F1CC-B3D3-4AFA-8FCA-E8E286C133DB}" type="presOf" srcId="{5A1F641A-58AD-49A6-B511-2225E97CFC4E}" destId="{5AD526EF-092A-4B5C-9A0A-3FDDFF25EC71}" srcOrd="0" destOrd="0" presId="urn:microsoft.com/office/officeart/2005/8/layout/vList3"/>
    <dgm:cxn modelId="{CEFDA67B-2B14-4D02-97EE-0A7AA0CEA781}" srcId="{8DB613B9-BD1E-4B71-B86D-9FE20FC6AB92}" destId="{B38FBBC6-FD38-4C4C-9E36-A518E232BE53}" srcOrd="2" destOrd="0" parTransId="{44E95428-6C68-4366-B137-2A51A9F5D394}" sibTransId="{D0372FF3-2575-45D0-B900-FAE94AC9F9DE}"/>
    <dgm:cxn modelId="{33BD5230-1083-48BA-BACA-D44E9B10D894}" srcId="{8DB613B9-BD1E-4B71-B86D-9FE20FC6AB92}" destId="{5A1F641A-58AD-49A6-B511-2225E97CFC4E}" srcOrd="3" destOrd="0" parTransId="{6C1AB58E-B17D-4DA0-A5FE-507A5611DD95}" sibTransId="{DD8B54E8-616D-4C02-900E-6CB394F84BBC}"/>
    <dgm:cxn modelId="{D440FE8E-E8B6-4677-9E23-94CB0E93DD1F}" type="presOf" srcId="{55AC0041-55DF-4181-A108-A783FF150D33}" destId="{BA72FCB9-03CB-4279-AF24-5D9AEF9DECF3}" srcOrd="0" destOrd="0" presId="urn:microsoft.com/office/officeart/2005/8/layout/vList3"/>
    <dgm:cxn modelId="{4124AAE6-E497-4282-931D-C8F49C58D8CE}" type="presOf" srcId="{C380D799-C459-4ABB-83ED-765774A14076}" destId="{EEA79439-C9DE-4ACC-85F2-E72640591170}" srcOrd="0" destOrd="0" presId="urn:microsoft.com/office/officeart/2005/8/layout/vList3"/>
    <dgm:cxn modelId="{1DE7DDCC-11D1-4FAE-9370-A0538FB29AF9}" srcId="{8DB613B9-BD1E-4B71-B86D-9FE20FC6AB92}" destId="{55AC0041-55DF-4181-A108-A783FF150D33}" srcOrd="1" destOrd="0" parTransId="{BDB3607D-CC31-45D8-8A9C-BD640A394EA2}" sibTransId="{F8A8E7A7-AE4B-4B33-ABD3-2B09A4B7C9D7}"/>
    <dgm:cxn modelId="{48FC2ACF-9760-481A-8AF8-10DDA7983FD7}" type="presOf" srcId="{8DB613B9-BD1E-4B71-B86D-9FE20FC6AB92}" destId="{16D9BC1E-64F9-439D-88C4-0D722ADF9D08}" srcOrd="0" destOrd="0" presId="urn:microsoft.com/office/officeart/2005/8/layout/vList3"/>
    <dgm:cxn modelId="{1FE04ED7-729F-4742-B1B4-13DB9C24C496}" srcId="{8DB613B9-BD1E-4B71-B86D-9FE20FC6AB92}" destId="{1E704C38-306F-4903-8EBA-CA267AAE1CC9}" srcOrd="4" destOrd="0" parTransId="{4E8E6DA7-EC41-48DA-8027-57E9C3CFC888}" sibTransId="{7E8091F3-3A8E-4E93-94BC-B0E3AC42852B}"/>
    <dgm:cxn modelId="{D411F01D-2651-40BA-9805-8724FC6C3D79}" type="presOf" srcId="{B38FBBC6-FD38-4C4C-9E36-A518E232BE53}" destId="{7760EF22-363D-4280-8067-9A3F02EAC21C}" srcOrd="0" destOrd="0" presId="urn:microsoft.com/office/officeart/2005/8/layout/vList3"/>
    <dgm:cxn modelId="{5F3D7D87-1890-49FA-B3EB-D138628A83AD}" type="presOf" srcId="{1E704C38-306F-4903-8EBA-CA267AAE1CC9}" destId="{663C5878-4E45-4CE6-BEAC-32268B2F6DA5}" srcOrd="0" destOrd="0" presId="urn:microsoft.com/office/officeart/2005/8/layout/vList3"/>
    <dgm:cxn modelId="{361721A7-DD90-4D70-A100-0A306B560F1C}" srcId="{8DB613B9-BD1E-4B71-B86D-9FE20FC6AB92}" destId="{C380D799-C459-4ABB-83ED-765774A14076}" srcOrd="0" destOrd="0" parTransId="{7323327D-3AB8-43F2-949E-3061CEEBCEB0}" sibTransId="{07DDBC7F-432C-42A5-8A7B-54A8F5C280FD}"/>
    <dgm:cxn modelId="{6EA82504-C12C-4FDA-B92F-871752DE5C9F}" type="presParOf" srcId="{16D9BC1E-64F9-439D-88C4-0D722ADF9D08}" destId="{A4356493-5AEC-4413-B9B0-1E8EC24268D9}" srcOrd="0" destOrd="0" presId="urn:microsoft.com/office/officeart/2005/8/layout/vList3"/>
    <dgm:cxn modelId="{CCD1AD55-CDE4-4D8C-9F57-E4D7AE004F64}" type="presParOf" srcId="{A4356493-5AEC-4413-B9B0-1E8EC24268D9}" destId="{6A226140-E33F-4B65-ADF2-7CED32BC6A5C}" srcOrd="0" destOrd="0" presId="urn:microsoft.com/office/officeart/2005/8/layout/vList3"/>
    <dgm:cxn modelId="{9C0ABC48-6FBE-4083-AF6D-9D09E92F2BB8}" type="presParOf" srcId="{A4356493-5AEC-4413-B9B0-1E8EC24268D9}" destId="{EEA79439-C9DE-4ACC-85F2-E72640591170}" srcOrd="1" destOrd="0" presId="urn:microsoft.com/office/officeart/2005/8/layout/vList3"/>
    <dgm:cxn modelId="{3F6EC10D-23FA-4AF1-8F50-C20AF7BD0804}" type="presParOf" srcId="{16D9BC1E-64F9-439D-88C4-0D722ADF9D08}" destId="{3F2EB348-87EA-4EA3-B59C-F32F5038C061}" srcOrd="1" destOrd="0" presId="urn:microsoft.com/office/officeart/2005/8/layout/vList3"/>
    <dgm:cxn modelId="{CB50B574-6846-41DF-80B5-11346093C1C8}" type="presParOf" srcId="{16D9BC1E-64F9-439D-88C4-0D722ADF9D08}" destId="{517528F1-A955-42CC-908D-C3265ECCF587}" srcOrd="2" destOrd="0" presId="urn:microsoft.com/office/officeart/2005/8/layout/vList3"/>
    <dgm:cxn modelId="{7FAFFAC6-9AA4-459A-8AED-7FB386A8A174}" type="presParOf" srcId="{517528F1-A955-42CC-908D-C3265ECCF587}" destId="{F2496D6E-A454-49DE-9D4A-1A5C06A8DA0C}" srcOrd="0" destOrd="0" presId="urn:microsoft.com/office/officeart/2005/8/layout/vList3"/>
    <dgm:cxn modelId="{331EC53C-B983-47F8-AC26-E3556CD428C0}" type="presParOf" srcId="{517528F1-A955-42CC-908D-C3265ECCF587}" destId="{BA72FCB9-03CB-4279-AF24-5D9AEF9DECF3}" srcOrd="1" destOrd="0" presId="urn:microsoft.com/office/officeart/2005/8/layout/vList3"/>
    <dgm:cxn modelId="{F6C76E9E-9C71-4629-B666-B503499661FF}" type="presParOf" srcId="{16D9BC1E-64F9-439D-88C4-0D722ADF9D08}" destId="{C2659286-EEBE-4B12-B6CE-24FDB11E7301}" srcOrd="3" destOrd="0" presId="urn:microsoft.com/office/officeart/2005/8/layout/vList3"/>
    <dgm:cxn modelId="{C36D75BC-393B-442E-B24B-F5B934470426}" type="presParOf" srcId="{16D9BC1E-64F9-439D-88C4-0D722ADF9D08}" destId="{7ED1B46F-5DAF-4C73-B9A0-D41856227FD8}" srcOrd="4" destOrd="0" presId="urn:microsoft.com/office/officeart/2005/8/layout/vList3"/>
    <dgm:cxn modelId="{CD28C3EF-739E-40D2-B239-76843F049D0C}" type="presParOf" srcId="{7ED1B46F-5DAF-4C73-B9A0-D41856227FD8}" destId="{18289501-B951-4060-A59E-8F7D9A6A9912}" srcOrd="0" destOrd="0" presId="urn:microsoft.com/office/officeart/2005/8/layout/vList3"/>
    <dgm:cxn modelId="{2193FA0E-1438-4F14-B1C6-5A9F50CEEF97}" type="presParOf" srcId="{7ED1B46F-5DAF-4C73-B9A0-D41856227FD8}" destId="{7760EF22-363D-4280-8067-9A3F02EAC21C}" srcOrd="1" destOrd="0" presId="urn:microsoft.com/office/officeart/2005/8/layout/vList3"/>
    <dgm:cxn modelId="{1B1121BC-66CC-4057-8F87-6D72BA570DDC}" type="presParOf" srcId="{16D9BC1E-64F9-439D-88C4-0D722ADF9D08}" destId="{E1212515-DFE3-4B5D-BBBB-8C2C9EA6BF23}" srcOrd="5" destOrd="0" presId="urn:microsoft.com/office/officeart/2005/8/layout/vList3"/>
    <dgm:cxn modelId="{BC8C26C3-4B52-4D93-8DCE-7CA6BAB1897F}" type="presParOf" srcId="{16D9BC1E-64F9-439D-88C4-0D722ADF9D08}" destId="{41873339-D49D-49A8-B2D7-83F4AFF7757E}" srcOrd="6" destOrd="0" presId="urn:microsoft.com/office/officeart/2005/8/layout/vList3"/>
    <dgm:cxn modelId="{79FE7C70-1E08-4468-A8DB-EC66CFD54EC0}" type="presParOf" srcId="{41873339-D49D-49A8-B2D7-83F4AFF7757E}" destId="{6913F6E7-25CD-40B0-A810-31AA8F0CA42E}" srcOrd="0" destOrd="0" presId="urn:microsoft.com/office/officeart/2005/8/layout/vList3"/>
    <dgm:cxn modelId="{1C7F08C1-B41D-4C09-87A5-0D1E76322B57}" type="presParOf" srcId="{41873339-D49D-49A8-B2D7-83F4AFF7757E}" destId="{5AD526EF-092A-4B5C-9A0A-3FDDFF25EC71}" srcOrd="1" destOrd="0" presId="urn:microsoft.com/office/officeart/2005/8/layout/vList3"/>
    <dgm:cxn modelId="{DFF673D4-4356-49D5-9CA5-9F38C3804AC1}" type="presParOf" srcId="{16D9BC1E-64F9-439D-88C4-0D722ADF9D08}" destId="{34EBC283-73CE-4CFA-B7F4-D54A5A2827FA}" srcOrd="7" destOrd="0" presId="urn:microsoft.com/office/officeart/2005/8/layout/vList3"/>
    <dgm:cxn modelId="{E296E989-3A64-4B2A-B756-3B960F73D068}" type="presParOf" srcId="{16D9BC1E-64F9-439D-88C4-0D722ADF9D08}" destId="{71AC4BFF-9DF8-49B5-A3E1-3ECCE346490E}" srcOrd="8" destOrd="0" presId="urn:microsoft.com/office/officeart/2005/8/layout/vList3"/>
    <dgm:cxn modelId="{1DF55234-6222-4220-BB76-3F42A46ED98A}" type="presParOf" srcId="{71AC4BFF-9DF8-49B5-A3E1-3ECCE346490E}" destId="{24DD3C8B-1076-448A-9C53-B730F8C203CD}" srcOrd="0" destOrd="0" presId="urn:microsoft.com/office/officeart/2005/8/layout/vList3"/>
    <dgm:cxn modelId="{DDC48A70-5F34-48CC-9B99-FC1799403341}" type="presParOf" srcId="{71AC4BFF-9DF8-49B5-A3E1-3ECCE346490E}" destId="{663C5878-4E45-4CE6-BEAC-32268B2F6DA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EFC2CE-483C-4E96-8C61-46BC54A8EFF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DDFA64-8716-42BC-92F2-0F58D7BD6C23}">
      <dgm:prSet/>
      <dgm:spPr/>
      <dgm:t>
        <a:bodyPr/>
        <a:lstStyle/>
        <a:p>
          <a:pPr rtl="0"/>
          <a:r>
            <a:rPr lang="en-US" dirty="0" smtClean="0"/>
            <a:t>Improve knowledge of standard data structures and abstract data types</a:t>
          </a:r>
          <a:endParaRPr lang="en-US" dirty="0"/>
        </a:p>
      </dgm:t>
    </dgm:pt>
    <dgm:pt modelId="{39996FCC-21EC-4294-B27B-1D9F2F194787}" type="parTrans" cxnId="{EF492764-9DF1-488B-BFA3-19E7FD5D5FFA}">
      <dgm:prSet/>
      <dgm:spPr/>
      <dgm:t>
        <a:bodyPr/>
        <a:lstStyle/>
        <a:p>
          <a:endParaRPr lang="en-US"/>
        </a:p>
      </dgm:t>
    </dgm:pt>
    <dgm:pt modelId="{CAEF4B9B-5F3A-4EC0-9A4F-C2C1253A6475}" type="sibTrans" cxnId="{EF492764-9DF1-488B-BFA3-19E7FD5D5FFA}">
      <dgm:prSet/>
      <dgm:spPr/>
      <dgm:t>
        <a:bodyPr/>
        <a:lstStyle/>
        <a:p>
          <a:endParaRPr lang="en-US"/>
        </a:p>
      </dgm:t>
    </dgm:pt>
    <dgm:pt modelId="{526F9824-CA9E-4235-88CE-2C1746D25686}">
      <dgm:prSet/>
      <dgm:spPr/>
      <dgm:t>
        <a:bodyPr/>
        <a:lstStyle/>
        <a:p>
          <a:pPr rtl="0"/>
          <a:r>
            <a:rPr lang="en-US" dirty="0" smtClean="0"/>
            <a:t>Improve knowledge of standard algorithms used to solve several classical problems</a:t>
          </a:r>
          <a:endParaRPr lang="en-US" dirty="0"/>
        </a:p>
      </dgm:t>
    </dgm:pt>
    <dgm:pt modelId="{EED43A37-7E8B-4093-A42D-3E7417390E65}" type="parTrans" cxnId="{D7B02B5A-3C6B-4D52-B912-2D0261E0C362}">
      <dgm:prSet/>
      <dgm:spPr/>
      <dgm:t>
        <a:bodyPr/>
        <a:lstStyle/>
        <a:p>
          <a:endParaRPr lang="en-US"/>
        </a:p>
      </dgm:t>
    </dgm:pt>
    <dgm:pt modelId="{AD68ECAF-3517-43A1-8630-5995442300C7}" type="sibTrans" cxnId="{D7B02B5A-3C6B-4D52-B912-2D0261E0C362}">
      <dgm:prSet/>
      <dgm:spPr/>
      <dgm:t>
        <a:bodyPr/>
        <a:lstStyle/>
        <a:p>
          <a:endParaRPr lang="en-US"/>
        </a:p>
      </dgm:t>
    </dgm:pt>
    <dgm:pt modelId="{903C2B1D-2768-4796-88DE-523665064594}">
      <dgm:prSet/>
      <dgm:spPr/>
      <dgm:t>
        <a:bodyPr/>
        <a:lstStyle/>
        <a:p>
          <a:pPr rtl="0"/>
          <a:r>
            <a:rPr lang="en-US" dirty="0" smtClean="0"/>
            <a:t>Cover some mathematical concepts that are useful for the analysis of algorithms</a:t>
          </a:r>
          <a:endParaRPr lang="en-US" dirty="0"/>
        </a:p>
      </dgm:t>
    </dgm:pt>
    <dgm:pt modelId="{1F9DF431-33F1-450A-A54B-3F5C50A6085C}" type="parTrans" cxnId="{880EE86A-2A9C-4B7A-8ABD-A1C62290A1D3}">
      <dgm:prSet/>
      <dgm:spPr/>
      <dgm:t>
        <a:bodyPr/>
        <a:lstStyle/>
        <a:p>
          <a:endParaRPr lang="en-US"/>
        </a:p>
      </dgm:t>
    </dgm:pt>
    <dgm:pt modelId="{8A4CF890-754D-49A9-92FF-3406D3C94BA7}" type="sibTrans" cxnId="{880EE86A-2A9C-4B7A-8ABD-A1C62290A1D3}">
      <dgm:prSet/>
      <dgm:spPr/>
      <dgm:t>
        <a:bodyPr/>
        <a:lstStyle/>
        <a:p>
          <a:endParaRPr lang="en-US"/>
        </a:p>
      </dgm:t>
    </dgm:pt>
    <dgm:pt modelId="{9DBAACDD-596C-4E2B-B4DD-6B2732AD8F49}">
      <dgm:prSet/>
      <dgm:spPr/>
      <dgm:t>
        <a:bodyPr/>
        <a:lstStyle/>
        <a:p>
          <a:pPr rtl="0"/>
          <a:r>
            <a:rPr lang="en-US" dirty="0" smtClean="0"/>
            <a:t>Analyze the efficiency of solutions to problems</a:t>
          </a:r>
          <a:endParaRPr lang="en-US" dirty="0"/>
        </a:p>
      </dgm:t>
    </dgm:pt>
    <dgm:pt modelId="{D10D19BA-E3B6-4E99-9841-C01B57E521B3}" type="parTrans" cxnId="{813D495C-6AFD-4090-A117-3541413ECA5A}">
      <dgm:prSet/>
      <dgm:spPr/>
      <dgm:t>
        <a:bodyPr/>
        <a:lstStyle/>
        <a:p>
          <a:endParaRPr lang="en-US"/>
        </a:p>
      </dgm:t>
    </dgm:pt>
    <dgm:pt modelId="{82060B35-8EB2-475C-A361-2E80366BBC41}" type="sibTrans" cxnId="{813D495C-6AFD-4090-A117-3541413ECA5A}">
      <dgm:prSet/>
      <dgm:spPr/>
      <dgm:t>
        <a:bodyPr/>
        <a:lstStyle/>
        <a:p>
          <a:endParaRPr lang="en-US"/>
        </a:p>
      </dgm:t>
    </dgm:pt>
    <dgm:pt modelId="{7E882978-221B-455D-8936-0A4C3AF54682}">
      <dgm:prSet/>
      <dgm:spPr/>
      <dgm:t>
        <a:bodyPr/>
        <a:lstStyle/>
        <a:p>
          <a:pPr rtl="0"/>
          <a:r>
            <a:rPr lang="en-US" dirty="0" smtClean="0"/>
            <a:t>Learn about and be comfortable with recursion</a:t>
          </a:r>
          <a:endParaRPr lang="en-US" dirty="0"/>
        </a:p>
      </dgm:t>
    </dgm:pt>
    <dgm:pt modelId="{9267CDB2-3D12-450E-8FEC-D509CB378419}" type="parTrans" cxnId="{03B92CBD-9A4C-4488-8B0E-98AF72494D64}">
      <dgm:prSet/>
      <dgm:spPr/>
      <dgm:t>
        <a:bodyPr/>
        <a:lstStyle/>
        <a:p>
          <a:endParaRPr lang="en-US"/>
        </a:p>
      </dgm:t>
    </dgm:pt>
    <dgm:pt modelId="{8E4CC756-98C4-4393-861F-344A88E85F03}" type="sibTrans" cxnId="{03B92CBD-9A4C-4488-8B0E-98AF72494D64}">
      <dgm:prSet/>
      <dgm:spPr/>
      <dgm:t>
        <a:bodyPr/>
        <a:lstStyle/>
        <a:p>
          <a:endParaRPr lang="en-US"/>
        </a:p>
      </dgm:t>
    </dgm:pt>
    <dgm:pt modelId="{1B371881-0C2E-4DCD-8AD7-7657FE093EA4}" type="pres">
      <dgm:prSet presAssocID="{D4EFC2CE-483C-4E96-8C61-46BC54A8EF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922EAF-1645-47F8-9B7E-7432E4A74DBE}" type="pres">
      <dgm:prSet presAssocID="{81DDFA64-8716-42BC-92F2-0F58D7BD6C23}" presName="composite" presStyleCnt="0"/>
      <dgm:spPr/>
    </dgm:pt>
    <dgm:pt modelId="{9D22DC98-4C8E-49AA-943B-1B06B129848F}" type="pres">
      <dgm:prSet presAssocID="{81DDFA64-8716-42BC-92F2-0F58D7BD6C23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8E4FA71-BB79-430B-BB18-1F45D1D94DD1}" type="pres">
      <dgm:prSet presAssocID="{81DDFA64-8716-42BC-92F2-0F58D7BD6C23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13DE1-B5AA-4F0E-B95C-B3F132B46CC3}" type="pres">
      <dgm:prSet presAssocID="{CAEF4B9B-5F3A-4EC0-9A4F-C2C1253A6475}" presName="spacing" presStyleCnt="0"/>
      <dgm:spPr/>
    </dgm:pt>
    <dgm:pt modelId="{7382EE99-D1B2-4168-8FE1-110479679DE4}" type="pres">
      <dgm:prSet presAssocID="{526F9824-CA9E-4235-88CE-2C1746D25686}" presName="composite" presStyleCnt="0"/>
      <dgm:spPr/>
    </dgm:pt>
    <dgm:pt modelId="{E63766EE-BE66-4CF8-9573-5C2790747374}" type="pres">
      <dgm:prSet presAssocID="{526F9824-CA9E-4235-88CE-2C1746D25686}" presName="imgShp" presStyleLbl="fgImgPlace1" presStyleIdx="1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9407BF6-9887-4C1C-B7F1-A3DF4CBF50EE}" type="pres">
      <dgm:prSet presAssocID="{526F9824-CA9E-4235-88CE-2C1746D2568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F1CDE9-0504-4F8A-95E9-0E0F80750FEA}" type="pres">
      <dgm:prSet presAssocID="{AD68ECAF-3517-43A1-8630-5995442300C7}" presName="spacing" presStyleCnt="0"/>
      <dgm:spPr/>
    </dgm:pt>
    <dgm:pt modelId="{02A30971-5C7D-4171-8F3A-15458B63A23F}" type="pres">
      <dgm:prSet presAssocID="{903C2B1D-2768-4796-88DE-523665064594}" presName="composite" presStyleCnt="0"/>
      <dgm:spPr/>
    </dgm:pt>
    <dgm:pt modelId="{6CF73FA8-4371-4FC2-BC4E-2E12FB11B989}" type="pres">
      <dgm:prSet presAssocID="{903C2B1D-2768-4796-88DE-523665064594}" presName="imgShp" presStyleLbl="fgImgPlace1" presStyleIdx="2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5852A62-EEB8-4F2F-A892-BF85B8ADFC8B}" type="pres">
      <dgm:prSet presAssocID="{903C2B1D-2768-4796-88DE-523665064594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AD952-6E8F-4186-BF98-04852B39F0BA}" type="pres">
      <dgm:prSet presAssocID="{8A4CF890-754D-49A9-92FF-3406D3C94BA7}" presName="spacing" presStyleCnt="0"/>
      <dgm:spPr/>
    </dgm:pt>
    <dgm:pt modelId="{27F620C3-3757-43CB-8B6E-CE35829FB39B}" type="pres">
      <dgm:prSet presAssocID="{9DBAACDD-596C-4E2B-B4DD-6B2732AD8F49}" presName="composite" presStyleCnt="0"/>
      <dgm:spPr/>
    </dgm:pt>
    <dgm:pt modelId="{F89649BC-4F68-4D7F-9EBD-3BD804AB0605}" type="pres">
      <dgm:prSet presAssocID="{9DBAACDD-596C-4E2B-B4DD-6B2732AD8F49}" presName="imgShp" presStyleLbl="fgImgPlace1" presStyleIdx="3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86EA05C-23F5-468C-8B72-0BCE63B4FDD1}" type="pres">
      <dgm:prSet presAssocID="{9DBAACDD-596C-4E2B-B4DD-6B2732AD8F4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067510-7497-4B6E-924E-BAD2E7A98E2C}" type="pres">
      <dgm:prSet presAssocID="{82060B35-8EB2-475C-A361-2E80366BBC41}" presName="spacing" presStyleCnt="0"/>
      <dgm:spPr/>
    </dgm:pt>
    <dgm:pt modelId="{0A103D9E-4FB6-4934-B38A-6FFE78BBEAEE}" type="pres">
      <dgm:prSet presAssocID="{7E882978-221B-455D-8936-0A4C3AF54682}" presName="composite" presStyleCnt="0"/>
      <dgm:spPr/>
    </dgm:pt>
    <dgm:pt modelId="{ECB36232-1A75-4409-B4D5-F832580D333C}" type="pres">
      <dgm:prSet presAssocID="{7E882978-221B-455D-8936-0A4C3AF54682}" presName="imgShp" presStyleLbl="fgImgPlace1" presStyleIdx="4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7F3AE0E-3D00-46BA-B672-94E4A5C39466}" type="pres">
      <dgm:prSet presAssocID="{7E882978-221B-455D-8936-0A4C3AF54682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B92CBD-9A4C-4488-8B0E-98AF72494D64}" srcId="{D4EFC2CE-483C-4E96-8C61-46BC54A8EFF8}" destId="{7E882978-221B-455D-8936-0A4C3AF54682}" srcOrd="4" destOrd="0" parTransId="{9267CDB2-3D12-450E-8FEC-D509CB378419}" sibTransId="{8E4CC756-98C4-4393-861F-344A88E85F03}"/>
    <dgm:cxn modelId="{E91140A5-3494-4CFA-A4E1-4525B333B5ED}" type="presOf" srcId="{9DBAACDD-596C-4E2B-B4DD-6B2732AD8F49}" destId="{886EA05C-23F5-468C-8B72-0BCE63B4FDD1}" srcOrd="0" destOrd="0" presId="urn:microsoft.com/office/officeart/2005/8/layout/vList3"/>
    <dgm:cxn modelId="{C6C1BEDB-5A38-42E8-9003-95B80F9B909D}" type="presOf" srcId="{526F9824-CA9E-4235-88CE-2C1746D25686}" destId="{39407BF6-9887-4C1C-B7F1-A3DF4CBF50EE}" srcOrd="0" destOrd="0" presId="urn:microsoft.com/office/officeart/2005/8/layout/vList3"/>
    <dgm:cxn modelId="{813D495C-6AFD-4090-A117-3541413ECA5A}" srcId="{D4EFC2CE-483C-4E96-8C61-46BC54A8EFF8}" destId="{9DBAACDD-596C-4E2B-B4DD-6B2732AD8F49}" srcOrd="3" destOrd="0" parTransId="{D10D19BA-E3B6-4E99-9841-C01B57E521B3}" sibTransId="{82060B35-8EB2-475C-A361-2E80366BBC41}"/>
    <dgm:cxn modelId="{D7B02B5A-3C6B-4D52-B912-2D0261E0C362}" srcId="{D4EFC2CE-483C-4E96-8C61-46BC54A8EFF8}" destId="{526F9824-CA9E-4235-88CE-2C1746D25686}" srcOrd="1" destOrd="0" parTransId="{EED43A37-7E8B-4093-A42D-3E7417390E65}" sibTransId="{AD68ECAF-3517-43A1-8630-5995442300C7}"/>
    <dgm:cxn modelId="{691A4EE9-A942-48B3-9D1E-77C534AC7C48}" type="presOf" srcId="{81DDFA64-8716-42BC-92F2-0F58D7BD6C23}" destId="{98E4FA71-BB79-430B-BB18-1F45D1D94DD1}" srcOrd="0" destOrd="0" presId="urn:microsoft.com/office/officeart/2005/8/layout/vList3"/>
    <dgm:cxn modelId="{880EE86A-2A9C-4B7A-8ABD-A1C62290A1D3}" srcId="{D4EFC2CE-483C-4E96-8C61-46BC54A8EFF8}" destId="{903C2B1D-2768-4796-88DE-523665064594}" srcOrd="2" destOrd="0" parTransId="{1F9DF431-33F1-450A-A54B-3F5C50A6085C}" sibTransId="{8A4CF890-754D-49A9-92FF-3406D3C94BA7}"/>
    <dgm:cxn modelId="{CF9954A8-80BC-452C-975B-8D5010690157}" type="presOf" srcId="{7E882978-221B-455D-8936-0A4C3AF54682}" destId="{97F3AE0E-3D00-46BA-B672-94E4A5C39466}" srcOrd="0" destOrd="0" presId="urn:microsoft.com/office/officeart/2005/8/layout/vList3"/>
    <dgm:cxn modelId="{B8D3DDC7-58FF-4B90-BC32-A9BC8B888233}" type="presOf" srcId="{903C2B1D-2768-4796-88DE-523665064594}" destId="{B5852A62-EEB8-4F2F-A892-BF85B8ADFC8B}" srcOrd="0" destOrd="0" presId="urn:microsoft.com/office/officeart/2005/8/layout/vList3"/>
    <dgm:cxn modelId="{EF492764-9DF1-488B-BFA3-19E7FD5D5FFA}" srcId="{D4EFC2CE-483C-4E96-8C61-46BC54A8EFF8}" destId="{81DDFA64-8716-42BC-92F2-0F58D7BD6C23}" srcOrd="0" destOrd="0" parTransId="{39996FCC-21EC-4294-B27B-1D9F2F194787}" sibTransId="{CAEF4B9B-5F3A-4EC0-9A4F-C2C1253A6475}"/>
    <dgm:cxn modelId="{D0687796-583B-4BC6-8B1F-54971DE6F79E}" type="presOf" srcId="{D4EFC2CE-483C-4E96-8C61-46BC54A8EFF8}" destId="{1B371881-0C2E-4DCD-8AD7-7657FE093EA4}" srcOrd="0" destOrd="0" presId="urn:microsoft.com/office/officeart/2005/8/layout/vList3"/>
    <dgm:cxn modelId="{259E91C0-8488-41A3-9F0D-F4D39CA5B167}" type="presParOf" srcId="{1B371881-0C2E-4DCD-8AD7-7657FE093EA4}" destId="{60922EAF-1645-47F8-9B7E-7432E4A74DBE}" srcOrd="0" destOrd="0" presId="urn:microsoft.com/office/officeart/2005/8/layout/vList3"/>
    <dgm:cxn modelId="{8D6A1014-DEFF-4EF6-97E9-FA9A2B87341A}" type="presParOf" srcId="{60922EAF-1645-47F8-9B7E-7432E4A74DBE}" destId="{9D22DC98-4C8E-49AA-943B-1B06B129848F}" srcOrd="0" destOrd="0" presId="urn:microsoft.com/office/officeart/2005/8/layout/vList3"/>
    <dgm:cxn modelId="{4C3CAF1D-5B73-47C1-A430-5CD8A2DEC7DA}" type="presParOf" srcId="{60922EAF-1645-47F8-9B7E-7432E4A74DBE}" destId="{98E4FA71-BB79-430B-BB18-1F45D1D94DD1}" srcOrd="1" destOrd="0" presId="urn:microsoft.com/office/officeart/2005/8/layout/vList3"/>
    <dgm:cxn modelId="{68D68261-8C28-4E02-9C01-563B0101CA97}" type="presParOf" srcId="{1B371881-0C2E-4DCD-8AD7-7657FE093EA4}" destId="{B3A13DE1-B5AA-4F0E-B95C-B3F132B46CC3}" srcOrd="1" destOrd="0" presId="urn:microsoft.com/office/officeart/2005/8/layout/vList3"/>
    <dgm:cxn modelId="{6D2B8C63-D773-4119-BD82-A4E3FB9BC5CF}" type="presParOf" srcId="{1B371881-0C2E-4DCD-8AD7-7657FE093EA4}" destId="{7382EE99-D1B2-4168-8FE1-110479679DE4}" srcOrd="2" destOrd="0" presId="urn:microsoft.com/office/officeart/2005/8/layout/vList3"/>
    <dgm:cxn modelId="{E16144FC-3EA1-46A1-AA69-98608E98F362}" type="presParOf" srcId="{7382EE99-D1B2-4168-8FE1-110479679DE4}" destId="{E63766EE-BE66-4CF8-9573-5C2790747374}" srcOrd="0" destOrd="0" presId="urn:microsoft.com/office/officeart/2005/8/layout/vList3"/>
    <dgm:cxn modelId="{4057F277-C67B-4907-80A5-850F0755F3DC}" type="presParOf" srcId="{7382EE99-D1B2-4168-8FE1-110479679DE4}" destId="{39407BF6-9887-4C1C-B7F1-A3DF4CBF50EE}" srcOrd="1" destOrd="0" presId="urn:microsoft.com/office/officeart/2005/8/layout/vList3"/>
    <dgm:cxn modelId="{930C9492-3240-436A-AD5B-5CE67AFD26A9}" type="presParOf" srcId="{1B371881-0C2E-4DCD-8AD7-7657FE093EA4}" destId="{30F1CDE9-0504-4F8A-95E9-0E0F80750FEA}" srcOrd="3" destOrd="0" presId="urn:microsoft.com/office/officeart/2005/8/layout/vList3"/>
    <dgm:cxn modelId="{0AAF24B8-97CD-4C6D-93A5-9E56E87C9B27}" type="presParOf" srcId="{1B371881-0C2E-4DCD-8AD7-7657FE093EA4}" destId="{02A30971-5C7D-4171-8F3A-15458B63A23F}" srcOrd="4" destOrd="0" presId="urn:microsoft.com/office/officeart/2005/8/layout/vList3"/>
    <dgm:cxn modelId="{4009FA0B-47EA-43AE-A061-58FBBC518A45}" type="presParOf" srcId="{02A30971-5C7D-4171-8F3A-15458B63A23F}" destId="{6CF73FA8-4371-4FC2-BC4E-2E12FB11B989}" srcOrd="0" destOrd="0" presId="urn:microsoft.com/office/officeart/2005/8/layout/vList3"/>
    <dgm:cxn modelId="{1E6C6B57-0C68-4F75-8737-649E91E7E505}" type="presParOf" srcId="{02A30971-5C7D-4171-8F3A-15458B63A23F}" destId="{B5852A62-EEB8-4F2F-A892-BF85B8ADFC8B}" srcOrd="1" destOrd="0" presId="urn:microsoft.com/office/officeart/2005/8/layout/vList3"/>
    <dgm:cxn modelId="{ADA90C84-2BC3-4095-B6FC-2B5BE1DB1BAE}" type="presParOf" srcId="{1B371881-0C2E-4DCD-8AD7-7657FE093EA4}" destId="{311AD952-6E8F-4186-BF98-04852B39F0BA}" srcOrd="5" destOrd="0" presId="urn:microsoft.com/office/officeart/2005/8/layout/vList3"/>
    <dgm:cxn modelId="{46C353DA-68BF-4D37-910B-52FEFC48CE55}" type="presParOf" srcId="{1B371881-0C2E-4DCD-8AD7-7657FE093EA4}" destId="{27F620C3-3757-43CB-8B6E-CE35829FB39B}" srcOrd="6" destOrd="0" presId="urn:microsoft.com/office/officeart/2005/8/layout/vList3"/>
    <dgm:cxn modelId="{1745D7B0-909D-49A5-879C-283504F6A287}" type="presParOf" srcId="{27F620C3-3757-43CB-8B6E-CE35829FB39B}" destId="{F89649BC-4F68-4D7F-9EBD-3BD804AB0605}" srcOrd="0" destOrd="0" presId="urn:microsoft.com/office/officeart/2005/8/layout/vList3"/>
    <dgm:cxn modelId="{CA8CF5D3-A314-4A50-AA6D-8812B8DBB59D}" type="presParOf" srcId="{27F620C3-3757-43CB-8B6E-CE35829FB39B}" destId="{886EA05C-23F5-468C-8B72-0BCE63B4FDD1}" srcOrd="1" destOrd="0" presId="urn:microsoft.com/office/officeart/2005/8/layout/vList3"/>
    <dgm:cxn modelId="{6652DE81-7D1C-4D09-AF8F-EC3690C71728}" type="presParOf" srcId="{1B371881-0C2E-4DCD-8AD7-7657FE093EA4}" destId="{2D067510-7497-4B6E-924E-BAD2E7A98E2C}" srcOrd="7" destOrd="0" presId="urn:microsoft.com/office/officeart/2005/8/layout/vList3"/>
    <dgm:cxn modelId="{10D81523-B56D-4410-862E-1B93F9868EB5}" type="presParOf" srcId="{1B371881-0C2E-4DCD-8AD7-7657FE093EA4}" destId="{0A103D9E-4FB6-4934-B38A-6FFE78BBEAEE}" srcOrd="8" destOrd="0" presId="urn:microsoft.com/office/officeart/2005/8/layout/vList3"/>
    <dgm:cxn modelId="{4558818A-000F-455D-8059-8BB8F455F1AF}" type="presParOf" srcId="{0A103D9E-4FB6-4934-B38A-6FFE78BBEAEE}" destId="{ECB36232-1A75-4409-B4D5-F832580D333C}" srcOrd="0" destOrd="0" presId="urn:microsoft.com/office/officeart/2005/8/layout/vList3"/>
    <dgm:cxn modelId="{94ABB214-D101-4FA9-956F-493170DC3464}" type="presParOf" srcId="{0A103D9E-4FB6-4934-B38A-6FFE78BBEAEE}" destId="{97F3AE0E-3D00-46BA-B672-94E4A5C3946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EF4404E4-2BE9-433A-92D1-F9BBD0044CBE}" type="presOf" srcId="{160298CF-D651-4443-B55A-DF5768370C12}" destId="{D2C15A2E-F265-4E83-96D0-995A90E88EBF}" srcOrd="0" destOrd="0" presId="urn:microsoft.com/office/officeart/2005/8/layout/vList3"/>
    <dgm:cxn modelId="{7BB12408-AB6D-49BA-80E5-0ACB2D98B3C6}" type="presOf" srcId="{816C78C8-E966-4B7E-8D03-C3617DCE2AE7}" destId="{E8A93B39-86E4-4E2D-ADB5-63BB251ED922}" srcOrd="0" destOrd="0" presId="urn:microsoft.com/office/officeart/2005/8/layout/vList3"/>
    <dgm:cxn modelId="{CB0FBAFF-E4DF-4B2E-B8C8-45698CA9796F}" type="presParOf" srcId="{E8A93B39-86E4-4E2D-ADB5-63BB251ED922}" destId="{BD7346C7-6971-492F-9741-DB24D68F8AC9}" srcOrd="0" destOrd="0" presId="urn:microsoft.com/office/officeart/2005/8/layout/vList3"/>
    <dgm:cxn modelId="{2BA2ABFA-F329-4A86-857C-494FB856DDCC}" type="presParOf" srcId="{BD7346C7-6971-492F-9741-DB24D68F8AC9}" destId="{CDEFADC2-8A87-4F86-99C7-5152EDF32688}" srcOrd="0" destOrd="0" presId="urn:microsoft.com/office/officeart/2005/8/layout/vList3"/>
    <dgm:cxn modelId="{BCCC5C1C-0604-4E20-B6F2-0391EFD6539D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79439-C9DE-4ACC-85F2-E72640591170}">
      <dsp:nvSpPr>
        <dsp:cNvPr id="0" name=""/>
        <dsp:cNvSpPr/>
      </dsp:nvSpPr>
      <dsp:spPr>
        <a:xfrm rot="10800000">
          <a:off x="1738618" y="2499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Differentiate between static and dynamic data structures. Determine the tradeoffs between different data structures and identify applications of them.</a:t>
          </a:r>
          <a:endParaRPr lang="en-US" sz="1400" kern="1200" dirty="0"/>
        </a:p>
      </dsp:txBody>
      <dsp:txXfrm rot="10800000">
        <a:off x="1872599" y="2499"/>
        <a:ext cx="6236669" cy="535923"/>
      </dsp:txXfrm>
    </dsp:sp>
    <dsp:sp modelId="{6A226140-E33F-4B65-ADF2-7CED32BC6A5C}">
      <dsp:nvSpPr>
        <dsp:cNvPr id="0" name=""/>
        <dsp:cNvSpPr/>
      </dsp:nvSpPr>
      <dsp:spPr>
        <a:xfrm>
          <a:off x="1470656" y="2499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2FCB9-03CB-4279-AF24-5D9AEF9DECF3}">
      <dsp:nvSpPr>
        <dsp:cNvPr id="0" name=""/>
        <dsp:cNvSpPr/>
      </dsp:nvSpPr>
      <dsp:spPr>
        <a:xfrm rot="10800000">
          <a:off x="1738618" y="698400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Design and analyze more efficient algorithms for solving basic problems.</a:t>
          </a:r>
          <a:endParaRPr lang="en-US" sz="1400" kern="1200" dirty="0"/>
        </a:p>
      </dsp:txBody>
      <dsp:txXfrm rot="10800000">
        <a:off x="1872599" y="698400"/>
        <a:ext cx="6236669" cy="535923"/>
      </dsp:txXfrm>
    </dsp:sp>
    <dsp:sp modelId="{F2496D6E-A454-49DE-9D4A-1A5C06A8DA0C}">
      <dsp:nvSpPr>
        <dsp:cNvPr id="0" name=""/>
        <dsp:cNvSpPr/>
      </dsp:nvSpPr>
      <dsp:spPr>
        <a:xfrm>
          <a:off x="1470656" y="698400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0EF22-363D-4280-8067-9A3F02EAC21C}">
      <dsp:nvSpPr>
        <dsp:cNvPr id="0" name=""/>
        <dsp:cNvSpPr/>
      </dsp:nvSpPr>
      <dsp:spPr>
        <a:xfrm rot="10800000">
          <a:off x="1738618" y="1394301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Comprehend and trace the output of a given piece of code or algorithm.</a:t>
          </a:r>
          <a:endParaRPr lang="en-US" sz="1400" kern="1200" dirty="0"/>
        </a:p>
      </dsp:txBody>
      <dsp:txXfrm rot="10800000">
        <a:off x="1872599" y="1394301"/>
        <a:ext cx="6236669" cy="535923"/>
      </dsp:txXfrm>
    </dsp:sp>
    <dsp:sp modelId="{18289501-B951-4060-A59E-8F7D9A6A9912}">
      <dsp:nvSpPr>
        <dsp:cNvPr id="0" name=""/>
        <dsp:cNvSpPr/>
      </dsp:nvSpPr>
      <dsp:spPr>
        <a:xfrm>
          <a:off x="1470656" y="1394301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526EF-092A-4B5C-9A0A-3FDDFF25EC71}">
      <dsp:nvSpPr>
        <dsp:cNvPr id="0" name=""/>
        <dsp:cNvSpPr/>
      </dsp:nvSpPr>
      <dsp:spPr>
        <a:xfrm rot="10800000">
          <a:off x="1738618" y="2090202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Demonstrate linear and binary search techniques in problem solving.</a:t>
          </a:r>
          <a:endParaRPr lang="en-US" sz="1400" kern="1200" dirty="0"/>
        </a:p>
      </dsp:txBody>
      <dsp:txXfrm rot="10800000">
        <a:off x="1872599" y="2090202"/>
        <a:ext cx="6236669" cy="535923"/>
      </dsp:txXfrm>
    </dsp:sp>
    <dsp:sp modelId="{6913F6E7-25CD-40B0-A810-31AA8F0CA42E}">
      <dsp:nvSpPr>
        <dsp:cNvPr id="0" name=""/>
        <dsp:cNvSpPr/>
      </dsp:nvSpPr>
      <dsp:spPr>
        <a:xfrm>
          <a:off x="1470656" y="2090202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C5878-4E45-4CE6-BEAC-32268B2F6DA5}">
      <dsp:nvSpPr>
        <dsp:cNvPr id="0" name=""/>
        <dsp:cNvSpPr/>
      </dsp:nvSpPr>
      <dsp:spPr>
        <a:xfrm rot="10800000">
          <a:off x="1738618" y="2786103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Represent and implement linked data structures.</a:t>
          </a:r>
          <a:endParaRPr lang="en-US" sz="1400" kern="1200" dirty="0"/>
        </a:p>
      </dsp:txBody>
      <dsp:txXfrm rot="10800000">
        <a:off x="1872599" y="2786103"/>
        <a:ext cx="6236669" cy="535923"/>
      </dsp:txXfrm>
    </dsp:sp>
    <dsp:sp modelId="{24DD3C8B-1076-448A-9C53-B730F8C203CD}">
      <dsp:nvSpPr>
        <dsp:cNvPr id="0" name=""/>
        <dsp:cNvSpPr/>
      </dsp:nvSpPr>
      <dsp:spPr>
        <a:xfrm>
          <a:off x="1470656" y="2786103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D18972-65A9-4CDE-AD43-AEFFF7838AA1}">
      <dsp:nvSpPr>
        <dsp:cNvPr id="0" name=""/>
        <dsp:cNvSpPr/>
      </dsp:nvSpPr>
      <dsp:spPr>
        <a:xfrm rot="10800000">
          <a:off x="1738618" y="3482004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Apply different operations, including search, insertion, and deletion, on linked lists.</a:t>
          </a:r>
          <a:endParaRPr lang="en-US" sz="1400" b="1" kern="1200" dirty="0">
            <a:solidFill>
              <a:srgbClr val="FFFF00"/>
            </a:solidFill>
          </a:endParaRPr>
        </a:p>
      </dsp:txBody>
      <dsp:txXfrm rot="10800000">
        <a:off x="1872599" y="3482004"/>
        <a:ext cx="6236669" cy="535923"/>
      </dsp:txXfrm>
    </dsp:sp>
    <dsp:sp modelId="{E2B829FB-8C29-490C-A961-7DE6D108529A}">
      <dsp:nvSpPr>
        <dsp:cNvPr id="0" name=""/>
        <dsp:cNvSpPr/>
      </dsp:nvSpPr>
      <dsp:spPr>
        <a:xfrm>
          <a:off x="1470656" y="3482004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79439-C9DE-4ACC-85F2-E72640591170}">
      <dsp:nvSpPr>
        <dsp:cNvPr id="0" name=""/>
        <dsp:cNvSpPr/>
      </dsp:nvSpPr>
      <dsp:spPr>
        <a:xfrm rot="10800000">
          <a:off x="1738618" y="2499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FF00"/>
              </a:solidFill>
            </a:rPr>
            <a:t>Apply recursion in solving simple problems.</a:t>
          </a:r>
          <a:endParaRPr lang="en-US" sz="1500" b="1" kern="1200" dirty="0">
            <a:solidFill>
              <a:srgbClr val="FFFF00"/>
            </a:solidFill>
          </a:endParaRPr>
        </a:p>
      </dsp:txBody>
      <dsp:txXfrm rot="10800000">
        <a:off x="1872599" y="2499"/>
        <a:ext cx="6236669" cy="535923"/>
      </dsp:txXfrm>
    </dsp:sp>
    <dsp:sp modelId="{6A226140-E33F-4B65-ADF2-7CED32BC6A5C}">
      <dsp:nvSpPr>
        <dsp:cNvPr id="0" name=""/>
        <dsp:cNvSpPr/>
      </dsp:nvSpPr>
      <dsp:spPr>
        <a:xfrm>
          <a:off x="1470656" y="2499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2FCB9-03CB-4279-AF24-5D9AEF9DECF3}">
      <dsp:nvSpPr>
        <dsp:cNvPr id="0" name=""/>
        <dsp:cNvSpPr/>
      </dsp:nvSpPr>
      <dsp:spPr>
        <a:xfrm rot="10800000">
          <a:off x="1738618" y="698400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Implement stacks using arrays and linked lists.</a:t>
          </a:r>
          <a:endParaRPr lang="en-US" sz="1500" b="1" kern="1200" dirty="0">
            <a:solidFill>
              <a:srgbClr val="FFFF00"/>
            </a:solidFill>
          </a:endParaRPr>
        </a:p>
      </dsp:txBody>
      <dsp:txXfrm rot="10800000">
        <a:off x="1872599" y="698400"/>
        <a:ext cx="6236669" cy="535923"/>
      </dsp:txXfrm>
    </dsp:sp>
    <dsp:sp modelId="{F2496D6E-A454-49DE-9D4A-1A5C06A8DA0C}">
      <dsp:nvSpPr>
        <dsp:cNvPr id="0" name=""/>
        <dsp:cNvSpPr/>
      </dsp:nvSpPr>
      <dsp:spPr>
        <a:xfrm>
          <a:off x="1470656" y="698400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0EF22-363D-4280-8067-9A3F02EAC21C}">
      <dsp:nvSpPr>
        <dsp:cNvPr id="0" name=""/>
        <dsp:cNvSpPr/>
      </dsp:nvSpPr>
      <dsp:spPr>
        <a:xfrm rot="10800000">
          <a:off x="1751678" y="1394301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Implement queues using arrays and linked lists.</a:t>
          </a:r>
          <a:endParaRPr lang="en-US" sz="1500" kern="1200" dirty="0"/>
        </a:p>
      </dsp:txBody>
      <dsp:txXfrm rot="10800000">
        <a:off x="1885659" y="1394301"/>
        <a:ext cx="6236669" cy="535923"/>
      </dsp:txXfrm>
    </dsp:sp>
    <dsp:sp modelId="{18289501-B951-4060-A59E-8F7D9A6A9912}">
      <dsp:nvSpPr>
        <dsp:cNvPr id="0" name=""/>
        <dsp:cNvSpPr/>
      </dsp:nvSpPr>
      <dsp:spPr>
        <a:xfrm>
          <a:off x="1470656" y="1394301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526EF-092A-4B5C-9A0A-3FDDFF25EC71}">
      <dsp:nvSpPr>
        <dsp:cNvPr id="0" name=""/>
        <dsp:cNvSpPr/>
      </dsp:nvSpPr>
      <dsp:spPr>
        <a:xfrm rot="10800000">
          <a:off x="1738618" y="2090202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Describe and represent different tree terminologies.</a:t>
          </a:r>
          <a:endParaRPr lang="en-US" sz="1500" kern="1200" dirty="0"/>
        </a:p>
      </dsp:txBody>
      <dsp:txXfrm rot="10800000">
        <a:off x="1872599" y="2090202"/>
        <a:ext cx="6236669" cy="535923"/>
      </dsp:txXfrm>
    </dsp:sp>
    <dsp:sp modelId="{6913F6E7-25CD-40B0-A810-31AA8F0CA42E}">
      <dsp:nvSpPr>
        <dsp:cNvPr id="0" name=""/>
        <dsp:cNvSpPr/>
      </dsp:nvSpPr>
      <dsp:spPr>
        <a:xfrm>
          <a:off x="1470656" y="2090202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C5878-4E45-4CE6-BEAC-32268B2F6DA5}">
      <dsp:nvSpPr>
        <dsp:cNvPr id="0" name=""/>
        <dsp:cNvSpPr/>
      </dsp:nvSpPr>
      <dsp:spPr>
        <a:xfrm rot="10800000">
          <a:off x="1738618" y="2786103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FF00"/>
              </a:solidFill>
            </a:rPr>
            <a:t>Apply different operations, including search, insertion, and deletion, on trees and binary search trees.</a:t>
          </a:r>
          <a:endParaRPr lang="en-US" sz="1500" b="1" kern="1200" dirty="0">
            <a:solidFill>
              <a:srgbClr val="FFFF00"/>
            </a:solidFill>
          </a:endParaRPr>
        </a:p>
      </dsp:txBody>
      <dsp:txXfrm rot="10800000">
        <a:off x="1872599" y="2786103"/>
        <a:ext cx="6236669" cy="535923"/>
      </dsp:txXfrm>
    </dsp:sp>
    <dsp:sp modelId="{24DD3C8B-1076-448A-9C53-B730F8C203CD}">
      <dsp:nvSpPr>
        <dsp:cNvPr id="0" name=""/>
        <dsp:cNvSpPr/>
      </dsp:nvSpPr>
      <dsp:spPr>
        <a:xfrm>
          <a:off x="1470656" y="2786103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49968-C2F3-4268-8F14-2A60FBD9FE28}">
      <dsp:nvSpPr>
        <dsp:cNvPr id="0" name=""/>
        <dsp:cNvSpPr/>
      </dsp:nvSpPr>
      <dsp:spPr>
        <a:xfrm rot="10800000">
          <a:off x="1738618" y="3482004"/>
          <a:ext cx="6370650" cy="5359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328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Comprehend, compare, and apply sorting algorithms in problem solving.</a:t>
          </a:r>
          <a:endParaRPr lang="en-US" sz="1500" kern="1200" dirty="0"/>
        </a:p>
      </dsp:txBody>
      <dsp:txXfrm rot="10800000">
        <a:off x="1872599" y="3482004"/>
        <a:ext cx="6236669" cy="535923"/>
      </dsp:txXfrm>
    </dsp:sp>
    <dsp:sp modelId="{A409BB79-6406-4922-BBF6-5D8E3805D8DA}">
      <dsp:nvSpPr>
        <dsp:cNvPr id="0" name=""/>
        <dsp:cNvSpPr/>
      </dsp:nvSpPr>
      <dsp:spPr>
        <a:xfrm>
          <a:off x="1470656" y="3482004"/>
          <a:ext cx="535923" cy="5359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79439-C9DE-4ACC-85F2-E72640591170}">
      <dsp:nvSpPr>
        <dsp:cNvPr id="0" name=""/>
        <dsp:cNvSpPr/>
      </dsp:nvSpPr>
      <dsp:spPr>
        <a:xfrm rot="10800000">
          <a:off x="1766824" y="1025"/>
          <a:ext cx="6370650" cy="6487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08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FF00"/>
              </a:solidFill>
            </a:rPr>
            <a:t>Evaluate and Analyze the running time of small algorithms in terms of the number of operations performed</a:t>
          </a:r>
          <a:endParaRPr lang="en-US" sz="1800" b="1" kern="1200" dirty="0">
            <a:solidFill>
              <a:srgbClr val="FFFF00"/>
            </a:solidFill>
          </a:endParaRPr>
        </a:p>
      </dsp:txBody>
      <dsp:txXfrm rot="10800000">
        <a:off x="1929011" y="1025"/>
        <a:ext cx="6208463" cy="648749"/>
      </dsp:txXfrm>
    </dsp:sp>
    <dsp:sp modelId="{6A226140-E33F-4B65-ADF2-7CED32BC6A5C}">
      <dsp:nvSpPr>
        <dsp:cNvPr id="0" name=""/>
        <dsp:cNvSpPr/>
      </dsp:nvSpPr>
      <dsp:spPr>
        <a:xfrm>
          <a:off x="1442449" y="1025"/>
          <a:ext cx="648749" cy="6487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2FCB9-03CB-4279-AF24-5D9AEF9DECF3}">
      <dsp:nvSpPr>
        <dsp:cNvPr id="0" name=""/>
        <dsp:cNvSpPr/>
      </dsp:nvSpPr>
      <dsp:spPr>
        <a:xfrm rot="10800000">
          <a:off x="1766824" y="843432"/>
          <a:ext cx="6370650" cy="6487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08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FF00"/>
              </a:solidFill>
            </a:rPr>
            <a:t>Experiment and practice recursive sorting algorithms in problem solving</a:t>
          </a:r>
          <a:endParaRPr lang="en-US" sz="1800" b="1" kern="1200" dirty="0">
            <a:solidFill>
              <a:srgbClr val="FFFF00"/>
            </a:solidFill>
          </a:endParaRPr>
        </a:p>
      </dsp:txBody>
      <dsp:txXfrm rot="10800000">
        <a:off x="1929011" y="843432"/>
        <a:ext cx="6208463" cy="648749"/>
      </dsp:txXfrm>
    </dsp:sp>
    <dsp:sp modelId="{F2496D6E-A454-49DE-9D4A-1A5C06A8DA0C}">
      <dsp:nvSpPr>
        <dsp:cNvPr id="0" name=""/>
        <dsp:cNvSpPr/>
      </dsp:nvSpPr>
      <dsp:spPr>
        <a:xfrm>
          <a:off x="1442449" y="843432"/>
          <a:ext cx="648749" cy="6487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0EF22-363D-4280-8067-9A3F02EAC21C}">
      <dsp:nvSpPr>
        <dsp:cNvPr id="0" name=""/>
        <dsp:cNvSpPr/>
      </dsp:nvSpPr>
      <dsp:spPr>
        <a:xfrm rot="10800000">
          <a:off x="1779884" y="1685839"/>
          <a:ext cx="6370650" cy="6487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08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Describe, represent, and apply hash table terminologies and operations.</a:t>
          </a:r>
          <a:endParaRPr lang="en-US" sz="1800" kern="1200" dirty="0"/>
        </a:p>
      </dsp:txBody>
      <dsp:txXfrm rot="10800000">
        <a:off x="1942071" y="1685839"/>
        <a:ext cx="6208463" cy="648749"/>
      </dsp:txXfrm>
    </dsp:sp>
    <dsp:sp modelId="{18289501-B951-4060-A59E-8F7D9A6A9912}">
      <dsp:nvSpPr>
        <dsp:cNvPr id="0" name=""/>
        <dsp:cNvSpPr/>
      </dsp:nvSpPr>
      <dsp:spPr>
        <a:xfrm>
          <a:off x="1442449" y="1685839"/>
          <a:ext cx="648749" cy="6487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526EF-092A-4B5C-9A0A-3FDDFF25EC71}">
      <dsp:nvSpPr>
        <dsp:cNvPr id="0" name=""/>
        <dsp:cNvSpPr/>
      </dsp:nvSpPr>
      <dsp:spPr>
        <a:xfrm rot="10800000">
          <a:off x="1766824" y="2528245"/>
          <a:ext cx="6370650" cy="6487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081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Describe, represent, and apply heap (priority queue) terminologies and operations.</a:t>
          </a:r>
          <a:endParaRPr lang="en-US" sz="1800" kern="1200" dirty="0"/>
        </a:p>
      </dsp:txBody>
      <dsp:txXfrm rot="10800000">
        <a:off x="1929011" y="2528245"/>
        <a:ext cx="6208463" cy="648749"/>
      </dsp:txXfrm>
    </dsp:sp>
    <dsp:sp modelId="{6913F6E7-25CD-40B0-A810-31AA8F0CA42E}">
      <dsp:nvSpPr>
        <dsp:cNvPr id="0" name=""/>
        <dsp:cNvSpPr/>
      </dsp:nvSpPr>
      <dsp:spPr>
        <a:xfrm>
          <a:off x="1442449" y="2528245"/>
          <a:ext cx="648749" cy="6487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C5878-4E45-4CE6-BEAC-32268B2F6DA5}">
      <dsp:nvSpPr>
        <dsp:cNvPr id="0" name=""/>
        <dsp:cNvSpPr/>
      </dsp:nvSpPr>
      <dsp:spPr>
        <a:xfrm rot="10800000">
          <a:off x="1766824" y="3370652"/>
          <a:ext cx="6370650" cy="6487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08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Develop small-scaled programming assignments in Java, taking space and time efficiency into account.</a:t>
          </a:r>
          <a:endParaRPr lang="en-US" sz="1800" b="1" kern="1200" dirty="0">
            <a:solidFill>
              <a:srgbClr val="FFFF00"/>
            </a:solidFill>
          </a:endParaRPr>
        </a:p>
      </dsp:txBody>
      <dsp:txXfrm rot="10800000">
        <a:off x="1929011" y="3370652"/>
        <a:ext cx="6208463" cy="648749"/>
      </dsp:txXfrm>
    </dsp:sp>
    <dsp:sp modelId="{24DD3C8B-1076-448A-9C53-B730F8C203CD}">
      <dsp:nvSpPr>
        <dsp:cNvPr id="0" name=""/>
        <dsp:cNvSpPr/>
      </dsp:nvSpPr>
      <dsp:spPr>
        <a:xfrm>
          <a:off x="1442449" y="3370652"/>
          <a:ext cx="648749" cy="6487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4FA71-BB79-430B-BB18-1F45D1D94DD1}">
      <dsp:nvSpPr>
        <dsp:cNvPr id="0" name=""/>
        <dsp:cNvSpPr/>
      </dsp:nvSpPr>
      <dsp:spPr>
        <a:xfrm rot="10800000">
          <a:off x="1693630" y="5"/>
          <a:ext cx="6039772" cy="6893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979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Improve knowledge of standard data structures and abstract data types</a:t>
          </a:r>
          <a:endParaRPr lang="en-US" sz="1900" kern="1200" dirty="0"/>
        </a:p>
      </dsp:txBody>
      <dsp:txXfrm rot="10800000">
        <a:off x="1865964" y="5"/>
        <a:ext cx="5867438" cy="689337"/>
      </dsp:txXfrm>
    </dsp:sp>
    <dsp:sp modelId="{9D22DC98-4C8E-49AA-943B-1B06B129848F}">
      <dsp:nvSpPr>
        <dsp:cNvPr id="0" name=""/>
        <dsp:cNvSpPr/>
      </dsp:nvSpPr>
      <dsp:spPr>
        <a:xfrm>
          <a:off x="1348961" y="5"/>
          <a:ext cx="689337" cy="689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407BF6-9887-4C1C-B7F1-A3DF4CBF50EE}">
      <dsp:nvSpPr>
        <dsp:cNvPr id="0" name=""/>
        <dsp:cNvSpPr/>
      </dsp:nvSpPr>
      <dsp:spPr>
        <a:xfrm rot="10800000">
          <a:off x="1693630" y="895114"/>
          <a:ext cx="6039772" cy="6893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979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Improve knowledge of standard algorithms used to solve several classical problems</a:t>
          </a:r>
          <a:endParaRPr lang="en-US" sz="1900" kern="1200" dirty="0"/>
        </a:p>
      </dsp:txBody>
      <dsp:txXfrm rot="10800000">
        <a:off x="1865964" y="895114"/>
        <a:ext cx="5867438" cy="689337"/>
      </dsp:txXfrm>
    </dsp:sp>
    <dsp:sp modelId="{E63766EE-BE66-4CF8-9573-5C2790747374}">
      <dsp:nvSpPr>
        <dsp:cNvPr id="0" name=""/>
        <dsp:cNvSpPr/>
      </dsp:nvSpPr>
      <dsp:spPr>
        <a:xfrm>
          <a:off x="1348961" y="895114"/>
          <a:ext cx="689337" cy="689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52A62-EEB8-4F2F-A892-BF85B8ADFC8B}">
      <dsp:nvSpPr>
        <dsp:cNvPr id="0" name=""/>
        <dsp:cNvSpPr/>
      </dsp:nvSpPr>
      <dsp:spPr>
        <a:xfrm rot="10800000">
          <a:off x="1693630" y="1790224"/>
          <a:ext cx="6039772" cy="6893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979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Cover some mathematical concepts that are useful for the analysis of algorithms</a:t>
          </a:r>
          <a:endParaRPr lang="en-US" sz="1900" kern="1200" dirty="0"/>
        </a:p>
      </dsp:txBody>
      <dsp:txXfrm rot="10800000">
        <a:off x="1865964" y="1790224"/>
        <a:ext cx="5867438" cy="689337"/>
      </dsp:txXfrm>
    </dsp:sp>
    <dsp:sp modelId="{6CF73FA8-4371-4FC2-BC4E-2E12FB11B989}">
      <dsp:nvSpPr>
        <dsp:cNvPr id="0" name=""/>
        <dsp:cNvSpPr/>
      </dsp:nvSpPr>
      <dsp:spPr>
        <a:xfrm>
          <a:off x="1348961" y="1790224"/>
          <a:ext cx="689337" cy="689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EA05C-23F5-468C-8B72-0BCE63B4FDD1}">
      <dsp:nvSpPr>
        <dsp:cNvPr id="0" name=""/>
        <dsp:cNvSpPr/>
      </dsp:nvSpPr>
      <dsp:spPr>
        <a:xfrm rot="10800000">
          <a:off x="1693630" y="2685333"/>
          <a:ext cx="6039772" cy="6893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979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Analyze the efficiency of solutions to problems</a:t>
          </a:r>
          <a:endParaRPr lang="en-US" sz="1900" kern="1200" dirty="0"/>
        </a:p>
      </dsp:txBody>
      <dsp:txXfrm rot="10800000">
        <a:off x="1865964" y="2685333"/>
        <a:ext cx="5867438" cy="689337"/>
      </dsp:txXfrm>
    </dsp:sp>
    <dsp:sp modelId="{F89649BC-4F68-4D7F-9EBD-3BD804AB0605}">
      <dsp:nvSpPr>
        <dsp:cNvPr id="0" name=""/>
        <dsp:cNvSpPr/>
      </dsp:nvSpPr>
      <dsp:spPr>
        <a:xfrm>
          <a:off x="1348961" y="2685333"/>
          <a:ext cx="689337" cy="689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F3AE0E-3D00-46BA-B672-94E4A5C39466}">
      <dsp:nvSpPr>
        <dsp:cNvPr id="0" name=""/>
        <dsp:cNvSpPr/>
      </dsp:nvSpPr>
      <dsp:spPr>
        <a:xfrm rot="10800000">
          <a:off x="1693630" y="3580443"/>
          <a:ext cx="6039772" cy="6893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979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Learn about and be comfortable with recursion</a:t>
          </a:r>
          <a:endParaRPr lang="en-US" sz="1900" kern="1200" dirty="0"/>
        </a:p>
      </dsp:txBody>
      <dsp:txXfrm rot="10800000">
        <a:off x="1865964" y="3580443"/>
        <a:ext cx="5867438" cy="689337"/>
      </dsp:txXfrm>
    </dsp:sp>
    <dsp:sp modelId="{ECB36232-1A75-4409-B4D5-F832580D333C}">
      <dsp:nvSpPr>
        <dsp:cNvPr id="0" name=""/>
        <dsp:cNvSpPr/>
      </dsp:nvSpPr>
      <dsp:spPr>
        <a:xfrm>
          <a:off x="1348961" y="3580443"/>
          <a:ext cx="689337" cy="6893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04449355"/>
              </p:ext>
            </p:extLst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83379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6719" y="3226526"/>
            <a:ext cx="7286222" cy="9789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Motivation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dirty="0" smtClean="0">
                <a:solidFill>
                  <a:srgbClr val="006600"/>
                </a:solidFill>
              </a:rPr>
              <a:t>Data Structure - I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 &amp; 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900" dirty="0"/>
              <a:t>In CPCS-202 and 203, we only cared if we found a solution to the problem at hand</a:t>
            </a:r>
          </a:p>
          <a:p>
            <a:pPr lvl="1"/>
            <a:r>
              <a:rPr lang="en-US" sz="2500" dirty="0"/>
              <a:t>Didn’t really pay attention to the efficiency of the answer</a:t>
            </a:r>
          </a:p>
          <a:p>
            <a:r>
              <a:rPr lang="en-US" sz="2900" dirty="0"/>
              <a:t>For this class:</a:t>
            </a:r>
          </a:p>
          <a:p>
            <a:pPr lvl="1"/>
            <a:r>
              <a:rPr lang="en-US" sz="2500" dirty="0"/>
              <a:t>We learn standard ways to solve problems</a:t>
            </a:r>
          </a:p>
          <a:p>
            <a:pPr lvl="1"/>
            <a:r>
              <a:rPr lang="en-US" sz="2500" dirty="0"/>
              <a:t>And how to analyze the efficiency of those solutions</a:t>
            </a:r>
          </a:p>
          <a:p>
            <a:pPr lvl="1"/>
            <a:r>
              <a:rPr lang="en-US" sz="2500" dirty="0"/>
              <a:t>Finally, we simply expand upon our knowledge of our use of the JAVA programming language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5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We will now go over two solutions to a problem</a:t>
            </a:r>
          </a:p>
          <a:p>
            <a:pPr lvl="1"/>
            <a:r>
              <a:rPr lang="en-US" sz="2500" dirty="0"/>
              <a:t>The first is a straightforward solution that a CPCS-203 student should be able to come up with</a:t>
            </a:r>
          </a:p>
          <a:p>
            <a:pPr lvl="2"/>
            <a:r>
              <a:rPr lang="en-US" sz="2100" b="1" dirty="0" smtClean="0">
                <a:solidFill>
                  <a:schemeClr val="accent6">
                    <a:lumMod val="75000"/>
                  </a:schemeClr>
                </a:solidFill>
              </a:rPr>
              <a:t>Doesn’t </a:t>
            </a: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</a:rPr>
              <a:t>care about efficiency</a:t>
            </a:r>
          </a:p>
          <a:p>
            <a:pPr lvl="1"/>
            <a:r>
              <a:rPr lang="en-US" sz="2500" dirty="0"/>
              <a:t>The second solution is one that a CPCS-204 student should be able to come up with after some thought</a:t>
            </a:r>
          </a:p>
          <a:p>
            <a:pPr lvl="2"/>
            <a:r>
              <a:rPr lang="en-US" sz="2100" b="1" dirty="0">
                <a:solidFill>
                  <a:schemeClr val="accent6">
                    <a:lumMod val="75000"/>
                  </a:schemeClr>
                </a:solidFill>
              </a:rPr>
              <a:t>Cares about efficiency</a:t>
            </a:r>
          </a:p>
          <a:p>
            <a:r>
              <a:rPr lang="en-US" sz="2900" dirty="0" smtClean="0"/>
              <a:t>Hopefully </a:t>
            </a:r>
            <a:r>
              <a:rPr lang="en-US" sz="2900" dirty="0"/>
              <a:t>this </a:t>
            </a:r>
            <a:r>
              <a:rPr lang="en-US" sz="2900" b="1" u="sng" dirty="0"/>
              <a:t>example</a:t>
            </a:r>
            <a:r>
              <a:rPr lang="en-US" sz="2900" dirty="0"/>
              <a:t> will </a:t>
            </a:r>
            <a:r>
              <a:rPr lang="en-US" sz="2900" b="1" u="sng" dirty="0"/>
              <a:t>illustrate</a:t>
            </a:r>
            <a:r>
              <a:rPr lang="en-US" sz="2900" dirty="0"/>
              <a:t> part of the </a:t>
            </a:r>
            <a:r>
              <a:rPr lang="en-US" sz="2900" b="1" u="sng" dirty="0"/>
              <a:t>goal</a:t>
            </a:r>
            <a:r>
              <a:rPr lang="en-US" sz="2900" dirty="0"/>
              <a:t> of this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1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1’s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900" dirty="0"/>
              <a:t>You are given an </a:t>
            </a:r>
            <a:r>
              <a:rPr lang="en-US" sz="2900" i="1" dirty="0" smtClean="0"/>
              <a:t>n </a:t>
            </a:r>
            <a:r>
              <a:rPr lang="en-US" sz="2200" dirty="0" smtClean="0"/>
              <a:t>x </a:t>
            </a:r>
            <a:r>
              <a:rPr lang="en-US" sz="2900" i="1" dirty="0" smtClean="0"/>
              <a:t>n</a:t>
            </a:r>
            <a:r>
              <a:rPr lang="en-US" sz="2900" dirty="0" smtClean="0"/>
              <a:t> </a:t>
            </a:r>
            <a:r>
              <a:rPr lang="en-US" sz="2900" dirty="0"/>
              <a:t>integer array</a:t>
            </a:r>
          </a:p>
          <a:p>
            <a:pPr lvl="1"/>
            <a:r>
              <a:rPr lang="en-US" sz="2500" dirty="0"/>
              <a:t>Say, for example, a 100x100 sized array</a:t>
            </a:r>
          </a:p>
          <a:p>
            <a:r>
              <a:rPr lang="en-US" sz="2900" dirty="0"/>
              <a:t>Each row is filled with several 1’s followed by all 0’s</a:t>
            </a:r>
          </a:p>
          <a:p>
            <a:pPr lvl="1"/>
            <a:r>
              <a:rPr lang="en-US" sz="2500" dirty="0"/>
              <a:t>Example: </a:t>
            </a:r>
          </a:p>
          <a:p>
            <a:pPr lvl="2"/>
            <a:r>
              <a:rPr lang="en-US" sz="2100" dirty="0"/>
              <a:t>Row 1 may have 38 1’s followed by 62 0’s</a:t>
            </a:r>
          </a:p>
          <a:p>
            <a:pPr lvl="2"/>
            <a:r>
              <a:rPr lang="en-US" sz="2100" dirty="0"/>
              <a:t>Row 2 may have 73 1’s followed by 27 0’s</a:t>
            </a:r>
          </a:p>
          <a:p>
            <a:pPr lvl="2"/>
            <a:r>
              <a:rPr lang="en-US" sz="2100" dirty="0"/>
              <a:t>Row 3 may have 12 1’s followed by 82 0’s</a:t>
            </a:r>
          </a:p>
          <a:p>
            <a:pPr lvl="2"/>
            <a:r>
              <a:rPr lang="en-US" sz="2100" dirty="0"/>
              <a:t>You get the idea</a:t>
            </a:r>
          </a:p>
          <a:p>
            <a:r>
              <a:rPr lang="en-US" sz="2900" dirty="0"/>
              <a:t>The goal of the problem is to identify the row that has the maximum number of 1’s.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3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(Basic Solution)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900" dirty="0"/>
              <a:t>Straightforward CPCS-203 style solution:</a:t>
            </a:r>
          </a:p>
          <a:p>
            <a:pPr lvl="1"/>
            <a:r>
              <a:rPr lang="en-US" dirty="0"/>
              <a:t>Make a variable called </a:t>
            </a:r>
            <a:r>
              <a:rPr lang="en-US" dirty="0" err="1"/>
              <a:t>MaxOnes</a:t>
            </a:r>
            <a:r>
              <a:rPr lang="en-US" dirty="0"/>
              <a:t> and set equal to 0</a:t>
            </a:r>
            <a:endParaRPr lang="en-US" sz="2500" dirty="0"/>
          </a:p>
          <a:p>
            <a:pPr lvl="1"/>
            <a:r>
              <a:rPr lang="en-US" sz="2500" dirty="0"/>
              <a:t>For each row do the following:</a:t>
            </a:r>
          </a:p>
          <a:p>
            <a:pPr lvl="2"/>
            <a:r>
              <a:rPr lang="en-US" sz="2100" dirty="0"/>
              <a:t>Start from the beginning of the row on the left side</a:t>
            </a:r>
          </a:p>
          <a:p>
            <a:pPr lvl="2"/>
            <a:r>
              <a:rPr lang="en-US" sz="2100" dirty="0"/>
              <a:t>Scan left to right, counting the number of 1’s until the first zero is encountered</a:t>
            </a:r>
          </a:p>
          <a:p>
            <a:pPr lvl="2"/>
            <a:r>
              <a:rPr lang="en-US" sz="2100" dirty="0"/>
              <a:t>If the number of 1’s is greater than the value stored in </a:t>
            </a:r>
            <a:r>
              <a:rPr lang="en-US" sz="2100" dirty="0" err="1"/>
              <a:t>MaxOnes</a:t>
            </a:r>
            <a:r>
              <a:rPr lang="en-US" sz="2100" dirty="0"/>
              <a:t>, update </a:t>
            </a:r>
            <a:r>
              <a:rPr lang="en-US" sz="2100" dirty="0" err="1"/>
              <a:t>MaxOnes</a:t>
            </a:r>
            <a:r>
              <a:rPr lang="en-US" sz="2100" dirty="0"/>
              <a:t> with the number of 1’s seen on this row</a:t>
            </a:r>
          </a:p>
          <a:p>
            <a:r>
              <a:rPr lang="en-US" sz="2900" dirty="0"/>
              <a:t>Clearly, this works</a:t>
            </a:r>
          </a:p>
          <a:p>
            <a:r>
              <a:rPr lang="en-US" sz="2900" dirty="0"/>
              <a:t>But let’s see how long this algorithm will take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4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(Example 01)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01676" y="2021304"/>
            <a:ext cx="2739695" cy="130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521090" y="2403566"/>
            <a:ext cx="5799" cy="1763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72109"/>
              </p:ext>
            </p:extLst>
          </p:nvPr>
        </p:nvGraphicFramePr>
        <p:xfrm>
          <a:off x="1682817" y="2131249"/>
          <a:ext cx="7002780" cy="2484120"/>
        </p:xfrm>
        <a:graphic>
          <a:graphicData uri="http://schemas.openxmlformats.org/drawingml/2006/table">
            <a:tbl>
              <a:tblPr/>
              <a:tblGrid>
                <a:gridCol w="11671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30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(Example 01)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Rows 6 &amp; Columns 6</a:t>
            </a:r>
          </a:p>
          <a:p>
            <a:r>
              <a:rPr lang="en-US" dirty="0" smtClean="0"/>
              <a:t># of Comparison 23</a:t>
            </a:r>
          </a:p>
          <a:p>
            <a:r>
              <a:rPr lang="en-US" dirty="0" smtClean="0"/>
              <a:t>Max. Number of comparisons 6 x 6 = 36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68218"/>
              </p:ext>
            </p:extLst>
          </p:nvPr>
        </p:nvGraphicFramePr>
        <p:xfrm>
          <a:off x="1688613" y="2130409"/>
          <a:ext cx="7002780" cy="2484120"/>
        </p:xfrm>
        <a:graphic>
          <a:graphicData uri="http://schemas.openxmlformats.org/drawingml/2006/table">
            <a:tbl>
              <a:tblPr/>
              <a:tblGrid>
                <a:gridCol w="11671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1701676" y="2021304"/>
            <a:ext cx="2739695" cy="130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521090" y="2403566"/>
            <a:ext cx="5799" cy="1763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4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</a:t>
            </a:r>
            <a:r>
              <a:rPr lang="en-US" dirty="0" smtClean="0"/>
              <a:t>1’s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(Example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02)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Rows 7 &amp; Columns 8</a:t>
            </a:r>
          </a:p>
          <a:p>
            <a:r>
              <a:rPr lang="en-US" dirty="0" smtClean="0"/>
              <a:t># of comparisons 30</a:t>
            </a:r>
          </a:p>
          <a:p>
            <a:r>
              <a:rPr lang="en-US" dirty="0" smtClean="0"/>
              <a:t>Max. Number of comparisons 7 x 8 = 56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756427"/>
              </p:ext>
            </p:extLst>
          </p:nvPr>
        </p:nvGraphicFramePr>
        <p:xfrm>
          <a:off x="1682817" y="2156535"/>
          <a:ext cx="6703536" cy="2445002"/>
        </p:xfrm>
        <a:graphic>
          <a:graphicData uri="http://schemas.openxmlformats.org/drawingml/2006/table">
            <a:tbl>
              <a:tblPr/>
              <a:tblGrid>
                <a:gridCol w="837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794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2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0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(Analysis)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900" dirty="0"/>
              <a:t>Analysis of Straightforward Solution:</a:t>
            </a:r>
          </a:p>
          <a:p>
            <a:pPr lvl="1"/>
            <a:r>
              <a:rPr lang="en-US" sz="2500" dirty="0"/>
              <a:t>Basically we iterate through each square that contains a 1, as well as the first 0 in each row</a:t>
            </a:r>
          </a:p>
          <a:p>
            <a:pPr lvl="1"/>
            <a:r>
              <a:rPr lang="en-US" sz="2500" dirty="0"/>
              <a:t>If all cells were 0, we would only “visit” one cell per row, resulting in n visited cells</a:t>
            </a:r>
          </a:p>
          <a:p>
            <a:pPr lvl="1"/>
            <a:r>
              <a:rPr lang="en-US" sz="2500" dirty="0"/>
              <a:t>However, if all cells were 1’s, we would “visit” all of the cells (</a:t>
            </a:r>
            <a:r>
              <a:rPr lang="en-US" sz="2500" b="1" dirty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sz="2500" b="1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25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500" dirty="0"/>
              <a:t>total)</a:t>
            </a:r>
          </a:p>
          <a:p>
            <a:pPr lvl="2"/>
            <a:r>
              <a:rPr lang="en-US" sz="2200" dirty="0"/>
              <a:t>So in the worst case, the number of simple steps the algorithm takes would be approximately n</a:t>
            </a:r>
            <a:r>
              <a:rPr lang="en-US" sz="2200" baseline="30000" dirty="0"/>
              <a:t>2</a:t>
            </a:r>
          </a:p>
          <a:p>
            <a:pPr lvl="1"/>
            <a:r>
              <a:rPr lang="en-US" sz="2600" dirty="0"/>
              <a:t>This makes the running time of this algorithm </a:t>
            </a: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O(n</a:t>
            </a:r>
            <a:r>
              <a:rPr lang="en-US" sz="2600" b="1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lvl="2"/>
            <a:r>
              <a:rPr lang="en-US" sz="2200" dirty="0"/>
              <a:t>The meaning of this Big-O will be discussed later in the semester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6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ptimal Solution)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900" dirty="0"/>
              <a:t>More Efficient CPCS-204 style algorithm:</a:t>
            </a:r>
          </a:p>
          <a:p>
            <a:pPr marL="457200" indent="-457200">
              <a:buSzPct val="80000"/>
              <a:buFont typeface="+mj-lt"/>
              <a:buAutoNum type="arabicPeriod"/>
              <a:defRPr/>
            </a:pPr>
            <a:r>
              <a:rPr lang="en-US" sz="2900" dirty="0"/>
              <a:t>Initialize the current row and current column to 0</a:t>
            </a:r>
          </a:p>
          <a:p>
            <a:pPr marL="457200" indent="-457200">
              <a:buSzPct val="80000"/>
              <a:buFont typeface="+mj-lt"/>
              <a:buAutoNum type="arabicPeriod"/>
              <a:defRPr/>
            </a:pPr>
            <a:r>
              <a:rPr lang="en-US" sz="2900" dirty="0"/>
              <a:t>While the current row is less than n (or before the last row)</a:t>
            </a:r>
          </a:p>
          <a:p>
            <a:pPr marL="857250" lvl="1" indent="-457200">
              <a:buSzPct val="80000"/>
              <a:buFont typeface="+mj-lt"/>
              <a:buAutoNum type="alphaLcPeriod"/>
              <a:defRPr/>
            </a:pPr>
            <a:r>
              <a:rPr lang="en-US" sz="2500" dirty="0"/>
              <a:t>While the cell at the current row and column is 1</a:t>
            </a:r>
          </a:p>
          <a:p>
            <a:pPr marL="1314450" lvl="2" indent="-457200">
              <a:buSzPct val="80000"/>
              <a:buFont typeface="Wingdings" pitchFamily="2" charset="2"/>
              <a:buChar char="Ø"/>
              <a:defRPr/>
            </a:pPr>
            <a:r>
              <a:rPr lang="en-US" sz="2100" dirty="0"/>
              <a:t>Increment the current column</a:t>
            </a:r>
          </a:p>
          <a:p>
            <a:pPr marL="857250" lvl="1" indent="-457200">
              <a:buSzPct val="80000"/>
              <a:buFont typeface="+mj-lt"/>
              <a:buAutoNum type="alphaLcPeriod"/>
              <a:defRPr/>
            </a:pPr>
            <a:r>
              <a:rPr lang="en-US" sz="2500" dirty="0"/>
              <a:t>Increment the current row</a:t>
            </a:r>
          </a:p>
          <a:p>
            <a:pPr marL="457200" indent="-457200">
              <a:buSzPct val="80000"/>
              <a:buFont typeface="+mj-lt"/>
              <a:buAutoNum type="arabicPeriod"/>
              <a:defRPr/>
            </a:pPr>
            <a:r>
              <a:rPr lang="en-US" sz="2900" dirty="0"/>
              <a:t>The current column index represents the maximum number of 1’s seen</a:t>
            </a:r>
          </a:p>
          <a:p>
            <a:pPr marL="457200" indent="-457200">
              <a:buSzPct val="80000"/>
              <a:buFont typeface="+mj-lt"/>
              <a:buAutoNum type="arabicPeriod"/>
              <a:defRPr/>
            </a:pPr>
            <a:r>
              <a:rPr lang="en-US" sz="2900" dirty="0"/>
              <a:t>Now let’s trace through a couple of examples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089" y="1384664"/>
            <a:ext cx="7286222" cy="2308178"/>
          </a:xfrm>
        </p:spPr>
        <p:txBody>
          <a:bodyPr/>
          <a:lstStyle/>
          <a:p>
            <a:r>
              <a:rPr lang="en-US" dirty="0" smtClean="0"/>
              <a:t>Course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1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(Example 01)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Rows 6 &amp; Columns 6</a:t>
            </a:r>
          </a:p>
          <a:p>
            <a:r>
              <a:rPr lang="en-US" dirty="0" smtClean="0"/>
              <a:t># of comparisons 11 		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(previously 23)</a:t>
            </a:r>
          </a:p>
          <a:p>
            <a:r>
              <a:rPr lang="en-US" dirty="0" smtClean="0"/>
              <a:t>Max. Number of comparisons 6 + 6 = 12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985912"/>
              </p:ext>
            </p:extLst>
          </p:nvPr>
        </p:nvGraphicFramePr>
        <p:xfrm>
          <a:off x="1782540" y="2148838"/>
          <a:ext cx="7002780" cy="2484120"/>
        </p:xfrm>
        <a:graphic>
          <a:graphicData uri="http://schemas.openxmlformats.org/drawingml/2006/table">
            <a:tbl>
              <a:tblPr/>
              <a:tblGrid>
                <a:gridCol w="11671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51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Number of </a:t>
            </a:r>
            <a:r>
              <a:rPr lang="en-US" dirty="0" smtClean="0"/>
              <a:t>1’s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(Example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02)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Rows 7 &amp; Columns 8</a:t>
            </a:r>
          </a:p>
          <a:p>
            <a:r>
              <a:rPr lang="en-US" dirty="0" smtClean="0"/>
              <a:t># of comparisons 14	 </a:t>
            </a:r>
            <a:r>
              <a:rPr lang="en-US" dirty="0"/>
              <a:t>	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(previously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30)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/>
              <a:t>Max. Number of comparisons 7 + 8 = 15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01726"/>
              </p:ext>
            </p:extLst>
          </p:nvPr>
        </p:nvGraphicFramePr>
        <p:xfrm>
          <a:off x="1701676" y="1997922"/>
          <a:ext cx="7002784" cy="2600325"/>
        </p:xfrm>
        <a:graphic>
          <a:graphicData uri="http://schemas.openxmlformats.org/drawingml/2006/table">
            <a:tbl>
              <a:tblPr/>
              <a:tblGrid>
                <a:gridCol w="875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7534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35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Max Number of </a:t>
            </a:r>
            <a:r>
              <a:rPr lang="en-US" dirty="0" smtClean="0"/>
              <a:t>1’s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(Analysis)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900" dirty="0"/>
              <a:t>Analysis of Better Solution:</a:t>
            </a:r>
          </a:p>
          <a:p>
            <a:pPr lvl="1"/>
            <a:r>
              <a:rPr lang="en-US" sz="2500" dirty="0"/>
              <a:t>How many steps will this algorithm take, in terms of n?</a:t>
            </a:r>
          </a:p>
          <a:p>
            <a:pPr lvl="2"/>
            <a:r>
              <a:rPr lang="en-US" sz="2200" dirty="0"/>
              <a:t>Each “step” taken by the algorithm either goes to the right or down in the table.</a:t>
            </a:r>
          </a:p>
          <a:p>
            <a:pPr lvl="2"/>
            <a:r>
              <a:rPr lang="en-US" sz="2200" dirty="0"/>
              <a:t>There are a maximum of n-1 steps to the right</a:t>
            </a:r>
          </a:p>
          <a:p>
            <a:pPr lvl="2"/>
            <a:r>
              <a:rPr lang="en-US" sz="2200" dirty="0"/>
              <a:t>And a maximum of n-1 steps down that could be taken</a:t>
            </a:r>
          </a:p>
          <a:p>
            <a:pPr lvl="2"/>
            <a:r>
              <a:rPr lang="en-US" sz="2200" dirty="0"/>
              <a:t>Thus the maximum number of “steps” that can be done during this algorithm is approximately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2n</a:t>
            </a:r>
          </a:p>
          <a:p>
            <a:pPr lvl="3"/>
            <a:r>
              <a:rPr lang="en-US" sz="1500" dirty="0"/>
              <a:t>And this is the worst case</a:t>
            </a:r>
          </a:p>
          <a:p>
            <a:pPr lvl="2"/>
            <a:r>
              <a:rPr lang="en-US" sz="2200" dirty="0"/>
              <a:t>So the running time of this algorithm is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O(n)</a:t>
            </a:r>
          </a:p>
          <a:p>
            <a:pPr lvl="3"/>
            <a:r>
              <a:rPr lang="en-US" sz="1500" dirty="0"/>
              <a:t>An improvement of the previous algorithm</a:t>
            </a:r>
          </a:p>
          <a:p>
            <a:pPr lvl="3"/>
            <a:r>
              <a:rPr lang="en-US" sz="1500" dirty="0"/>
              <a:t>Input size of 100 for n</a:t>
            </a:r>
          </a:p>
          <a:p>
            <a:pPr lvl="3"/>
            <a:r>
              <a:rPr lang="en-US" sz="1500" dirty="0"/>
              <a:t>n</a:t>
            </a:r>
            <a:r>
              <a:rPr lang="en-US" sz="1500" baseline="30000" dirty="0"/>
              <a:t>2</a:t>
            </a:r>
            <a:r>
              <a:rPr lang="en-US" sz="1500" dirty="0"/>
              <a:t> would be 10,000 steps and 2n would be 200 </a:t>
            </a:r>
            <a:r>
              <a:rPr lang="en-US" sz="1500" dirty="0" smtClean="0"/>
              <a:t>steps</a:t>
            </a:r>
            <a:endParaRPr lang="en-US" sz="1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Implementing an Algorithm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In this class, you will have an opportunity to improve upon your ability to write programs that implement an algorithm you </a:t>
            </a:r>
            <a:r>
              <a:rPr lang="en-US" dirty="0" smtClean="0"/>
              <a:t>have learned</a:t>
            </a:r>
          </a:p>
          <a:p>
            <a:pPr algn="just"/>
            <a:r>
              <a:rPr lang="en-US" sz="2900" dirty="0"/>
              <a:t>You must know the syntax of JAVA in order to properly and effective do this</a:t>
            </a:r>
          </a:p>
          <a:p>
            <a:pPr algn="just"/>
            <a:r>
              <a:rPr lang="en-US" sz="2900" dirty="0"/>
              <a:t>There’s no set way to create code to implement an algorithm</a:t>
            </a:r>
          </a:p>
          <a:p>
            <a:pPr algn="just"/>
            <a:r>
              <a:rPr lang="en-US" dirty="0"/>
              <a:t>We have many set algorithms and data structures that you will study</a:t>
            </a:r>
          </a:p>
          <a:p>
            <a:pPr algn="just"/>
            <a:r>
              <a:rPr lang="en-US" dirty="0"/>
              <a:t>Mostly, however, you will simply have to apply the data structures and algorithms shown in class fairly directly to solve the given problems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6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3027" y="1223493"/>
            <a:ext cx="7286222" cy="937682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Text Book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138" y="3170964"/>
            <a:ext cx="4234113" cy="165576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"Object-Oriented Data Structures Using Java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en-US" dirty="0" smtClean="0"/>
              <a:t>,</a:t>
            </a:r>
          </a:p>
          <a:p>
            <a:r>
              <a:rPr lang="en-US" dirty="0" smtClean="0"/>
              <a:t>Nell </a:t>
            </a:r>
            <a:r>
              <a:rPr lang="en-US" dirty="0"/>
              <a:t>Dale, Jones &amp; Bartlett Learning;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  <a:r>
              <a:rPr lang="en-US" dirty="0"/>
              <a:t>edition </a:t>
            </a:r>
            <a:r>
              <a:rPr lang="en-US" dirty="0" smtClean="0"/>
              <a:t>(September 12, 2016).</a:t>
            </a:r>
          </a:p>
          <a:p>
            <a:r>
              <a:rPr lang="en-US" smtClean="0"/>
              <a:t>ISBN-10: 1284089096.</a:t>
            </a:r>
            <a:endParaRPr lang="en-US" dirty="0" smtClean="0"/>
          </a:p>
          <a:p>
            <a:r>
              <a:rPr lang="en-US" dirty="0" smtClean="0"/>
              <a:t>ISBN-13</a:t>
            </a:r>
            <a:r>
              <a:rPr lang="en-US" dirty="0"/>
              <a:t>: </a:t>
            </a:r>
            <a:r>
              <a:rPr lang="en-US" dirty="0" smtClean="0"/>
              <a:t>978-1284089097.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154" y="2240822"/>
            <a:ext cx="2841154" cy="351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3027" y="1223493"/>
            <a:ext cx="7286222" cy="937682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Reference Book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138" y="3170964"/>
            <a:ext cx="4234113" cy="1655762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Schaum’s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Outlines, Data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Structures with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Java"</a:t>
            </a:r>
            <a:r>
              <a:rPr lang="en-US" dirty="0" smtClean="0"/>
              <a:t>,</a:t>
            </a:r>
          </a:p>
          <a:p>
            <a:r>
              <a:rPr lang="en-US" dirty="0" smtClean="0"/>
              <a:t>John R. Hubbard; McGraw-Hill; 2nd </a:t>
            </a:r>
            <a:r>
              <a:rPr lang="en-US" dirty="0"/>
              <a:t>edition </a:t>
            </a:r>
            <a:r>
              <a:rPr lang="en-US" dirty="0" smtClean="0"/>
              <a:t>(2007</a:t>
            </a:r>
            <a:r>
              <a:rPr lang="en-US" dirty="0"/>
              <a:t>). </a:t>
            </a:r>
            <a:r>
              <a:rPr lang="en-US" dirty="0" smtClean="0"/>
              <a:t>ISBN-07-147698-9.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030" y="2161175"/>
            <a:ext cx="2765940" cy="409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6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General Policies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Attendance</a:t>
            </a:r>
            <a:r>
              <a:rPr lang="en-US" dirty="0" smtClean="0"/>
              <a:t> must be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75%</a:t>
            </a:r>
            <a:r>
              <a:rPr lang="en-US" dirty="0" smtClean="0"/>
              <a:t> or more</a:t>
            </a:r>
          </a:p>
          <a:p>
            <a:r>
              <a:rPr lang="en-US" dirty="0" smtClean="0"/>
              <a:t>All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written exams </a:t>
            </a:r>
            <a:r>
              <a:rPr lang="en-US" dirty="0" smtClean="0"/>
              <a:t>will be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cumulative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Quizzes</a:t>
            </a:r>
            <a:r>
              <a:rPr lang="en-US" dirty="0" smtClean="0"/>
              <a:t> will be on blackboard,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 Makeup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Plagiarism</a:t>
            </a:r>
            <a:r>
              <a:rPr lang="en-US" dirty="0" smtClean="0"/>
              <a:t> </a:t>
            </a:r>
            <a:r>
              <a:rPr lang="en-US" dirty="0"/>
              <a:t>/ cheating will result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0%</a:t>
            </a:r>
            <a:r>
              <a:rPr lang="en-US" dirty="0"/>
              <a:t> </a:t>
            </a:r>
            <a:r>
              <a:rPr lang="en-US" dirty="0" smtClean="0"/>
              <a:t>marks</a:t>
            </a:r>
          </a:p>
          <a:p>
            <a:r>
              <a:rPr lang="en-US" dirty="0" smtClean="0"/>
              <a:t>Pay regular visit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Blackboard</a:t>
            </a:r>
          </a:p>
          <a:p>
            <a:r>
              <a:rPr lang="en-US" dirty="0" smtClean="0"/>
              <a:t>Need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help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Assignments</a:t>
            </a:r>
            <a:r>
              <a:rPr lang="en-US" dirty="0" smtClean="0"/>
              <a:t>; contact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lab instructor</a:t>
            </a: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scale up / bonus for final grade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8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Assessments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341310"/>
              </p:ext>
            </p:extLst>
          </p:nvPr>
        </p:nvGraphicFramePr>
        <p:xfrm>
          <a:off x="1776549" y="1962871"/>
          <a:ext cx="6766560" cy="3980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9222">
                  <a:extLst>
                    <a:ext uri="{9D8B030D-6E8A-4147-A177-3AD203B41FA5}">
                      <a16:colId xmlns:a16="http://schemas.microsoft.com/office/drawing/2014/main" xmlns="" val="3085781709"/>
                    </a:ext>
                  </a:extLst>
                </a:gridCol>
                <a:gridCol w="3187338">
                  <a:extLst>
                    <a:ext uri="{9D8B030D-6E8A-4147-A177-3AD203B41FA5}">
                      <a16:colId xmlns:a16="http://schemas.microsoft.com/office/drawing/2014/main" xmlns="" val="1879312324"/>
                    </a:ext>
                  </a:extLst>
                </a:gridCol>
              </a:tblGrid>
              <a:tr h="568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Assessment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Grading Percentage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02555436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Quizzes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05%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63257407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Lab Work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58220530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Assignments (3 * 5% each)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86577291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Exam 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6590433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Exam 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86111713"/>
                  </a:ext>
                </a:extLst>
              </a:tr>
              <a:tr h="56867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Final Exam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30%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12850231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5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633646"/>
              </p:ext>
            </p:extLst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399894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594" y="2915727"/>
            <a:ext cx="7286222" cy="1812283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Course Learning Outcomes (CLOs)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Learning Outcomes </a:t>
            </a:r>
            <a:r>
              <a:rPr lang="en-US" sz="3200" dirty="0" smtClean="0"/>
              <a:t>(CLO)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922214"/>
              </p:ext>
            </p:extLst>
          </p:nvPr>
        </p:nvGraphicFramePr>
        <p:xfrm>
          <a:off x="217218" y="2156535"/>
          <a:ext cx="9579925" cy="4020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99417" y="223491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9417" y="2949016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SO-j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99417" y="3663119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99417" y="4376920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9417" y="506429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SO-j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99417" y="5680562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8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Learning Outcomes </a:t>
            </a:r>
            <a:r>
              <a:rPr lang="en-US" sz="3200" dirty="0" smtClean="0"/>
              <a:t>(CLO)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918560"/>
              </p:ext>
            </p:extLst>
          </p:nvPr>
        </p:nvGraphicFramePr>
        <p:xfrm>
          <a:off x="217218" y="2156535"/>
          <a:ext cx="9579925" cy="4020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99417" y="223491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9417" y="2949016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SO-j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99417" y="3663119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SO-j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99417" y="4376920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9417" y="506429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SO-k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99417" y="5680562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14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Learning Outcomes </a:t>
            </a:r>
            <a:r>
              <a:rPr lang="en-US" sz="3200" dirty="0" smtClean="0"/>
              <a:t>(CLO)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946888"/>
              </p:ext>
            </p:extLst>
          </p:nvPr>
        </p:nvGraphicFramePr>
        <p:xfrm>
          <a:off x="217218" y="2156535"/>
          <a:ext cx="9579925" cy="4020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99417" y="223491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9417" y="3133682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99417" y="3963077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SO-j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99417" y="4781793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9417" y="5680562"/>
            <a:ext cx="64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SO-b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0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6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594" y="2915727"/>
            <a:ext cx="7286222" cy="1812283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Goals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dirty="0" smtClean="0">
                <a:solidFill>
                  <a:srgbClr val="006600"/>
                </a:solidFill>
              </a:rPr>
              <a:t>Data Structure - I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02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169393"/>
              </p:ext>
            </p:extLst>
          </p:nvPr>
        </p:nvGraphicFramePr>
        <p:xfrm>
          <a:off x="1171977" y="1907177"/>
          <a:ext cx="9082365" cy="4269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900" dirty="0"/>
              <a:t>This class is NOT used to teach you JAVA</a:t>
            </a:r>
          </a:p>
          <a:p>
            <a:r>
              <a:rPr lang="en-US" sz="2900" dirty="0"/>
              <a:t>Majority of this class is used covering new data structures, abstract data types, and algorithm analysis</a:t>
            </a:r>
          </a:p>
          <a:p>
            <a:r>
              <a:rPr lang="en-US" sz="2900" dirty="0"/>
              <a:t>The teaching of these concepts dictate more explanation and less of a focus on “code”</a:t>
            </a:r>
          </a:p>
          <a:p>
            <a:pPr lvl="1"/>
            <a:r>
              <a:rPr lang="en-US" sz="2500" dirty="0"/>
              <a:t>Some code will be shown on the PowerPoint slides</a:t>
            </a:r>
          </a:p>
          <a:p>
            <a:pPr lvl="2"/>
            <a:r>
              <a:rPr lang="en-US" sz="2100" dirty="0"/>
              <a:t>Such as after we explain a new abstract data type</a:t>
            </a:r>
          </a:p>
          <a:p>
            <a:pPr lvl="2"/>
            <a:r>
              <a:rPr lang="en-US" sz="2100" dirty="0"/>
              <a:t>We’ll show the code of how you would implement it</a:t>
            </a:r>
          </a:p>
          <a:p>
            <a:pPr lvl="1"/>
            <a:r>
              <a:rPr lang="en-US" sz="2500" b="1" u="sng" dirty="0"/>
              <a:t>However, writing of actual code will most likely never be done in class</a:t>
            </a:r>
          </a:p>
          <a:p>
            <a:pPr lvl="2"/>
            <a:r>
              <a:rPr lang="en-US" sz="2100" dirty="0"/>
              <a:t>Again, that is not the purpose of this class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0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811</TotalTime>
  <Words>1674</Words>
  <Application>Microsoft Office PowerPoint</Application>
  <PresentationFormat>On-screen Show (4:3)</PresentationFormat>
  <Paragraphs>446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Course Introduction</vt:lpstr>
      <vt:lpstr>Course Learning Outcomes (CLOs)</vt:lpstr>
      <vt:lpstr>Course Learning Outcomes (CLO)</vt:lpstr>
      <vt:lpstr>Course Learning Outcomes (CLO)</vt:lpstr>
      <vt:lpstr>Course Learning Outcomes (CLO)</vt:lpstr>
      <vt:lpstr>Goals Data Structure - I</vt:lpstr>
      <vt:lpstr>Goals</vt:lpstr>
      <vt:lpstr>Teaching Method</vt:lpstr>
      <vt:lpstr>Motivation Data Structure - I</vt:lpstr>
      <vt:lpstr>Pre-requisites &amp; DS</vt:lpstr>
      <vt:lpstr>Example Problem</vt:lpstr>
      <vt:lpstr>Max Number of 1’s</vt:lpstr>
      <vt:lpstr>Max Number of 1’s (Basic Solution)</vt:lpstr>
      <vt:lpstr>Max Number of 1’s (Example 01)</vt:lpstr>
      <vt:lpstr>Max Number of 1’s (Example 01)</vt:lpstr>
      <vt:lpstr>Max Number of 1’s (Example 02)</vt:lpstr>
      <vt:lpstr>Max Number of 1’s (Analysis)</vt:lpstr>
      <vt:lpstr>Max Number of 1’s (Optimal Solution)</vt:lpstr>
      <vt:lpstr>Max Number of 1’s (Example 01)</vt:lpstr>
      <vt:lpstr>Max Number of 1’s (Example 02)</vt:lpstr>
      <vt:lpstr>Max Number of 1’s (Analysis)</vt:lpstr>
      <vt:lpstr>Implementing an Algorithm in JAVA</vt:lpstr>
      <vt:lpstr>Text Book</vt:lpstr>
      <vt:lpstr>Reference Book</vt:lpstr>
      <vt:lpstr>General Policies</vt:lpstr>
      <vt:lpstr>Assessments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156</cp:revision>
  <dcterms:created xsi:type="dcterms:W3CDTF">2019-05-22T20:50:59Z</dcterms:created>
  <dcterms:modified xsi:type="dcterms:W3CDTF">2019-11-30T17:59:37Z</dcterms:modified>
</cp:coreProperties>
</file>