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5"/>
  </p:notesMasterIdLst>
  <p:sldIdLst>
    <p:sldId id="505" r:id="rId2"/>
    <p:sldId id="619" r:id="rId3"/>
    <p:sldId id="576" r:id="rId4"/>
    <p:sldId id="577" r:id="rId5"/>
    <p:sldId id="578" r:id="rId6"/>
    <p:sldId id="579" r:id="rId7"/>
    <p:sldId id="580" r:id="rId8"/>
    <p:sldId id="581" r:id="rId9"/>
    <p:sldId id="582" r:id="rId10"/>
    <p:sldId id="583" r:id="rId11"/>
    <p:sldId id="584" r:id="rId12"/>
    <p:sldId id="585" r:id="rId13"/>
    <p:sldId id="586" r:id="rId14"/>
    <p:sldId id="587" r:id="rId15"/>
    <p:sldId id="588" r:id="rId16"/>
    <p:sldId id="589" r:id="rId17"/>
    <p:sldId id="590" r:id="rId18"/>
    <p:sldId id="591" r:id="rId19"/>
    <p:sldId id="592" r:id="rId20"/>
    <p:sldId id="593" r:id="rId21"/>
    <p:sldId id="594" r:id="rId22"/>
    <p:sldId id="595" r:id="rId23"/>
    <p:sldId id="596" r:id="rId24"/>
    <p:sldId id="597" r:id="rId25"/>
    <p:sldId id="598" r:id="rId26"/>
    <p:sldId id="599" r:id="rId27"/>
    <p:sldId id="600" r:id="rId28"/>
    <p:sldId id="601" r:id="rId29"/>
    <p:sldId id="602" r:id="rId30"/>
    <p:sldId id="603" r:id="rId31"/>
    <p:sldId id="604" r:id="rId32"/>
    <p:sldId id="605" r:id="rId33"/>
    <p:sldId id="606" r:id="rId34"/>
    <p:sldId id="607" r:id="rId35"/>
    <p:sldId id="608" r:id="rId36"/>
    <p:sldId id="609" r:id="rId37"/>
    <p:sldId id="610" r:id="rId38"/>
    <p:sldId id="611" r:id="rId39"/>
    <p:sldId id="612" r:id="rId40"/>
    <p:sldId id="613" r:id="rId41"/>
    <p:sldId id="614" r:id="rId42"/>
    <p:sldId id="615" r:id="rId43"/>
    <p:sldId id="506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1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365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1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82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2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77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2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318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2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47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2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62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2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334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2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78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2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00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3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93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Quadratic </a:t>
            </a:r>
            <a:r>
              <a:rPr lang="en-US" sz="6600" b="1" dirty="0">
                <a:solidFill>
                  <a:srgbClr val="006600"/>
                </a:solidFill>
              </a:rPr>
              <a:t>S</a:t>
            </a:r>
            <a:r>
              <a:rPr lang="en-US" sz="6600" b="1" dirty="0" smtClean="0">
                <a:solidFill>
                  <a:srgbClr val="006600"/>
                </a:solidFill>
              </a:rPr>
              <a:t>orting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Bubble Sort</a:t>
            </a:r>
          </a:p>
        </p:txBody>
      </p:sp>
    </p:spTree>
    <p:extLst>
      <p:ext uri="{BB962C8B-B14F-4D97-AF65-F5344CB8AC3E}">
        <p14:creationId xmlns:p14="http://schemas.microsoft.com/office/powerpoint/2010/main" val="17813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3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203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3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63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3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284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3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72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3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86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4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96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4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53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4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25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4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09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4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24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 - </a:t>
            </a:r>
            <a:r>
              <a:rPr lang="en-US" b="1" dirty="0" smtClean="0">
                <a:solidFill>
                  <a:srgbClr val="006600"/>
                </a:solidFill>
              </a:rPr>
              <a:t>Algorithm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 always compare consecutive elements</a:t>
            </a:r>
          </a:p>
          <a:p>
            <a:pPr lvl="1"/>
            <a:r>
              <a:rPr lang="en-US" dirty="0"/>
              <a:t>Going left to right</a:t>
            </a:r>
          </a:p>
          <a:p>
            <a:r>
              <a:rPr lang="en-US" dirty="0"/>
              <a:t>Whenever two elements are out of place,</a:t>
            </a:r>
          </a:p>
          <a:p>
            <a:pPr lvl="1"/>
            <a:r>
              <a:rPr lang="en-US" dirty="0"/>
              <a:t>SWAP them</a:t>
            </a:r>
          </a:p>
          <a:p>
            <a:r>
              <a:rPr lang="en-US" dirty="0"/>
              <a:t>At the end of a single iteration,</a:t>
            </a:r>
          </a:p>
          <a:p>
            <a:pPr lvl="1"/>
            <a:r>
              <a:rPr lang="en-US" dirty="0"/>
              <a:t>the maximum element will be in the last spot</a:t>
            </a:r>
          </a:p>
          <a:p>
            <a:r>
              <a:rPr lang="en-US" dirty="0"/>
              <a:t>Now you simply repeat this n times</a:t>
            </a:r>
          </a:p>
          <a:p>
            <a:pPr lvl="1"/>
            <a:r>
              <a:rPr lang="en-US" dirty="0"/>
              <a:t>where n is the number of elements being sorted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5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47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5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26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5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1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5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356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6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27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6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79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6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881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7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70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7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885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8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31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5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8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66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8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81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</a:t>
            </a:r>
            <a:r>
              <a:rPr lang="en-US" dirty="0"/>
              <a:t>Sort -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dirty="0" smtClean="0"/>
              <a:t>T(n) </a:t>
            </a:r>
            <a:r>
              <a:rPr lang="en-US" dirty="0"/>
              <a:t>= n + (n-1) + (n-2) + (n-3) + … + 3 + 2 + </a:t>
            </a:r>
            <a:r>
              <a:rPr lang="en-US" dirty="0" smtClean="0"/>
              <a:t>1</a:t>
            </a:r>
          </a:p>
          <a:p>
            <a:pPr marL="228600" lvl="2">
              <a:spcBef>
                <a:spcPts val="1000"/>
              </a:spcBef>
            </a:pPr>
            <a:r>
              <a:rPr lang="en-US" dirty="0" smtClean="0"/>
              <a:t>T(n) = </a:t>
            </a:r>
            <a:r>
              <a:rPr lang="en-US" dirty="0"/>
              <a:t>n(n+1)/</a:t>
            </a:r>
            <a:r>
              <a:rPr lang="en-US" dirty="0" smtClean="0"/>
              <a:t>2</a:t>
            </a:r>
          </a:p>
          <a:p>
            <a:pPr marL="228600" lvl="2">
              <a:spcBef>
                <a:spcPts val="1000"/>
              </a:spcBef>
            </a:pPr>
            <a:r>
              <a:rPr lang="en-US" dirty="0" smtClean="0"/>
              <a:t>T(n) = ½n</a:t>
            </a:r>
            <a:r>
              <a:rPr lang="en-US" baseline="30000" dirty="0" smtClean="0"/>
              <a:t>2</a:t>
            </a:r>
            <a:r>
              <a:rPr lang="en-US" dirty="0" smtClean="0"/>
              <a:t> + ½ n</a:t>
            </a:r>
          </a:p>
          <a:p>
            <a:pPr marL="228600" lvl="2">
              <a:spcBef>
                <a:spcPts val="1000"/>
              </a:spcBef>
            </a:pPr>
            <a:r>
              <a:rPr lang="en-US" dirty="0"/>
              <a:t>T(n) </a:t>
            </a:r>
            <a:r>
              <a:rPr lang="en-US" dirty="0" smtClean="0"/>
              <a:t>= O(n</a:t>
            </a:r>
            <a:r>
              <a:rPr lang="en-US" baseline="30000" dirty="0" smtClean="0"/>
              <a:t>2</a:t>
            </a:r>
            <a:r>
              <a:rPr lang="en-US" dirty="0" smtClean="0"/>
              <a:t> )</a:t>
            </a:r>
            <a:endParaRPr lang="en-US" dirty="0"/>
          </a:p>
          <a:p>
            <a:pPr marL="228600" lvl="2">
              <a:spcBef>
                <a:spcPts val="1000"/>
              </a:spcBef>
            </a:pPr>
            <a:endParaRPr lang="en-US" dirty="0"/>
          </a:p>
          <a:p>
            <a:pPr marL="228600" lvl="2">
              <a:spcBef>
                <a:spcPts val="10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6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43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1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225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1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29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1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700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1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804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77108" y="1975181"/>
          <a:ext cx="73914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  <a:gridCol w="821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Initial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23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64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28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0000FF"/>
                          </a:solidFill>
                        </a:rPr>
                        <a:t>Iteration</a:t>
                      </a:r>
                      <a:r>
                        <a:rPr lang="en-US" sz="1050" b="1" baseline="0" dirty="0" smtClean="0">
                          <a:solidFill>
                            <a:srgbClr val="0000FF"/>
                          </a:solidFill>
                        </a:rPr>
                        <a:t> 1</a:t>
                      </a:r>
                      <a:endParaRPr 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Final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287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5347</TotalTime>
  <Words>1985</Words>
  <Application>Microsoft Office PowerPoint</Application>
  <PresentationFormat>On-screen Show (4:3)</PresentationFormat>
  <Paragraphs>1757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PowerPoint Presentation</vt:lpstr>
      <vt:lpstr>Quadratic Sorting</vt:lpstr>
      <vt:lpstr>Bubble Sort - Algorithm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</vt:lpstr>
      <vt:lpstr>Bubble Sort - Analysis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922</cp:revision>
  <dcterms:created xsi:type="dcterms:W3CDTF">2019-05-22T20:50:59Z</dcterms:created>
  <dcterms:modified xsi:type="dcterms:W3CDTF">2019-11-30T18:30:15Z</dcterms:modified>
</cp:coreProperties>
</file>