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8"/>
  </p:notesMasterIdLst>
  <p:sldIdLst>
    <p:sldId id="505" r:id="rId2"/>
    <p:sldId id="617" r:id="rId3"/>
    <p:sldId id="619" r:id="rId4"/>
    <p:sldId id="620" r:id="rId5"/>
    <p:sldId id="621" r:id="rId6"/>
    <p:sldId id="622" r:id="rId7"/>
    <p:sldId id="623" r:id="rId8"/>
    <p:sldId id="624" r:id="rId9"/>
    <p:sldId id="625" r:id="rId10"/>
    <p:sldId id="626" r:id="rId11"/>
    <p:sldId id="627" r:id="rId12"/>
    <p:sldId id="628" r:id="rId13"/>
    <p:sldId id="629" r:id="rId14"/>
    <p:sldId id="685" r:id="rId15"/>
    <p:sldId id="630" r:id="rId16"/>
    <p:sldId id="631" r:id="rId17"/>
    <p:sldId id="632" r:id="rId18"/>
    <p:sldId id="633" r:id="rId19"/>
    <p:sldId id="634" r:id="rId20"/>
    <p:sldId id="635" r:id="rId21"/>
    <p:sldId id="636" r:id="rId22"/>
    <p:sldId id="637" r:id="rId23"/>
    <p:sldId id="638" r:id="rId24"/>
    <p:sldId id="639" r:id="rId25"/>
    <p:sldId id="640" r:id="rId26"/>
    <p:sldId id="641" r:id="rId27"/>
    <p:sldId id="642" r:id="rId28"/>
    <p:sldId id="643" r:id="rId29"/>
    <p:sldId id="644" r:id="rId30"/>
    <p:sldId id="645" r:id="rId31"/>
    <p:sldId id="646" r:id="rId32"/>
    <p:sldId id="647" r:id="rId33"/>
    <p:sldId id="648" r:id="rId34"/>
    <p:sldId id="649" r:id="rId35"/>
    <p:sldId id="650" r:id="rId36"/>
    <p:sldId id="651" r:id="rId37"/>
    <p:sldId id="652" r:id="rId38"/>
    <p:sldId id="653" r:id="rId39"/>
    <p:sldId id="654" r:id="rId40"/>
    <p:sldId id="655" r:id="rId41"/>
    <p:sldId id="656" r:id="rId42"/>
    <p:sldId id="657" r:id="rId43"/>
    <p:sldId id="658" r:id="rId44"/>
    <p:sldId id="659" r:id="rId45"/>
    <p:sldId id="660" r:id="rId46"/>
    <p:sldId id="661" r:id="rId47"/>
    <p:sldId id="662" r:id="rId48"/>
    <p:sldId id="663" r:id="rId49"/>
    <p:sldId id="664" r:id="rId50"/>
    <p:sldId id="665" r:id="rId51"/>
    <p:sldId id="666" r:id="rId52"/>
    <p:sldId id="667" r:id="rId53"/>
    <p:sldId id="668" r:id="rId54"/>
    <p:sldId id="669" r:id="rId55"/>
    <p:sldId id="670" r:id="rId56"/>
    <p:sldId id="671" r:id="rId57"/>
    <p:sldId id="672" r:id="rId58"/>
    <p:sldId id="673" r:id="rId59"/>
    <p:sldId id="674" r:id="rId60"/>
    <p:sldId id="675" r:id="rId61"/>
    <p:sldId id="676" r:id="rId62"/>
    <p:sldId id="677" r:id="rId63"/>
    <p:sldId id="686" r:id="rId64"/>
    <p:sldId id="687" r:id="rId65"/>
    <p:sldId id="688" r:id="rId66"/>
    <p:sldId id="689" r:id="rId67"/>
    <p:sldId id="690" r:id="rId68"/>
    <p:sldId id="691" r:id="rId69"/>
    <p:sldId id="692" r:id="rId70"/>
    <p:sldId id="693" r:id="rId71"/>
    <p:sldId id="694" r:id="rId72"/>
    <p:sldId id="695" r:id="rId73"/>
    <p:sldId id="696" r:id="rId74"/>
    <p:sldId id="697" r:id="rId75"/>
    <p:sldId id="698" r:id="rId76"/>
    <p:sldId id="506" r:id="rId7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7" name="Group 3"/>
          <p:cNvGraphicFramePr>
            <a:graphicFrameLocks noGrp="1"/>
          </p:cNvGraphicFramePr>
          <p:nvPr/>
        </p:nvGraphicFramePr>
        <p:xfrm>
          <a:off x="18288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1999" name="Group 15"/>
          <p:cNvGraphicFramePr>
            <a:graphicFrameLocks noGrp="1"/>
          </p:cNvGraphicFramePr>
          <p:nvPr/>
        </p:nvGraphicFramePr>
        <p:xfrm>
          <a:off x="53340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2011" name="Group 27"/>
          <p:cNvGraphicFramePr>
            <a:graphicFrameLocks noGrp="1"/>
          </p:cNvGraphicFramePr>
          <p:nvPr/>
        </p:nvGraphicFramePr>
        <p:xfrm>
          <a:off x="2209800" y="42672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30" name="Line 47"/>
          <p:cNvSpPr>
            <a:spLocks noChangeShapeType="1"/>
          </p:cNvSpPr>
          <p:nvPr/>
        </p:nvSpPr>
        <p:spPr bwMode="auto">
          <a:xfrm flipV="1">
            <a:off x="43434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431" name="Line 48"/>
          <p:cNvSpPr>
            <a:spLocks noChangeShapeType="1"/>
          </p:cNvSpPr>
          <p:nvPr/>
        </p:nvSpPr>
        <p:spPr bwMode="auto">
          <a:xfrm flipV="1">
            <a:off x="71628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432" name="Line 49"/>
          <p:cNvSpPr>
            <a:spLocks noChangeShapeType="1"/>
          </p:cNvSpPr>
          <p:nvPr/>
        </p:nvSpPr>
        <p:spPr bwMode="auto">
          <a:xfrm flipV="1">
            <a:off x="6248400" y="487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433" name="Text Box 50"/>
          <p:cNvSpPr txBox="1">
            <a:spLocks noChangeArrowheads="1"/>
          </p:cNvSpPr>
          <p:nvPr/>
        </p:nvSpPr>
        <p:spPr bwMode="auto">
          <a:xfrm>
            <a:off x="1371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X:</a:t>
            </a:r>
          </a:p>
        </p:txBody>
      </p:sp>
      <p:sp>
        <p:nvSpPr>
          <p:cNvPr id="16434" name="Text Box 51"/>
          <p:cNvSpPr txBox="1">
            <a:spLocks noChangeArrowheads="1"/>
          </p:cNvSpPr>
          <p:nvPr/>
        </p:nvSpPr>
        <p:spPr bwMode="auto">
          <a:xfrm>
            <a:off x="4800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Y:</a:t>
            </a:r>
          </a:p>
        </p:txBody>
      </p:sp>
      <p:sp>
        <p:nvSpPr>
          <p:cNvPr id="16435" name="Text Box 52"/>
          <p:cNvSpPr txBox="1">
            <a:spLocks noChangeArrowheads="1"/>
          </p:cNvSpPr>
          <p:nvPr/>
        </p:nvSpPr>
        <p:spPr bwMode="auto">
          <a:xfrm>
            <a:off x="1066800" y="426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Result:</a:t>
            </a:r>
          </a:p>
        </p:txBody>
      </p:sp>
      <p:sp>
        <p:nvSpPr>
          <p:cNvPr id="16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Function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973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1" name="Group 3"/>
          <p:cNvGraphicFramePr>
            <a:graphicFrameLocks noGrp="1"/>
          </p:cNvGraphicFramePr>
          <p:nvPr/>
        </p:nvGraphicFramePr>
        <p:xfrm>
          <a:off x="18288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3023" name="Group 15"/>
          <p:cNvGraphicFramePr>
            <a:graphicFrameLocks noGrp="1"/>
          </p:cNvGraphicFramePr>
          <p:nvPr/>
        </p:nvGraphicFramePr>
        <p:xfrm>
          <a:off x="53340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3035" name="Group 27"/>
          <p:cNvGraphicFramePr>
            <a:graphicFrameLocks noGrp="1"/>
          </p:cNvGraphicFramePr>
          <p:nvPr/>
        </p:nvGraphicFramePr>
        <p:xfrm>
          <a:off x="2209800" y="42672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4" name="Line 47"/>
          <p:cNvSpPr>
            <a:spLocks noChangeShapeType="1"/>
          </p:cNvSpPr>
          <p:nvPr/>
        </p:nvSpPr>
        <p:spPr bwMode="auto">
          <a:xfrm flipV="1">
            <a:off x="43434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55" name="Line 48"/>
          <p:cNvSpPr>
            <a:spLocks noChangeShapeType="1"/>
          </p:cNvSpPr>
          <p:nvPr/>
        </p:nvSpPr>
        <p:spPr bwMode="auto">
          <a:xfrm flipV="1">
            <a:off x="79248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56" name="Line 49"/>
          <p:cNvSpPr>
            <a:spLocks noChangeShapeType="1"/>
          </p:cNvSpPr>
          <p:nvPr/>
        </p:nvSpPr>
        <p:spPr bwMode="auto">
          <a:xfrm flipV="1">
            <a:off x="6934200" y="487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57" name="Text Box 50"/>
          <p:cNvSpPr txBox="1">
            <a:spLocks noChangeArrowheads="1"/>
          </p:cNvSpPr>
          <p:nvPr/>
        </p:nvSpPr>
        <p:spPr bwMode="auto">
          <a:xfrm>
            <a:off x="1371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X:</a:t>
            </a:r>
          </a:p>
        </p:txBody>
      </p:sp>
      <p:sp>
        <p:nvSpPr>
          <p:cNvPr id="17458" name="Text Box 51"/>
          <p:cNvSpPr txBox="1">
            <a:spLocks noChangeArrowheads="1"/>
          </p:cNvSpPr>
          <p:nvPr/>
        </p:nvSpPr>
        <p:spPr bwMode="auto">
          <a:xfrm>
            <a:off x="4800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Y:</a:t>
            </a:r>
          </a:p>
        </p:txBody>
      </p:sp>
      <p:sp>
        <p:nvSpPr>
          <p:cNvPr id="17459" name="Text Box 52"/>
          <p:cNvSpPr txBox="1">
            <a:spLocks noChangeArrowheads="1"/>
          </p:cNvSpPr>
          <p:nvPr/>
        </p:nvSpPr>
        <p:spPr bwMode="auto">
          <a:xfrm>
            <a:off x="1066800" y="426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Result:</a:t>
            </a:r>
          </a:p>
        </p:txBody>
      </p:sp>
      <p:sp>
        <p:nvSpPr>
          <p:cNvPr id="17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Function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8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5" name="Group 3"/>
          <p:cNvGraphicFramePr>
            <a:graphicFrameLocks noGrp="1"/>
          </p:cNvGraphicFramePr>
          <p:nvPr/>
        </p:nvGraphicFramePr>
        <p:xfrm>
          <a:off x="18288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047" name="Group 15"/>
          <p:cNvGraphicFramePr>
            <a:graphicFrameLocks noGrp="1"/>
          </p:cNvGraphicFramePr>
          <p:nvPr/>
        </p:nvGraphicFramePr>
        <p:xfrm>
          <a:off x="53340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059" name="Group 27"/>
          <p:cNvGraphicFramePr>
            <a:graphicFrameLocks noGrp="1"/>
          </p:cNvGraphicFramePr>
          <p:nvPr/>
        </p:nvGraphicFramePr>
        <p:xfrm>
          <a:off x="2209800" y="42672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78" name="Line 48"/>
          <p:cNvSpPr>
            <a:spLocks noChangeShapeType="1"/>
          </p:cNvSpPr>
          <p:nvPr/>
        </p:nvSpPr>
        <p:spPr bwMode="auto">
          <a:xfrm flipV="1">
            <a:off x="79248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79" name="Line 49"/>
          <p:cNvSpPr>
            <a:spLocks noChangeShapeType="1"/>
          </p:cNvSpPr>
          <p:nvPr/>
        </p:nvSpPr>
        <p:spPr bwMode="auto">
          <a:xfrm flipV="1">
            <a:off x="7620000" y="487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80" name="Text Box 50"/>
          <p:cNvSpPr txBox="1">
            <a:spLocks noChangeArrowheads="1"/>
          </p:cNvSpPr>
          <p:nvPr/>
        </p:nvSpPr>
        <p:spPr bwMode="auto">
          <a:xfrm>
            <a:off x="1371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X:</a:t>
            </a:r>
          </a:p>
        </p:txBody>
      </p:sp>
      <p:sp>
        <p:nvSpPr>
          <p:cNvPr id="18481" name="Text Box 51"/>
          <p:cNvSpPr txBox="1">
            <a:spLocks noChangeArrowheads="1"/>
          </p:cNvSpPr>
          <p:nvPr/>
        </p:nvSpPr>
        <p:spPr bwMode="auto">
          <a:xfrm>
            <a:off x="4800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Y:</a:t>
            </a:r>
          </a:p>
        </p:txBody>
      </p:sp>
      <p:sp>
        <p:nvSpPr>
          <p:cNvPr id="18482" name="Text Box 52"/>
          <p:cNvSpPr txBox="1">
            <a:spLocks noChangeArrowheads="1"/>
          </p:cNvSpPr>
          <p:nvPr/>
        </p:nvSpPr>
        <p:spPr bwMode="auto">
          <a:xfrm>
            <a:off x="1066800" y="426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Result:</a:t>
            </a:r>
          </a:p>
        </p:txBody>
      </p:sp>
      <p:sp>
        <p:nvSpPr>
          <p:cNvPr id="18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Function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1656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9" name="Group 3"/>
          <p:cNvGraphicFramePr>
            <a:graphicFrameLocks noGrp="1"/>
          </p:cNvGraphicFramePr>
          <p:nvPr/>
        </p:nvGraphicFramePr>
        <p:xfrm>
          <a:off x="18288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5071" name="Group 15"/>
          <p:cNvGraphicFramePr>
            <a:graphicFrameLocks noGrp="1"/>
          </p:cNvGraphicFramePr>
          <p:nvPr/>
        </p:nvGraphicFramePr>
        <p:xfrm>
          <a:off x="53340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5083" name="Group 27"/>
          <p:cNvGraphicFramePr>
            <a:graphicFrameLocks noGrp="1"/>
          </p:cNvGraphicFramePr>
          <p:nvPr/>
        </p:nvGraphicFramePr>
        <p:xfrm>
          <a:off x="2209800" y="42672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02" name="Line 48"/>
          <p:cNvSpPr>
            <a:spLocks noChangeShapeType="1"/>
          </p:cNvSpPr>
          <p:nvPr/>
        </p:nvSpPr>
        <p:spPr bwMode="auto">
          <a:xfrm flipV="1">
            <a:off x="7620000" y="487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03" name="Text Box 49"/>
          <p:cNvSpPr txBox="1">
            <a:spLocks noChangeArrowheads="1"/>
          </p:cNvSpPr>
          <p:nvPr/>
        </p:nvSpPr>
        <p:spPr bwMode="auto">
          <a:xfrm>
            <a:off x="1371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X:</a:t>
            </a:r>
          </a:p>
        </p:txBody>
      </p:sp>
      <p:sp>
        <p:nvSpPr>
          <p:cNvPr id="19504" name="Text Box 50"/>
          <p:cNvSpPr txBox="1">
            <a:spLocks noChangeArrowheads="1"/>
          </p:cNvSpPr>
          <p:nvPr/>
        </p:nvSpPr>
        <p:spPr bwMode="auto">
          <a:xfrm>
            <a:off x="4800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Y:</a:t>
            </a:r>
          </a:p>
        </p:txBody>
      </p:sp>
      <p:sp>
        <p:nvSpPr>
          <p:cNvPr id="19505" name="Text Box 51"/>
          <p:cNvSpPr txBox="1">
            <a:spLocks noChangeArrowheads="1"/>
          </p:cNvSpPr>
          <p:nvPr/>
        </p:nvSpPr>
        <p:spPr bwMode="auto">
          <a:xfrm>
            <a:off x="1066800" y="426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Result:</a:t>
            </a:r>
          </a:p>
        </p:txBody>
      </p:sp>
      <p:sp>
        <p:nvSpPr>
          <p:cNvPr id="1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Function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17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Merge Sort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Tracing</a:t>
            </a:r>
          </a:p>
        </p:txBody>
      </p:sp>
    </p:spTree>
    <p:extLst>
      <p:ext uri="{BB962C8B-B14F-4D97-AF65-F5344CB8AC3E}">
        <p14:creationId xmlns:p14="http://schemas.microsoft.com/office/powerpoint/2010/main" val="37447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5160963" y="117157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398838" y="117157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811463" y="117157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 dirty="0">
                <a:latin typeface="Courier New" pitchFamily="49" charset="0"/>
              </a:rPr>
              <a:t>23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986213" y="117157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573588" y="117157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748338" y="117157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2224088" y="117157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6335713" y="117157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19379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160963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398838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811463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986213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573588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748338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224088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335713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5476875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3079750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2492375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3667125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4889500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6064250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1905000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6651625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157372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160963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398838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811463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986213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4573588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748338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2224088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6335713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5476875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3079750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2492375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3667125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4889500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6064250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1905000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6651625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3244850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2232025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3832225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1644650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235606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160963" y="11979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398838" y="11979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811463" y="11979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986213" y="11979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573588" y="11979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748338" y="11979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224088" y="11979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6335713" y="11979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5476875" y="1969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3079750" y="1969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2492375" y="1969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3667125" y="1969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4889500" y="1969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6064250" y="1969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1905000" y="1969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6651625" y="1969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3244850" y="2731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2232025" y="2731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3832225" y="2731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1644650" y="2731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2308225" y="3493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1524000" y="34934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245677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5160963" y="11891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398838" y="11891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811463" y="11891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986213" y="11891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573588" y="11891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748338" y="11891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224088" y="11891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335713" y="11891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5476875" y="1960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3079750" y="1960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2492375" y="1960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3667125" y="1960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4889500" y="1960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6064250" y="1960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1905000" y="1960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6651625" y="1960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3244850" y="2722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2232025" y="2722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3832225" y="2722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1644650" y="27226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2308225" y="3484681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1524000" y="3484681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1600200" y="4856281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</p:spTree>
    <p:extLst>
      <p:ext uri="{BB962C8B-B14F-4D97-AF65-F5344CB8AC3E}">
        <p14:creationId xmlns:p14="http://schemas.microsoft.com/office/powerpoint/2010/main" val="45757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Logarithmic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Merge Sort</a:t>
            </a:r>
          </a:p>
        </p:txBody>
      </p:sp>
    </p:spTree>
    <p:extLst>
      <p:ext uri="{BB962C8B-B14F-4D97-AF65-F5344CB8AC3E}">
        <p14:creationId xmlns:p14="http://schemas.microsoft.com/office/powerpoint/2010/main" val="31241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16096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39883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81146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98621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57358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574833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222408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633571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547687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307975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49237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366712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488950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606425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190500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665162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32448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2320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8322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0741" name="Text Box 21"/>
          <p:cNvSpPr txBox="1">
            <a:spLocks noChangeArrowheads="1"/>
          </p:cNvSpPr>
          <p:nvPr/>
        </p:nvSpPr>
        <p:spPr bwMode="auto">
          <a:xfrm>
            <a:off x="16446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2308225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1524000" y="3475892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1622425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1600200" y="4847492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</p:spTree>
    <p:extLst>
      <p:ext uri="{BB962C8B-B14F-4D97-AF65-F5344CB8AC3E}">
        <p14:creationId xmlns:p14="http://schemas.microsoft.com/office/powerpoint/2010/main" val="335188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160963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3398838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811463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986213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573588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748338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2224088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6335713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5476875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3079750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2492375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3667125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4889500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6064250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1905000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6651625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3244850" y="2731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2232025" y="2731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3832225" y="2731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1644650" y="2731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2308225" y="3493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1524000" y="3493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1622425" y="4255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2209800" y="4255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1600200" y="4865081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</p:spTree>
    <p:extLst>
      <p:ext uri="{BB962C8B-B14F-4D97-AF65-F5344CB8AC3E}">
        <p14:creationId xmlns:p14="http://schemas.microsoft.com/office/powerpoint/2010/main" val="9431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51609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3988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8114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9862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5735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7483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2240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3357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4768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30797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24923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36671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48895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60642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19050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66516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32448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22320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38322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2789" name="Text Box 21"/>
          <p:cNvSpPr txBox="1">
            <a:spLocks noChangeArrowheads="1"/>
          </p:cNvSpPr>
          <p:nvPr/>
        </p:nvSpPr>
        <p:spPr bwMode="auto">
          <a:xfrm>
            <a:off x="16446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2790" name="Text Box 22"/>
          <p:cNvSpPr txBox="1">
            <a:spLocks noChangeArrowheads="1"/>
          </p:cNvSpPr>
          <p:nvPr/>
        </p:nvSpPr>
        <p:spPr bwMode="auto">
          <a:xfrm>
            <a:off x="23082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1524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2792" name="Text Box 24"/>
          <p:cNvSpPr txBox="1">
            <a:spLocks noChangeArrowheads="1"/>
          </p:cNvSpPr>
          <p:nvPr/>
        </p:nvSpPr>
        <p:spPr bwMode="auto">
          <a:xfrm>
            <a:off x="31242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2793" name="Text Box 25"/>
          <p:cNvSpPr txBox="1">
            <a:spLocks noChangeArrowheads="1"/>
          </p:cNvSpPr>
          <p:nvPr/>
        </p:nvSpPr>
        <p:spPr bwMode="auto">
          <a:xfrm>
            <a:off x="39846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2794" name="Text Box 26"/>
          <p:cNvSpPr txBox="1">
            <a:spLocks noChangeArrowheads="1"/>
          </p:cNvSpPr>
          <p:nvPr/>
        </p:nvSpPr>
        <p:spPr bwMode="auto">
          <a:xfrm>
            <a:off x="1622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2795" name="Text Box 27"/>
          <p:cNvSpPr txBox="1">
            <a:spLocks noChangeArrowheads="1"/>
          </p:cNvSpPr>
          <p:nvPr/>
        </p:nvSpPr>
        <p:spPr bwMode="auto">
          <a:xfrm>
            <a:off x="22098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190435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1609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3988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8114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9862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45735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7483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22240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3357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54768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30797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24923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36671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48895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60642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19050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66516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32448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22320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38322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16446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3814" name="Text Box 22"/>
          <p:cNvSpPr txBox="1">
            <a:spLocks noChangeArrowheads="1"/>
          </p:cNvSpPr>
          <p:nvPr/>
        </p:nvSpPr>
        <p:spPr bwMode="auto">
          <a:xfrm>
            <a:off x="23082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3815" name="Text Box 23"/>
          <p:cNvSpPr txBox="1">
            <a:spLocks noChangeArrowheads="1"/>
          </p:cNvSpPr>
          <p:nvPr/>
        </p:nvSpPr>
        <p:spPr bwMode="auto">
          <a:xfrm>
            <a:off x="1524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3124200" y="3475893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3817" name="Text Box 25"/>
          <p:cNvSpPr txBox="1">
            <a:spLocks noChangeArrowheads="1"/>
          </p:cNvSpPr>
          <p:nvPr/>
        </p:nvSpPr>
        <p:spPr bwMode="auto">
          <a:xfrm>
            <a:off x="3984625" y="3475893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3818" name="Text Box 26"/>
          <p:cNvSpPr txBox="1">
            <a:spLocks noChangeArrowheads="1"/>
          </p:cNvSpPr>
          <p:nvPr/>
        </p:nvSpPr>
        <p:spPr bwMode="auto">
          <a:xfrm>
            <a:off x="3276600" y="4999893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1622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3820" name="Text Box 28"/>
          <p:cNvSpPr txBox="1">
            <a:spLocks noChangeArrowheads="1"/>
          </p:cNvSpPr>
          <p:nvPr/>
        </p:nvSpPr>
        <p:spPr bwMode="auto">
          <a:xfrm>
            <a:off x="22098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124259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16096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39883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81146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98621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457358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574833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22408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633571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547687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307975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249237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66712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488950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606425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190500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665162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32448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22320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38322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16446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2308225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1524000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3124200" y="3475892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4841" name="Text Box 25"/>
          <p:cNvSpPr txBox="1">
            <a:spLocks noChangeArrowheads="1"/>
          </p:cNvSpPr>
          <p:nvPr/>
        </p:nvSpPr>
        <p:spPr bwMode="auto">
          <a:xfrm>
            <a:off x="3984625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3222625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3276600" y="4999892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1622425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4845" name="Text Box 29"/>
          <p:cNvSpPr txBox="1">
            <a:spLocks noChangeArrowheads="1"/>
          </p:cNvSpPr>
          <p:nvPr/>
        </p:nvSpPr>
        <p:spPr bwMode="auto">
          <a:xfrm>
            <a:off x="2209800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2357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516096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39883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81146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98621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457358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74833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22408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33571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547687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307975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249237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366712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488950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606425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190500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665162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32448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22320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38322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5861" name="Text Box 21"/>
          <p:cNvSpPr txBox="1">
            <a:spLocks noChangeArrowheads="1"/>
          </p:cNvSpPr>
          <p:nvPr/>
        </p:nvSpPr>
        <p:spPr bwMode="auto">
          <a:xfrm>
            <a:off x="16446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23082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1524000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3124200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5865" name="Text Box 25"/>
          <p:cNvSpPr txBox="1">
            <a:spLocks noChangeArrowheads="1"/>
          </p:cNvSpPr>
          <p:nvPr/>
        </p:nvSpPr>
        <p:spPr bwMode="auto">
          <a:xfrm>
            <a:off x="39846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3810000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5867" name="Text Box 27"/>
          <p:cNvSpPr txBox="1">
            <a:spLocks noChangeArrowheads="1"/>
          </p:cNvSpPr>
          <p:nvPr/>
        </p:nvSpPr>
        <p:spPr bwMode="auto">
          <a:xfrm>
            <a:off x="3276600" y="5008685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1622425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5869" name="Text Box 29"/>
          <p:cNvSpPr txBox="1">
            <a:spLocks noChangeArrowheads="1"/>
          </p:cNvSpPr>
          <p:nvPr/>
        </p:nvSpPr>
        <p:spPr bwMode="auto">
          <a:xfrm>
            <a:off x="2209800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5870" name="Text Box 30"/>
          <p:cNvSpPr txBox="1">
            <a:spLocks noChangeArrowheads="1"/>
          </p:cNvSpPr>
          <p:nvPr/>
        </p:nvSpPr>
        <p:spPr bwMode="auto">
          <a:xfrm>
            <a:off x="3222625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17298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51609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3988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8114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9862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45735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7483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22240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63357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54768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30797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24923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36671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48895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60642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19050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66516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32448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22320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38322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16446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23082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6887" name="Text Box 23"/>
          <p:cNvSpPr txBox="1">
            <a:spLocks noChangeArrowheads="1"/>
          </p:cNvSpPr>
          <p:nvPr/>
        </p:nvSpPr>
        <p:spPr bwMode="auto">
          <a:xfrm>
            <a:off x="15240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31242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6889" name="Text Box 25"/>
          <p:cNvSpPr txBox="1">
            <a:spLocks noChangeArrowheads="1"/>
          </p:cNvSpPr>
          <p:nvPr/>
        </p:nvSpPr>
        <p:spPr bwMode="auto">
          <a:xfrm>
            <a:off x="39846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1676400" y="5609491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36891" name="Text Box 27"/>
          <p:cNvSpPr txBox="1">
            <a:spLocks noChangeArrowheads="1"/>
          </p:cNvSpPr>
          <p:nvPr/>
        </p:nvSpPr>
        <p:spPr bwMode="auto">
          <a:xfrm>
            <a:off x="22098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6892" name="Text Box 28"/>
          <p:cNvSpPr txBox="1">
            <a:spLocks noChangeArrowheads="1"/>
          </p:cNvSpPr>
          <p:nvPr/>
        </p:nvSpPr>
        <p:spPr bwMode="auto">
          <a:xfrm>
            <a:off x="38100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6893" name="Text Box 29"/>
          <p:cNvSpPr txBox="1">
            <a:spLocks noChangeArrowheads="1"/>
          </p:cNvSpPr>
          <p:nvPr/>
        </p:nvSpPr>
        <p:spPr bwMode="auto">
          <a:xfrm>
            <a:off x="3222625" y="4237891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6894" name="Text Box 30"/>
          <p:cNvSpPr txBox="1">
            <a:spLocks noChangeArrowheads="1"/>
          </p:cNvSpPr>
          <p:nvPr/>
        </p:nvSpPr>
        <p:spPr bwMode="auto">
          <a:xfrm>
            <a:off x="1622425" y="4237891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51054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160963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398838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811463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986213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4573588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5748338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2224088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6335713" y="119795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5476875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3079750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2492375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3667125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4889500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6064250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1905000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6651625" y="1969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3244850" y="2731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2232025" y="2731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3832225" y="2731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7909" name="Text Box 21"/>
          <p:cNvSpPr txBox="1">
            <a:spLocks noChangeArrowheads="1"/>
          </p:cNvSpPr>
          <p:nvPr/>
        </p:nvSpPr>
        <p:spPr bwMode="auto">
          <a:xfrm>
            <a:off x="1644650" y="2731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7910" name="Text Box 22"/>
          <p:cNvSpPr txBox="1">
            <a:spLocks noChangeArrowheads="1"/>
          </p:cNvSpPr>
          <p:nvPr/>
        </p:nvSpPr>
        <p:spPr bwMode="auto">
          <a:xfrm>
            <a:off x="2308225" y="3493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7911" name="Text Box 23"/>
          <p:cNvSpPr txBox="1">
            <a:spLocks noChangeArrowheads="1"/>
          </p:cNvSpPr>
          <p:nvPr/>
        </p:nvSpPr>
        <p:spPr bwMode="auto">
          <a:xfrm>
            <a:off x="1524000" y="3493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7912" name="Text Box 24"/>
          <p:cNvSpPr txBox="1">
            <a:spLocks noChangeArrowheads="1"/>
          </p:cNvSpPr>
          <p:nvPr/>
        </p:nvSpPr>
        <p:spPr bwMode="auto">
          <a:xfrm>
            <a:off x="3124200" y="3493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3984625" y="3493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7914" name="Text Box 26"/>
          <p:cNvSpPr txBox="1">
            <a:spLocks noChangeArrowheads="1"/>
          </p:cNvSpPr>
          <p:nvPr/>
        </p:nvSpPr>
        <p:spPr bwMode="auto">
          <a:xfrm>
            <a:off x="1676400" y="5627081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37915" name="Text Box 27"/>
          <p:cNvSpPr txBox="1">
            <a:spLocks noChangeArrowheads="1"/>
          </p:cNvSpPr>
          <p:nvPr/>
        </p:nvSpPr>
        <p:spPr bwMode="auto">
          <a:xfrm>
            <a:off x="2209800" y="4255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7916" name="Text Box 28"/>
          <p:cNvSpPr txBox="1">
            <a:spLocks noChangeArrowheads="1"/>
          </p:cNvSpPr>
          <p:nvPr/>
        </p:nvSpPr>
        <p:spPr bwMode="auto">
          <a:xfrm>
            <a:off x="3222625" y="42554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7917" name="Text Box 29"/>
          <p:cNvSpPr txBox="1">
            <a:spLocks noChangeArrowheads="1"/>
          </p:cNvSpPr>
          <p:nvPr/>
        </p:nvSpPr>
        <p:spPr bwMode="auto">
          <a:xfrm>
            <a:off x="1774825" y="497938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7918" name="Text Box 30"/>
          <p:cNvSpPr txBox="1">
            <a:spLocks noChangeArrowheads="1"/>
          </p:cNvSpPr>
          <p:nvPr/>
        </p:nvSpPr>
        <p:spPr bwMode="auto">
          <a:xfrm>
            <a:off x="1622425" y="4255481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7919" name="Text Box 31"/>
          <p:cNvSpPr txBox="1">
            <a:spLocks noChangeArrowheads="1"/>
          </p:cNvSpPr>
          <p:nvPr/>
        </p:nvSpPr>
        <p:spPr bwMode="auto">
          <a:xfrm>
            <a:off x="3810000" y="4255481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40714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16096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39883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81146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98621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57358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74833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222408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633571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547687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307975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249237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366712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488950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606425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190500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665162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32448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8931" name="Text Box 19"/>
          <p:cNvSpPr txBox="1">
            <a:spLocks noChangeArrowheads="1"/>
          </p:cNvSpPr>
          <p:nvPr/>
        </p:nvSpPr>
        <p:spPr bwMode="auto">
          <a:xfrm>
            <a:off x="22320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8932" name="Text Box 20"/>
          <p:cNvSpPr txBox="1">
            <a:spLocks noChangeArrowheads="1"/>
          </p:cNvSpPr>
          <p:nvPr/>
        </p:nvSpPr>
        <p:spPr bwMode="auto">
          <a:xfrm>
            <a:off x="38322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8933" name="Text Box 21"/>
          <p:cNvSpPr txBox="1">
            <a:spLocks noChangeArrowheads="1"/>
          </p:cNvSpPr>
          <p:nvPr/>
        </p:nvSpPr>
        <p:spPr bwMode="auto">
          <a:xfrm>
            <a:off x="16446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8934" name="Text Box 22"/>
          <p:cNvSpPr txBox="1">
            <a:spLocks noChangeArrowheads="1"/>
          </p:cNvSpPr>
          <p:nvPr/>
        </p:nvSpPr>
        <p:spPr bwMode="auto">
          <a:xfrm>
            <a:off x="2308225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8935" name="Text Box 23"/>
          <p:cNvSpPr txBox="1">
            <a:spLocks noChangeArrowheads="1"/>
          </p:cNvSpPr>
          <p:nvPr/>
        </p:nvSpPr>
        <p:spPr bwMode="auto">
          <a:xfrm>
            <a:off x="1524000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8936" name="Text Box 24"/>
          <p:cNvSpPr txBox="1">
            <a:spLocks noChangeArrowheads="1"/>
          </p:cNvSpPr>
          <p:nvPr/>
        </p:nvSpPr>
        <p:spPr bwMode="auto">
          <a:xfrm>
            <a:off x="3124200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8937" name="Text Box 25"/>
          <p:cNvSpPr txBox="1">
            <a:spLocks noChangeArrowheads="1"/>
          </p:cNvSpPr>
          <p:nvPr/>
        </p:nvSpPr>
        <p:spPr bwMode="auto">
          <a:xfrm>
            <a:off x="3984625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1676400" y="5609492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38939" name="Text Box 27"/>
          <p:cNvSpPr txBox="1">
            <a:spLocks noChangeArrowheads="1"/>
          </p:cNvSpPr>
          <p:nvPr/>
        </p:nvSpPr>
        <p:spPr bwMode="auto">
          <a:xfrm>
            <a:off x="1622425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8940" name="Text Box 28"/>
          <p:cNvSpPr txBox="1">
            <a:spLocks noChangeArrowheads="1"/>
          </p:cNvSpPr>
          <p:nvPr/>
        </p:nvSpPr>
        <p:spPr bwMode="auto">
          <a:xfrm>
            <a:off x="3222625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8941" name="Text Box 29"/>
          <p:cNvSpPr txBox="1">
            <a:spLocks noChangeArrowheads="1"/>
          </p:cNvSpPr>
          <p:nvPr/>
        </p:nvSpPr>
        <p:spPr bwMode="auto">
          <a:xfrm>
            <a:off x="1774825" y="49617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8942" name="Text Box 30"/>
          <p:cNvSpPr txBox="1">
            <a:spLocks noChangeArrowheads="1"/>
          </p:cNvSpPr>
          <p:nvPr/>
        </p:nvSpPr>
        <p:spPr bwMode="auto">
          <a:xfrm>
            <a:off x="2362200" y="49617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8943" name="Text Box 31"/>
          <p:cNvSpPr txBox="1">
            <a:spLocks noChangeArrowheads="1"/>
          </p:cNvSpPr>
          <p:nvPr/>
        </p:nvSpPr>
        <p:spPr bwMode="auto">
          <a:xfrm>
            <a:off x="2209800" y="4237892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8944" name="Text Box 32"/>
          <p:cNvSpPr txBox="1">
            <a:spLocks noChangeArrowheads="1"/>
          </p:cNvSpPr>
          <p:nvPr/>
        </p:nvSpPr>
        <p:spPr bwMode="auto">
          <a:xfrm>
            <a:off x="3810000" y="4237892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91884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51609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3988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8114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9862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5735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57483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2240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63357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54768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30797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4923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36671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8895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60642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19050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66516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32448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22320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38322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>
            <a:off x="16446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9958" name="Text Box 22"/>
          <p:cNvSpPr txBox="1">
            <a:spLocks noChangeArrowheads="1"/>
          </p:cNvSpPr>
          <p:nvPr/>
        </p:nvSpPr>
        <p:spPr bwMode="auto">
          <a:xfrm>
            <a:off x="23082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15240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9960" name="Text Box 24"/>
          <p:cNvSpPr txBox="1">
            <a:spLocks noChangeArrowheads="1"/>
          </p:cNvSpPr>
          <p:nvPr/>
        </p:nvSpPr>
        <p:spPr bwMode="auto">
          <a:xfrm>
            <a:off x="31242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9961" name="Text Box 25"/>
          <p:cNvSpPr txBox="1">
            <a:spLocks noChangeArrowheads="1"/>
          </p:cNvSpPr>
          <p:nvPr/>
        </p:nvSpPr>
        <p:spPr bwMode="auto">
          <a:xfrm>
            <a:off x="39846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9962" name="Text Box 26"/>
          <p:cNvSpPr txBox="1">
            <a:spLocks noChangeArrowheads="1"/>
          </p:cNvSpPr>
          <p:nvPr/>
        </p:nvSpPr>
        <p:spPr bwMode="auto">
          <a:xfrm>
            <a:off x="1676400" y="5609491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39963" name="Text Box 27"/>
          <p:cNvSpPr txBox="1">
            <a:spLocks noChangeArrowheads="1"/>
          </p:cNvSpPr>
          <p:nvPr/>
        </p:nvSpPr>
        <p:spPr bwMode="auto">
          <a:xfrm>
            <a:off x="16224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9964" name="Text Box 28"/>
          <p:cNvSpPr txBox="1">
            <a:spLocks noChangeArrowheads="1"/>
          </p:cNvSpPr>
          <p:nvPr/>
        </p:nvSpPr>
        <p:spPr bwMode="auto">
          <a:xfrm>
            <a:off x="2209800" y="4237891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39965" name="Text Box 29"/>
          <p:cNvSpPr txBox="1">
            <a:spLocks noChangeArrowheads="1"/>
          </p:cNvSpPr>
          <p:nvPr/>
        </p:nvSpPr>
        <p:spPr bwMode="auto">
          <a:xfrm>
            <a:off x="38100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39966" name="Text Box 30"/>
          <p:cNvSpPr txBox="1">
            <a:spLocks noChangeArrowheads="1"/>
          </p:cNvSpPr>
          <p:nvPr/>
        </p:nvSpPr>
        <p:spPr bwMode="auto">
          <a:xfrm>
            <a:off x="32226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9967" name="Text Box 31"/>
          <p:cNvSpPr txBox="1">
            <a:spLocks noChangeArrowheads="1"/>
          </p:cNvSpPr>
          <p:nvPr/>
        </p:nvSpPr>
        <p:spPr bwMode="auto">
          <a:xfrm>
            <a:off x="1774825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39968" name="Text Box 32"/>
          <p:cNvSpPr txBox="1">
            <a:spLocks noChangeArrowheads="1"/>
          </p:cNvSpPr>
          <p:nvPr/>
        </p:nvSpPr>
        <p:spPr bwMode="auto">
          <a:xfrm>
            <a:off x="23622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39969" name="Text Box 33"/>
          <p:cNvSpPr txBox="1">
            <a:spLocks noChangeArrowheads="1"/>
          </p:cNvSpPr>
          <p:nvPr/>
        </p:nvSpPr>
        <p:spPr bwMode="auto">
          <a:xfrm>
            <a:off x="29464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58647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/>
              <a:t>If the “list” is of length 0 or 1, then it is </a:t>
            </a:r>
            <a:r>
              <a:rPr lang="en-US" u="sng" dirty="0"/>
              <a:t>already sorted</a:t>
            </a:r>
            <a:r>
              <a:rPr lang="en-US" dirty="0"/>
              <a:t>!</a:t>
            </a:r>
          </a:p>
          <a:p>
            <a:pPr>
              <a:defRPr/>
            </a:pPr>
            <a:r>
              <a:rPr lang="en-US" dirty="0"/>
              <a:t>Otherwise:</a:t>
            </a:r>
          </a:p>
          <a:p>
            <a:pPr marL="457200" indent="-457200">
              <a:buSzPct val="85000"/>
              <a:buFont typeface="+mj-lt"/>
              <a:buAutoNum type="arabicPeriod"/>
              <a:defRPr/>
            </a:pPr>
            <a:r>
              <a:rPr lang="en-US" u="sng" dirty="0"/>
              <a:t>Divide</a:t>
            </a:r>
            <a:r>
              <a:rPr lang="en-US" dirty="0"/>
              <a:t> the </a:t>
            </a:r>
            <a:r>
              <a:rPr lang="en-US" u="sng" dirty="0"/>
              <a:t>unsorted list</a:t>
            </a:r>
            <a:r>
              <a:rPr lang="en-US" dirty="0"/>
              <a:t> into </a:t>
            </a:r>
            <a:r>
              <a:rPr lang="en-US" u="sng" dirty="0"/>
              <a:t>two sub-lists</a:t>
            </a:r>
            <a:r>
              <a:rPr lang="en-US" dirty="0"/>
              <a:t> of about </a:t>
            </a:r>
            <a:r>
              <a:rPr lang="en-US" u="sng" dirty="0"/>
              <a:t>half the size</a:t>
            </a:r>
          </a:p>
          <a:p>
            <a:pPr lvl="1">
              <a:defRPr/>
            </a:pPr>
            <a:r>
              <a:rPr lang="en-US" dirty="0"/>
              <a:t>So if your </a:t>
            </a:r>
            <a:r>
              <a:rPr lang="en-US" u="sng" dirty="0"/>
              <a:t>list</a:t>
            </a:r>
            <a:r>
              <a:rPr lang="en-US" dirty="0"/>
              <a:t> has </a:t>
            </a:r>
            <a:r>
              <a:rPr lang="en-US" u="sng" dirty="0"/>
              <a:t>n elements</a:t>
            </a:r>
            <a:r>
              <a:rPr lang="en-US" dirty="0"/>
              <a:t>, you will </a:t>
            </a:r>
            <a:r>
              <a:rPr lang="en-US" u="sng" dirty="0"/>
              <a:t>divide</a:t>
            </a:r>
            <a:r>
              <a:rPr lang="en-US" dirty="0"/>
              <a:t> that list into </a:t>
            </a:r>
            <a:r>
              <a:rPr lang="en-US" u="sng" dirty="0"/>
              <a:t>two sub-lists</a:t>
            </a:r>
            <a:r>
              <a:rPr lang="en-US" dirty="0"/>
              <a:t>, each having approximately </a:t>
            </a:r>
            <a:r>
              <a:rPr lang="en-US" u="sng" dirty="0"/>
              <a:t>n/2 elements</a:t>
            </a:r>
            <a:r>
              <a:rPr lang="en-US" dirty="0"/>
              <a:t>:</a:t>
            </a:r>
          </a:p>
          <a:p>
            <a:pPr marL="457200" indent="-457200">
              <a:buSzPct val="85000"/>
              <a:buFont typeface="+mj-lt"/>
              <a:buAutoNum type="arabicPeriod"/>
              <a:defRPr/>
            </a:pPr>
            <a:r>
              <a:rPr lang="en-US" u="sng" dirty="0"/>
              <a:t>Recursively sort each sub-list</a:t>
            </a:r>
            <a:r>
              <a:rPr lang="en-US" dirty="0"/>
              <a:t> by calling recursively calling Merge Sort on the two smaller lists</a:t>
            </a:r>
          </a:p>
          <a:p>
            <a:pPr marL="457200" indent="-457200">
              <a:buSzPct val="85000"/>
              <a:buFont typeface="+mj-lt"/>
              <a:buAutoNum type="arabicPeriod"/>
              <a:defRPr/>
            </a:pPr>
            <a:r>
              <a:rPr lang="en-US" b="1" u="sng" dirty="0"/>
              <a:t>Merge</a:t>
            </a:r>
            <a:r>
              <a:rPr lang="en-US" dirty="0"/>
              <a:t> the two sub-lists back into one sorted list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5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5160963" y="120674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398838" y="120674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811463" y="120674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986213" y="120674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4573588" y="120674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5748338" y="120674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2224088" y="120674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6335713" y="120674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5476875" y="1978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3079750" y="1978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2492375" y="1978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3667125" y="1978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4889500" y="1978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6064250" y="1978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1905000" y="1978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6651625" y="1978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3244850" y="2740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2232025" y="2740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3832225" y="2740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1644650" y="2740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0982" name="Text Box 22"/>
          <p:cNvSpPr txBox="1">
            <a:spLocks noChangeArrowheads="1"/>
          </p:cNvSpPr>
          <p:nvPr/>
        </p:nvSpPr>
        <p:spPr bwMode="auto">
          <a:xfrm>
            <a:off x="2308225" y="3502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1524000" y="3502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0984" name="Text Box 24"/>
          <p:cNvSpPr txBox="1">
            <a:spLocks noChangeArrowheads="1"/>
          </p:cNvSpPr>
          <p:nvPr/>
        </p:nvSpPr>
        <p:spPr bwMode="auto">
          <a:xfrm>
            <a:off x="3124200" y="3502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0985" name="Text Box 25"/>
          <p:cNvSpPr txBox="1">
            <a:spLocks noChangeArrowheads="1"/>
          </p:cNvSpPr>
          <p:nvPr/>
        </p:nvSpPr>
        <p:spPr bwMode="auto">
          <a:xfrm>
            <a:off x="3984625" y="3502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0986" name="Text Box 26"/>
          <p:cNvSpPr txBox="1">
            <a:spLocks noChangeArrowheads="1"/>
          </p:cNvSpPr>
          <p:nvPr/>
        </p:nvSpPr>
        <p:spPr bwMode="auto">
          <a:xfrm>
            <a:off x="1676400" y="5635873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auto">
          <a:xfrm>
            <a:off x="1622425" y="4264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2209800" y="4264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0989" name="Text Box 29"/>
          <p:cNvSpPr txBox="1">
            <a:spLocks noChangeArrowheads="1"/>
          </p:cNvSpPr>
          <p:nvPr/>
        </p:nvSpPr>
        <p:spPr bwMode="auto">
          <a:xfrm>
            <a:off x="3810000" y="4264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3222625" y="42642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0991" name="Text Box 31"/>
          <p:cNvSpPr txBox="1">
            <a:spLocks noChangeArrowheads="1"/>
          </p:cNvSpPr>
          <p:nvPr/>
        </p:nvSpPr>
        <p:spPr bwMode="auto">
          <a:xfrm>
            <a:off x="1774825" y="49881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>
            <a:off x="2362200" y="49881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0993" name="Text Box 33"/>
          <p:cNvSpPr txBox="1">
            <a:spLocks noChangeArrowheads="1"/>
          </p:cNvSpPr>
          <p:nvPr/>
        </p:nvSpPr>
        <p:spPr bwMode="auto">
          <a:xfrm>
            <a:off x="2946400" y="49881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0994" name="Text Box 34"/>
          <p:cNvSpPr txBox="1">
            <a:spLocks noChangeArrowheads="1"/>
          </p:cNvSpPr>
          <p:nvPr/>
        </p:nvSpPr>
        <p:spPr bwMode="auto">
          <a:xfrm>
            <a:off x="3543300" y="498817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121700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516096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39883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81146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98621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457358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574833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2224088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6335713" y="118036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547687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307975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249237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366712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488950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606425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1905000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6651625" y="1951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32448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2003" name="Text Box 19"/>
          <p:cNvSpPr txBox="1">
            <a:spLocks noChangeArrowheads="1"/>
          </p:cNvSpPr>
          <p:nvPr/>
        </p:nvSpPr>
        <p:spPr bwMode="auto">
          <a:xfrm>
            <a:off x="22320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38322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16446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2308225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1524000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3124200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3984625" y="3475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54324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48450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2012" name="Text Box 28"/>
          <p:cNvSpPr txBox="1">
            <a:spLocks noChangeArrowheads="1"/>
          </p:cNvSpPr>
          <p:nvPr/>
        </p:nvSpPr>
        <p:spPr bwMode="auto">
          <a:xfrm>
            <a:off x="6445250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7032625" y="2713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2014" name="Text Box 30"/>
          <p:cNvSpPr txBox="1">
            <a:spLocks noChangeArrowheads="1"/>
          </p:cNvSpPr>
          <p:nvPr/>
        </p:nvSpPr>
        <p:spPr bwMode="auto">
          <a:xfrm>
            <a:off x="1622425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2209800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2016" name="Text Box 32"/>
          <p:cNvSpPr txBox="1">
            <a:spLocks noChangeArrowheads="1"/>
          </p:cNvSpPr>
          <p:nvPr/>
        </p:nvSpPr>
        <p:spPr bwMode="auto">
          <a:xfrm>
            <a:off x="3810000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2017" name="Text Box 33"/>
          <p:cNvSpPr txBox="1">
            <a:spLocks noChangeArrowheads="1"/>
          </p:cNvSpPr>
          <p:nvPr/>
        </p:nvSpPr>
        <p:spPr bwMode="auto">
          <a:xfrm>
            <a:off x="3222625" y="42378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2018" name="Text Box 34"/>
          <p:cNvSpPr txBox="1">
            <a:spLocks noChangeArrowheads="1"/>
          </p:cNvSpPr>
          <p:nvPr/>
        </p:nvSpPr>
        <p:spPr bwMode="auto">
          <a:xfrm>
            <a:off x="1774825" y="49617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2019" name="Text Box 35"/>
          <p:cNvSpPr txBox="1">
            <a:spLocks noChangeArrowheads="1"/>
          </p:cNvSpPr>
          <p:nvPr/>
        </p:nvSpPr>
        <p:spPr bwMode="auto">
          <a:xfrm>
            <a:off x="2362200" y="49617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2020" name="Text Box 36"/>
          <p:cNvSpPr txBox="1">
            <a:spLocks noChangeArrowheads="1"/>
          </p:cNvSpPr>
          <p:nvPr/>
        </p:nvSpPr>
        <p:spPr bwMode="auto">
          <a:xfrm>
            <a:off x="2946400" y="49617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2021" name="Text Box 37"/>
          <p:cNvSpPr txBox="1">
            <a:spLocks noChangeArrowheads="1"/>
          </p:cNvSpPr>
          <p:nvPr/>
        </p:nvSpPr>
        <p:spPr bwMode="auto">
          <a:xfrm>
            <a:off x="3543300" y="496179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315585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516096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39883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281146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98621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57358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574833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222408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633571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547687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307975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249237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366712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488950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606425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190500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665162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3026" name="Text Box 18"/>
          <p:cNvSpPr txBox="1">
            <a:spLocks noChangeArrowheads="1"/>
          </p:cNvSpPr>
          <p:nvPr/>
        </p:nvSpPr>
        <p:spPr bwMode="auto">
          <a:xfrm>
            <a:off x="32448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3027" name="Text Box 19"/>
          <p:cNvSpPr txBox="1">
            <a:spLocks noChangeArrowheads="1"/>
          </p:cNvSpPr>
          <p:nvPr/>
        </p:nvSpPr>
        <p:spPr bwMode="auto">
          <a:xfrm>
            <a:off x="22320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38322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3029" name="Text Box 21"/>
          <p:cNvSpPr txBox="1">
            <a:spLocks noChangeArrowheads="1"/>
          </p:cNvSpPr>
          <p:nvPr/>
        </p:nvSpPr>
        <p:spPr bwMode="auto">
          <a:xfrm>
            <a:off x="16446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3030" name="Text Box 22"/>
          <p:cNvSpPr txBox="1">
            <a:spLocks noChangeArrowheads="1"/>
          </p:cNvSpPr>
          <p:nvPr/>
        </p:nvSpPr>
        <p:spPr bwMode="auto">
          <a:xfrm>
            <a:off x="23082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3031" name="Text Box 23"/>
          <p:cNvSpPr txBox="1">
            <a:spLocks noChangeArrowheads="1"/>
          </p:cNvSpPr>
          <p:nvPr/>
        </p:nvSpPr>
        <p:spPr bwMode="auto">
          <a:xfrm>
            <a:off x="1524000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3124200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3033" name="Text Box 25"/>
          <p:cNvSpPr txBox="1">
            <a:spLocks noChangeArrowheads="1"/>
          </p:cNvSpPr>
          <p:nvPr/>
        </p:nvSpPr>
        <p:spPr bwMode="auto">
          <a:xfrm>
            <a:off x="39846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3034" name="Text Box 26"/>
          <p:cNvSpPr txBox="1">
            <a:spLocks noChangeArrowheads="1"/>
          </p:cNvSpPr>
          <p:nvPr/>
        </p:nvSpPr>
        <p:spPr bwMode="auto">
          <a:xfrm>
            <a:off x="54324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auto">
          <a:xfrm>
            <a:off x="48450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3036" name="Text Box 28"/>
          <p:cNvSpPr txBox="1">
            <a:spLocks noChangeArrowheads="1"/>
          </p:cNvSpPr>
          <p:nvPr/>
        </p:nvSpPr>
        <p:spPr bwMode="auto">
          <a:xfrm>
            <a:off x="64452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3037" name="Text Box 29"/>
          <p:cNvSpPr txBox="1">
            <a:spLocks noChangeArrowheads="1"/>
          </p:cNvSpPr>
          <p:nvPr/>
        </p:nvSpPr>
        <p:spPr bwMode="auto">
          <a:xfrm>
            <a:off x="70326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3038" name="Text Box 30"/>
          <p:cNvSpPr txBox="1">
            <a:spLocks noChangeArrowheads="1"/>
          </p:cNvSpPr>
          <p:nvPr/>
        </p:nvSpPr>
        <p:spPr bwMode="auto">
          <a:xfrm>
            <a:off x="55848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3039" name="Text Box 31"/>
          <p:cNvSpPr txBox="1">
            <a:spLocks noChangeArrowheads="1"/>
          </p:cNvSpPr>
          <p:nvPr/>
        </p:nvSpPr>
        <p:spPr bwMode="auto">
          <a:xfrm>
            <a:off x="48228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3040" name="Text Box 32"/>
          <p:cNvSpPr txBox="1">
            <a:spLocks noChangeArrowheads="1"/>
          </p:cNvSpPr>
          <p:nvPr/>
        </p:nvSpPr>
        <p:spPr bwMode="auto">
          <a:xfrm>
            <a:off x="1622425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3041" name="Text Box 33"/>
          <p:cNvSpPr txBox="1">
            <a:spLocks noChangeArrowheads="1"/>
          </p:cNvSpPr>
          <p:nvPr/>
        </p:nvSpPr>
        <p:spPr bwMode="auto">
          <a:xfrm>
            <a:off x="2209800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3042" name="Text Box 34"/>
          <p:cNvSpPr txBox="1">
            <a:spLocks noChangeArrowheads="1"/>
          </p:cNvSpPr>
          <p:nvPr/>
        </p:nvSpPr>
        <p:spPr bwMode="auto">
          <a:xfrm>
            <a:off x="3810000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3043" name="Text Box 35"/>
          <p:cNvSpPr txBox="1">
            <a:spLocks noChangeArrowheads="1"/>
          </p:cNvSpPr>
          <p:nvPr/>
        </p:nvSpPr>
        <p:spPr bwMode="auto">
          <a:xfrm>
            <a:off x="3222625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3044" name="Text Box 36"/>
          <p:cNvSpPr txBox="1">
            <a:spLocks noChangeArrowheads="1"/>
          </p:cNvSpPr>
          <p:nvPr/>
        </p:nvSpPr>
        <p:spPr bwMode="auto">
          <a:xfrm>
            <a:off x="1774825" y="49705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3045" name="Text Box 37"/>
          <p:cNvSpPr txBox="1">
            <a:spLocks noChangeArrowheads="1"/>
          </p:cNvSpPr>
          <p:nvPr/>
        </p:nvSpPr>
        <p:spPr bwMode="auto">
          <a:xfrm>
            <a:off x="2362200" y="49705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3046" name="Text Box 38"/>
          <p:cNvSpPr txBox="1">
            <a:spLocks noChangeArrowheads="1"/>
          </p:cNvSpPr>
          <p:nvPr/>
        </p:nvSpPr>
        <p:spPr bwMode="auto">
          <a:xfrm>
            <a:off x="2946400" y="49705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3047" name="Text Box 39"/>
          <p:cNvSpPr txBox="1">
            <a:spLocks noChangeArrowheads="1"/>
          </p:cNvSpPr>
          <p:nvPr/>
        </p:nvSpPr>
        <p:spPr bwMode="auto">
          <a:xfrm>
            <a:off x="3543300" y="49705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425135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516096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39883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281146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398621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457358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574833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22408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633571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547687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307975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249237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366712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488950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606425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190500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665162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32448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22320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38322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16446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23082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4055" name="Text Box 23"/>
          <p:cNvSpPr txBox="1">
            <a:spLocks noChangeArrowheads="1"/>
          </p:cNvSpPr>
          <p:nvPr/>
        </p:nvSpPr>
        <p:spPr bwMode="auto">
          <a:xfrm>
            <a:off x="15240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4056" name="Text Box 24"/>
          <p:cNvSpPr txBox="1">
            <a:spLocks noChangeArrowheads="1"/>
          </p:cNvSpPr>
          <p:nvPr/>
        </p:nvSpPr>
        <p:spPr bwMode="auto">
          <a:xfrm>
            <a:off x="31242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39846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54324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48450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64452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70326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4062" name="Text Box 30"/>
          <p:cNvSpPr txBox="1">
            <a:spLocks noChangeArrowheads="1"/>
          </p:cNvSpPr>
          <p:nvPr/>
        </p:nvSpPr>
        <p:spPr bwMode="auto">
          <a:xfrm>
            <a:off x="5584825" y="3484687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4822825" y="3484687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4064" name="Text Box 32"/>
          <p:cNvSpPr txBox="1">
            <a:spLocks noChangeArrowheads="1"/>
          </p:cNvSpPr>
          <p:nvPr/>
        </p:nvSpPr>
        <p:spPr bwMode="auto">
          <a:xfrm>
            <a:off x="4953000" y="4932487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44065" name="Text Box 33"/>
          <p:cNvSpPr txBox="1">
            <a:spLocks noChangeArrowheads="1"/>
          </p:cNvSpPr>
          <p:nvPr/>
        </p:nvSpPr>
        <p:spPr bwMode="auto">
          <a:xfrm>
            <a:off x="16224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4066" name="Text Box 34"/>
          <p:cNvSpPr txBox="1">
            <a:spLocks noChangeArrowheads="1"/>
          </p:cNvSpPr>
          <p:nvPr/>
        </p:nvSpPr>
        <p:spPr bwMode="auto">
          <a:xfrm>
            <a:off x="22098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4067" name="Text Box 35"/>
          <p:cNvSpPr txBox="1">
            <a:spLocks noChangeArrowheads="1"/>
          </p:cNvSpPr>
          <p:nvPr/>
        </p:nvSpPr>
        <p:spPr bwMode="auto">
          <a:xfrm>
            <a:off x="38100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4068" name="Text Box 36"/>
          <p:cNvSpPr txBox="1">
            <a:spLocks noChangeArrowheads="1"/>
          </p:cNvSpPr>
          <p:nvPr/>
        </p:nvSpPr>
        <p:spPr bwMode="auto">
          <a:xfrm>
            <a:off x="32226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4069" name="Text Box 37"/>
          <p:cNvSpPr txBox="1">
            <a:spLocks noChangeArrowheads="1"/>
          </p:cNvSpPr>
          <p:nvPr/>
        </p:nvSpPr>
        <p:spPr bwMode="auto">
          <a:xfrm>
            <a:off x="1774825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4070" name="Text Box 38"/>
          <p:cNvSpPr txBox="1">
            <a:spLocks noChangeArrowheads="1"/>
          </p:cNvSpPr>
          <p:nvPr/>
        </p:nvSpPr>
        <p:spPr bwMode="auto">
          <a:xfrm>
            <a:off x="23622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4071" name="Text Box 39"/>
          <p:cNvSpPr txBox="1">
            <a:spLocks noChangeArrowheads="1"/>
          </p:cNvSpPr>
          <p:nvPr/>
        </p:nvSpPr>
        <p:spPr bwMode="auto">
          <a:xfrm>
            <a:off x="29464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4072" name="Text Box 40"/>
          <p:cNvSpPr txBox="1">
            <a:spLocks noChangeArrowheads="1"/>
          </p:cNvSpPr>
          <p:nvPr/>
        </p:nvSpPr>
        <p:spPr bwMode="auto">
          <a:xfrm>
            <a:off x="35433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354713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026"/>
          <p:cNvSpPr txBox="1">
            <a:spLocks noChangeArrowheads="1"/>
          </p:cNvSpPr>
          <p:nvPr/>
        </p:nvSpPr>
        <p:spPr bwMode="auto">
          <a:xfrm>
            <a:off x="51609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5059" name="Text Box 1027"/>
          <p:cNvSpPr txBox="1">
            <a:spLocks noChangeArrowheads="1"/>
          </p:cNvSpPr>
          <p:nvPr/>
        </p:nvSpPr>
        <p:spPr bwMode="auto">
          <a:xfrm>
            <a:off x="33988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5060" name="Text Box 1028"/>
          <p:cNvSpPr txBox="1">
            <a:spLocks noChangeArrowheads="1"/>
          </p:cNvSpPr>
          <p:nvPr/>
        </p:nvSpPr>
        <p:spPr bwMode="auto">
          <a:xfrm>
            <a:off x="28114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5061" name="Text Box 1029"/>
          <p:cNvSpPr txBox="1">
            <a:spLocks noChangeArrowheads="1"/>
          </p:cNvSpPr>
          <p:nvPr/>
        </p:nvSpPr>
        <p:spPr bwMode="auto">
          <a:xfrm>
            <a:off x="39862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5062" name="Text Box 1030"/>
          <p:cNvSpPr txBox="1">
            <a:spLocks noChangeArrowheads="1"/>
          </p:cNvSpPr>
          <p:nvPr/>
        </p:nvSpPr>
        <p:spPr bwMode="auto">
          <a:xfrm>
            <a:off x="45735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5063" name="Text Box 1031"/>
          <p:cNvSpPr txBox="1">
            <a:spLocks noChangeArrowheads="1"/>
          </p:cNvSpPr>
          <p:nvPr/>
        </p:nvSpPr>
        <p:spPr bwMode="auto">
          <a:xfrm>
            <a:off x="57483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5064" name="Text Box 1032"/>
          <p:cNvSpPr txBox="1">
            <a:spLocks noChangeArrowheads="1"/>
          </p:cNvSpPr>
          <p:nvPr/>
        </p:nvSpPr>
        <p:spPr bwMode="auto">
          <a:xfrm>
            <a:off x="22240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5065" name="Text Box 1033"/>
          <p:cNvSpPr txBox="1">
            <a:spLocks noChangeArrowheads="1"/>
          </p:cNvSpPr>
          <p:nvPr/>
        </p:nvSpPr>
        <p:spPr bwMode="auto">
          <a:xfrm>
            <a:off x="63357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5066" name="Text Box 1034"/>
          <p:cNvSpPr txBox="1">
            <a:spLocks noChangeArrowheads="1"/>
          </p:cNvSpPr>
          <p:nvPr/>
        </p:nvSpPr>
        <p:spPr bwMode="auto">
          <a:xfrm>
            <a:off x="54768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5067" name="Text Box 1035"/>
          <p:cNvSpPr txBox="1">
            <a:spLocks noChangeArrowheads="1"/>
          </p:cNvSpPr>
          <p:nvPr/>
        </p:nvSpPr>
        <p:spPr bwMode="auto">
          <a:xfrm>
            <a:off x="30797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5068" name="Text Box 1036"/>
          <p:cNvSpPr txBox="1">
            <a:spLocks noChangeArrowheads="1"/>
          </p:cNvSpPr>
          <p:nvPr/>
        </p:nvSpPr>
        <p:spPr bwMode="auto">
          <a:xfrm>
            <a:off x="24923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5069" name="Text Box 1037"/>
          <p:cNvSpPr txBox="1">
            <a:spLocks noChangeArrowheads="1"/>
          </p:cNvSpPr>
          <p:nvPr/>
        </p:nvSpPr>
        <p:spPr bwMode="auto">
          <a:xfrm>
            <a:off x="36671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5070" name="Text Box 1038"/>
          <p:cNvSpPr txBox="1">
            <a:spLocks noChangeArrowheads="1"/>
          </p:cNvSpPr>
          <p:nvPr/>
        </p:nvSpPr>
        <p:spPr bwMode="auto">
          <a:xfrm>
            <a:off x="48895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5071" name="Text Box 1039"/>
          <p:cNvSpPr txBox="1">
            <a:spLocks noChangeArrowheads="1"/>
          </p:cNvSpPr>
          <p:nvPr/>
        </p:nvSpPr>
        <p:spPr bwMode="auto">
          <a:xfrm>
            <a:off x="60642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5072" name="Text Box 1040"/>
          <p:cNvSpPr txBox="1">
            <a:spLocks noChangeArrowheads="1"/>
          </p:cNvSpPr>
          <p:nvPr/>
        </p:nvSpPr>
        <p:spPr bwMode="auto">
          <a:xfrm>
            <a:off x="19050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5073" name="Text Box 1041"/>
          <p:cNvSpPr txBox="1">
            <a:spLocks noChangeArrowheads="1"/>
          </p:cNvSpPr>
          <p:nvPr/>
        </p:nvSpPr>
        <p:spPr bwMode="auto">
          <a:xfrm>
            <a:off x="66516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5074" name="Text Box 1042"/>
          <p:cNvSpPr txBox="1">
            <a:spLocks noChangeArrowheads="1"/>
          </p:cNvSpPr>
          <p:nvPr/>
        </p:nvSpPr>
        <p:spPr bwMode="auto">
          <a:xfrm>
            <a:off x="32448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5075" name="Text Box 1043"/>
          <p:cNvSpPr txBox="1">
            <a:spLocks noChangeArrowheads="1"/>
          </p:cNvSpPr>
          <p:nvPr/>
        </p:nvSpPr>
        <p:spPr bwMode="auto">
          <a:xfrm>
            <a:off x="22320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5076" name="Text Box 1044"/>
          <p:cNvSpPr txBox="1">
            <a:spLocks noChangeArrowheads="1"/>
          </p:cNvSpPr>
          <p:nvPr/>
        </p:nvSpPr>
        <p:spPr bwMode="auto">
          <a:xfrm>
            <a:off x="38322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5077" name="Text Box 1045"/>
          <p:cNvSpPr txBox="1">
            <a:spLocks noChangeArrowheads="1"/>
          </p:cNvSpPr>
          <p:nvPr/>
        </p:nvSpPr>
        <p:spPr bwMode="auto">
          <a:xfrm>
            <a:off x="16446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5078" name="Text Box 1046"/>
          <p:cNvSpPr txBox="1">
            <a:spLocks noChangeArrowheads="1"/>
          </p:cNvSpPr>
          <p:nvPr/>
        </p:nvSpPr>
        <p:spPr bwMode="auto">
          <a:xfrm>
            <a:off x="23082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5079" name="Text Box 1047"/>
          <p:cNvSpPr txBox="1">
            <a:spLocks noChangeArrowheads="1"/>
          </p:cNvSpPr>
          <p:nvPr/>
        </p:nvSpPr>
        <p:spPr bwMode="auto">
          <a:xfrm>
            <a:off x="1524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5080" name="Text Box 1048"/>
          <p:cNvSpPr txBox="1">
            <a:spLocks noChangeArrowheads="1"/>
          </p:cNvSpPr>
          <p:nvPr/>
        </p:nvSpPr>
        <p:spPr bwMode="auto">
          <a:xfrm>
            <a:off x="31242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5081" name="Text Box 1049"/>
          <p:cNvSpPr txBox="1">
            <a:spLocks noChangeArrowheads="1"/>
          </p:cNvSpPr>
          <p:nvPr/>
        </p:nvSpPr>
        <p:spPr bwMode="auto">
          <a:xfrm>
            <a:off x="39846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5082" name="Text Box 1050"/>
          <p:cNvSpPr txBox="1">
            <a:spLocks noChangeArrowheads="1"/>
          </p:cNvSpPr>
          <p:nvPr/>
        </p:nvSpPr>
        <p:spPr bwMode="auto">
          <a:xfrm>
            <a:off x="54324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5083" name="Text Box 1051"/>
          <p:cNvSpPr txBox="1">
            <a:spLocks noChangeArrowheads="1"/>
          </p:cNvSpPr>
          <p:nvPr/>
        </p:nvSpPr>
        <p:spPr bwMode="auto">
          <a:xfrm>
            <a:off x="48450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5084" name="Text Box 1052"/>
          <p:cNvSpPr txBox="1">
            <a:spLocks noChangeArrowheads="1"/>
          </p:cNvSpPr>
          <p:nvPr/>
        </p:nvSpPr>
        <p:spPr bwMode="auto">
          <a:xfrm>
            <a:off x="64452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5085" name="Text Box 1053"/>
          <p:cNvSpPr txBox="1">
            <a:spLocks noChangeArrowheads="1"/>
          </p:cNvSpPr>
          <p:nvPr/>
        </p:nvSpPr>
        <p:spPr bwMode="auto">
          <a:xfrm>
            <a:off x="70326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5086" name="Text Box 1054"/>
          <p:cNvSpPr txBox="1">
            <a:spLocks noChangeArrowheads="1"/>
          </p:cNvSpPr>
          <p:nvPr/>
        </p:nvSpPr>
        <p:spPr bwMode="auto">
          <a:xfrm>
            <a:off x="5584825" y="3475893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5087" name="Text Box 1055"/>
          <p:cNvSpPr txBox="1">
            <a:spLocks noChangeArrowheads="1"/>
          </p:cNvSpPr>
          <p:nvPr/>
        </p:nvSpPr>
        <p:spPr bwMode="auto">
          <a:xfrm>
            <a:off x="48228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5088" name="Text Box 1056"/>
          <p:cNvSpPr txBox="1">
            <a:spLocks noChangeArrowheads="1"/>
          </p:cNvSpPr>
          <p:nvPr/>
        </p:nvSpPr>
        <p:spPr bwMode="auto">
          <a:xfrm>
            <a:off x="48990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5089" name="Text Box 1057"/>
          <p:cNvSpPr txBox="1">
            <a:spLocks noChangeArrowheads="1"/>
          </p:cNvSpPr>
          <p:nvPr/>
        </p:nvSpPr>
        <p:spPr bwMode="auto">
          <a:xfrm>
            <a:off x="4953000" y="4923693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45090" name="Text Box 1058"/>
          <p:cNvSpPr txBox="1">
            <a:spLocks noChangeArrowheads="1"/>
          </p:cNvSpPr>
          <p:nvPr/>
        </p:nvSpPr>
        <p:spPr bwMode="auto">
          <a:xfrm>
            <a:off x="1622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5091" name="Text Box 1059"/>
          <p:cNvSpPr txBox="1">
            <a:spLocks noChangeArrowheads="1"/>
          </p:cNvSpPr>
          <p:nvPr/>
        </p:nvSpPr>
        <p:spPr bwMode="auto">
          <a:xfrm>
            <a:off x="22098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5092" name="Text Box 1060"/>
          <p:cNvSpPr txBox="1">
            <a:spLocks noChangeArrowheads="1"/>
          </p:cNvSpPr>
          <p:nvPr/>
        </p:nvSpPr>
        <p:spPr bwMode="auto">
          <a:xfrm>
            <a:off x="38100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5093" name="Text Box 1061"/>
          <p:cNvSpPr txBox="1">
            <a:spLocks noChangeArrowheads="1"/>
          </p:cNvSpPr>
          <p:nvPr/>
        </p:nvSpPr>
        <p:spPr bwMode="auto">
          <a:xfrm>
            <a:off x="32226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5094" name="Text Box 1062"/>
          <p:cNvSpPr txBox="1">
            <a:spLocks noChangeArrowheads="1"/>
          </p:cNvSpPr>
          <p:nvPr/>
        </p:nvSpPr>
        <p:spPr bwMode="auto">
          <a:xfrm>
            <a:off x="1774825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5095" name="Text Box 1063"/>
          <p:cNvSpPr txBox="1">
            <a:spLocks noChangeArrowheads="1"/>
          </p:cNvSpPr>
          <p:nvPr/>
        </p:nvSpPr>
        <p:spPr bwMode="auto">
          <a:xfrm>
            <a:off x="23622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5096" name="Text Box 1064"/>
          <p:cNvSpPr txBox="1">
            <a:spLocks noChangeArrowheads="1"/>
          </p:cNvSpPr>
          <p:nvPr/>
        </p:nvSpPr>
        <p:spPr bwMode="auto">
          <a:xfrm>
            <a:off x="29464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5097" name="Text Box 1065"/>
          <p:cNvSpPr txBox="1">
            <a:spLocks noChangeArrowheads="1"/>
          </p:cNvSpPr>
          <p:nvPr/>
        </p:nvSpPr>
        <p:spPr bwMode="auto">
          <a:xfrm>
            <a:off x="35433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376309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026"/>
          <p:cNvSpPr txBox="1">
            <a:spLocks noChangeArrowheads="1"/>
          </p:cNvSpPr>
          <p:nvPr/>
        </p:nvSpPr>
        <p:spPr bwMode="auto">
          <a:xfrm>
            <a:off x="51609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6083" name="Text Box 1027"/>
          <p:cNvSpPr txBox="1">
            <a:spLocks noChangeArrowheads="1"/>
          </p:cNvSpPr>
          <p:nvPr/>
        </p:nvSpPr>
        <p:spPr bwMode="auto">
          <a:xfrm>
            <a:off x="33988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6084" name="Text Box 1028"/>
          <p:cNvSpPr txBox="1">
            <a:spLocks noChangeArrowheads="1"/>
          </p:cNvSpPr>
          <p:nvPr/>
        </p:nvSpPr>
        <p:spPr bwMode="auto">
          <a:xfrm>
            <a:off x="28114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6085" name="Text Box 1029"/>
          <p:cNvSpPr txBox="1">
            <a:spLocks noChangeArrowheads="1"/>
          </p:cNvSpPr>
          <p:nvPr/>
        </p:nvSpPr>
        <p:spPr bwMode="auto">
          <a:xfrm>
            <a:off x="39862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6086" name="Text Box 1030"/>
          <p:cNvSpPr txBox="1">
            <a:spLocks noChangeArrowheads="1"/>
          </p:cNvSpPr>
          <p:nvPr/>
        </p:nvSpPr>
        <p:spPr bwMode="auto">
          <a:xfrm>
            <a:off x="45735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6087" name="Text Box 1031"/>
          <p:cNvSpPr txBox="1">
            <a:spLocks noChangeArrowheads="1"/>
          </p:cNvSpPr>
          <p:nvPr/>
        </p:nvSpPr>
        <p:spPr bwMode="auto">
          <a:xfrm>
            <a:off x="57483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6088" name="Text Box 1032"/>
          <p:cNvSpPr txBox="1">
            <a:spLocks noChangeArrowheads="1"/>
          </p:cNvSpPr>
          <p:nvPr/>
        </p:nvSpPr>
        <p:spPr bwMode="auto">
          <a:xfrm>
            <a:off x="22240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6089" name="Text Box 1033"/>
          <p:cNvSpPr txBox="1">
            <a:spLocks noChangeArrowheads="1"/>
          </p:cNvSpPr>
          <p:nvPr/>
        </p:nvSpPr>
        <p:spPr bwMode="auto">
          <a:xfrm>
            <a:off x="63357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6090" name="Text Box 1034"/>
          <p:cNvSpPr txBox="1">
            <a:spLocks noChangeArrowheads="1"/>
          </p:cNvSpPr>
          <p:nvPr/>
        </p:nvSpPr>
        <p:spPr bwMode="auto">
          <a:xfrm>
            <a:off x="54768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6091" name="Text Box 1035"/>
          <p:cNvSpPr txBox="1">
            <a:spLocks noChangeArrowheads="1"/>
          </p:cNvSpPr>
          <p:nvPr/>
        </p:nvSpPr>
        <p:spPr bwMode="auto">
          <a:xfrm>
            <a:off x="30797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6092" name="Text Box 1036"/>
          <p:cNvSpPr txBox="1">
            <a:spLocks noChangeArrowheads="1"/>
          </p:cNvSpPr>
          <p:nvPr/>
        </p:nvSpPr>
        <p:spPr bwMode="auto">
          <a:xfrm>
            <a:off x="24923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6093" name="Text Box 1037"/>
          <p:cNvSpPr txBox="1">
            <a:spLocks noChangeArrowheads="1"/>
          </p:cNvSpPr>
          <p:nvPr/>
        </p:nvSpPr>
        <p:spPr bwMode="auto">
          <a:xfrm>
            <a:off x="36671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6094" name="Text Box 1038"/>
          <p:cNvSpPr txBox="1">
            <a:spLocks noChangeArrowheads="1"/>
          </p:cNvSpPr>
          <p:nvPr/>
        </p:nvSpPr>
        <p:spPr bwMode="auto">
          <a:xfrm>
            <a:off x="48895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6095" name="Text Box 1039"/>
          <p:cNvSpPr txBox="1">
            <a:spLocks noChangeArrowheads="1"/>
          </p:cNvSpPr>
          <p:nvPr/>
        </p:nvSpPr>
        <p:spPr bwMode="auto">
          <a:xfrm>
            <a:off x="60642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6096" name="Text Box 1040"/>
          <p:cNvSpPr txBox="1">
            <a:spLocks noChangeArrowheads="1"/>
          </p:cNvSpPr>
          <p:nvPr/>
        </p:nvSpPr>
        <p:spPr bwMode="auto">
          <a:xfrm>
            <a:off x="19050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6097" name="Text Box 1041"/>
          <p:cNvSpPr txBox="1">
            <a:spLocks noChangeArrowheads="1"/>
          </p:cNvSpPr>
          <p:nvPr/>
        </p:nvSpPr>
        <p:spPr bwMode="auto">
          <a:xfrm>
            <a:off x="66516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6098" name="Text Box 1042"/>
          <p:cNvSpPr txBox="1">
            <a:spLocks noChangeArrowheads="1"/>
          </p:cNvSpPr>
          <p:nvPr/>
        </p:nvSpPr>
        <p:spPr bwMode="auto">
          <a:xfrm>
            <a:off x="32448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6099" name="Text Box 1043"/>
          <p:cNvSpPr txBox="1">
            <a:spLocks noChangeArrowheads="1"/>
          </p:cNvSpPr>
          <p:nvPr/>
        </p:nvSpPr>
        <p:spPr bwMode="auto">
          <a:xfrm>
            <a:off x="22320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6100" name="Text Box 1044"/>
          <p:cNvSpPr txBox="1">
            <a:spLocks noChangeArrowheads="1"/>
          </p:cNvSpPr>
          <p:nvPr/>
        </p:nvSpPr>
        <p:spPr bwMode="auto">
          <a:xfrm>
            <a:off x="38322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6101" name="Text Box 1045"/>
          <p:cNvSpPr txBox="1">
            <a:spLocks noChangeArrowheads="1"/>
          </p:cNvSpPr>
          <p:nvPr/>
        </p:nvSpPr>
        <p:spPr bwMode="auto">
          <a:xfrm>
            <a:off x="16446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6102" name="Text Box 1046"/>
          <p:cNvSpPr txBox="1">
            <a:spLocks noChangeArrowheads="1"/>
          </p:cNvSpPr>
          <p:nvPr/>
        </p:nvSpPr>
        <p:spPr bwMode="auto">
          <a:xfrm>
            <a:off x="23082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6103" name="Text Box 1047"/>
          <p:cNvSpPr txBox="1">
            <a:spLocks noChangeArrowheads="1"/>
          </p:cNvSpPr>
          <p:nvPr/>
        </p:nvSpPr>
        <p:spPr bwMode="auto">
          <a:xfrm>
            <a:off x="1524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6104" name="Text Box 1048"/>
          <p:cNvSpPr txBox="1">
            <a:spLocks noChangeArrowheads="1"/>
          </p:cNvSpPr>
          <p:nvPr/>
        </p:nvSpPr>
        <p:spPr bwMode="auto">
          <a:xfrm>
            <a:off x="31242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6105" name="Text Box 1049"/>
          <p:cNvSpPr txBox="1">
            <a:spLocks noChangeArrowheads="1"/>
          </p:cNvSpPr>
          <p:nvPr/>
        </p:nvSpPr>
        <p:spPr bwMode="auto">
          <a:xfrm>
            <a:off x="39846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6106" name="Text Box 1050"/>
          <p:cNvSpPr txBox="1">
            <a:spLocks noChangeArrowheads="1"/>
          </p:cNvSpPr>
          <p:nvPr/>
        </p:nvSpPr>
        <p:spPr bwMode="auto">
          <a:xfrm>
            <a:off x="54324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6107" name="Text Box 1051"/>
          <p:cNvSpPr txBox="1">
            <a:spLocks noChangeArrowheads="1"/>
          </p:cNvSpPr>
          <p:nvPr/>
        </p:nvSpPr>
        <p:spPr bwMode="auto">
          <a:xfrm>
            <a:off x="48450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6108" name="Text Box 1052"/>
          <p:cNvSpPr txBox="1">
            <a:spLocks noChangeArrowheads="1"/>
          </p:cNvSpPr>
          <p:nvPr/>
        </p:nvSpPr>
        <p:spPr bwMode="auto">
          <a:xfrm>
            <a:off x="64452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6109" name="Text Box 1053"/>
          <p:cNvSpPr txBox="1">
            <a:spLocks noChangeArrowheads="1"/>
          </p:cNvSpPr>
          <p:nvPr/>
        </p:nvSpPr>
        <p:spPr bwMode="auto">
          <a:xfrm>
            <a:off x="70326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6110" name="Text Box 1054"/>
          <p:cNvSpPr txBox="1">
            <a:spLocks noChangeArrowheads="1"/>
          </p:cNvSpPr>
          <p:nvPr/>
        </p:nvSpPr>
        <p:spPr bwMode="auto">
          <a:xfrm>
            <a:off x="55848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6111" name="Text Box 1055"/>
          <p:cNvSpPr txBox="1">
            <a:spLocks noChangeArrowheads="1"/>
          </p:cNvSpPr>
          <p:nvPr/>
        </p:nvSpPr>
        <p:spPr bwMode="auto">
          <a:xfrm>
            <a:off x="48228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6112" name="Text Box 1056"/>
          <p:cNvSpPr txBox="1">
            <a:spLocks noChangeArrowheads="1"/>
          </p:cNvSpPr>
          <p:nvPr/>
        </p:nvSpPr>
        <p:spPr bwMode="auto">
          <a:xfrm>
            <a:off x="54864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6113" name="Text Box 1057"/>
          <p:cNvSpPr txBox="1">
            <a:spLocks noChangeArrowheads="1"/>
          </p:cNvSpPr>
          <p:nvPr/>
        </p:nvSpPr>
        <p:spPr bwMode="auto">
          <a:xfrm>
            <a:off x="4953000" y="4923693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46114" name="Text Box 1058"/>
          <p:cNvSpPr txBox="1">
            <a:spLocks noChangeArrowheads="1"/>
          </p:cNvSpPr>
          <p:nvPr/>
        </p:nvSpPr>
        <p:spPr bwMode="auto">
          <a:xfrm>
            <a:off x="1622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6115" name="Text Box 1059"/>
          <p:cNvSpPr txBox="1">
            <a:spLocks noChangeArrowheads="1"/>
          </p:cNvSpPr>
          <p:nvPr/>
        </p:nvSpPr>
        <p:spPr bwMode="auto">
          <a:xfrm>
            <a:off x="22098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6116" name="Text Box 1060"/>
          <p:cNvSpPr txBox="1">
            <a:spLocks noChangeArrowheads="1"/>
          </p:cNvSpPr>
          <p:nvPr/>
        </p:nvSpPr>
        <p:spPr bwMode="auto">
          <a:xfrm>
            <a:off x="38100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6117" name="Text Box 1061"/>
          <p:cNvSpPr txBox="1">
            <a:spLocks noChangeArrowheads="1"/>
          </p:cNvSpPr>
          <p:nvPr/>
        </p:nvSpPr>
        <p:spPr bwMode="auto">
          <a:xfrm>
            <a:off x="32226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6118" name="Text Box 1062"/>
          <p:cNvSpPr txBox="1">
            <a:spLocks noChangeArrowheads="1"/>
          </p:cNvSpPr>
          <p:nvPr/>
        </p:nvSpPr>
        <p:spPr bwMode="auto">
          <a:xfrm>
            <a:off x="48990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6119" name="Text Box 1063"/>
          <p:cNvSpPr txBox="1">
            <a:spLocks noChangeArrowheads="1"/>
          </p:cNvSpPr>
          <p:nvPr/>
        </p:nvSpPr>
        <p:spPr bwMode="auto">
          <a:xfrm>
            <a:off x="1774825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6120" name="Text Box 1064"/>
          <p:cNvSpPr txBox="1">
            <a:spLocks noChangeArrowheads="1"/>
          </p:cNvSpPr>
          <p:nvPr/>
        </p:nvSpPr>
        <p:spPr bwMode="auto">
          <a:xfrm>
            <a:off x="23622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6121" name="Text Box 1065"/>
          <p:cNvSpPr txBox="1">
            <a:spLocks noChangeArrowheads="1"/>
          </p:cNvSpPr>
          <p:nvPr/>
        </p:nvSpPr>
        <p:spPr bwMode="auto">
          <a:xfrm>
            <a:off x="29464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6122" name="Text Box 1066"/>
          <p:cNvSpPr txBox="1">
            <a:spLocks noChangeArrowheads="1"/>
          </p:cNvSpPr>
          <p:nvPr/>
        </p:nvSpPr>
        <p:spPr bwMode="auto">
          <a:xfrm>
            <a:off x="35433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329482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026"/>
          <p:cNvSpPr txBox="1">
            <a:spLocks noChangeArrowheads="1"/>
          </p:cNvSpPr>
          <p:nvPr/>
        </p:nvSpPr>
        <p:spPr bwMode="auto">
          <a:xfrm>
            <a:off x="516096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7107" name="Text Box 1027"/>
          <p:cNvSpPr txBox="1">
            <a:spLocks noChangeArrowheads="1"/>
          </p:cNvSpPr>
          <p:nvPr/>
        </p:nvSpPr>
        <p:spPr bwMode="auto">
          <a:xfrm>
            <a:off x="339883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7108" name="Text Box 1028"/>
          <p:cNvSpPr txBox="1">
            <a:spLocks noChangeArrowheads="1"/>
          </p:cNvSpPr>
          <p:nvPr/>
        </p:nvSpPr>
        <p:spPr bwMode="auto">
          <a:xfrm>
            <a:off x="281146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7109" name="Text Box 1029"/>
          <p:cNvSpPr txBox="1">
            <a:spLocks noChangeArrowheads="1"/>
          </p:cNvSpPr>
          <p:nvPr/>
        </p:nvSpPr>
        <p:spPr bwMode="auto">
          <a:xfrm>
            <a:off x="398621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7110" name="Text Box 1030"/>
          <p:cNvSpPr txBox="1">
            <a:spLocks noChangeArrowheads="1"/>
          </p:cNvSpPr>
          <p:nvPr/>
        </p:nvSpPr>
        <p:spPr bwMode="auto">
          <a:xfrm>
            <a:off x="457358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7111" name="Text Box 1031"/>
          <p:cNvSpPr txBox="1">
            <a:spLocks noChangeArrowheads="1"/>
          </p:cNvSpPr>
          <p:nvPr/>
        </p:nvSpPr>
        <p:spPr bwMode="auto">
          <a:xfrm>
            <a:off x="574833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7112" name="Text Box 1032"/>
          <p:cNvSpPr txBox="1">
            <a:spLocks noChangeArrowheads="1"/>
          </p:cNvSpPr>
          <p:nvPr/>
        </p:nvSpPr>
        <p:spPr bwMode="auto">
          <a:xfrm>
            <a:off x="2224088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7113" name="Text Box 1033"/>
          <p:cNvSpPr txBox="1">
            <a:spLocks noChangeArrowheads="1"/>
          </p:cNvSpPr>
          <p:nvPr/>
        </p:nvSpPr>
        <p:spPr bwMode="auto">
          <a:xfrm>
            <a:off x="6335713" y="118916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7114" name="Text Box 1034"/>
          <p:cNvSpPr txBox="1">
            <a:spLocks noChangeArrowheads="1"/>
          </p:cNvSpPr>
          <p:nvPr/>
        </p:nvSpPr>
        <p:spPr bwMode="auto">
          <a:xfrm>
            <a:off x="547687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7115" name="Text Box 1035"/>
          <p:cNvSpPr txBox="1">
            <a:spLocks noChangeArrowheads="1"/>
          </p:cNvSpPr>
          <p:nvPr/>
        </p:nvSpPr>
        <p:spPr bwMode="auto">
          <a:xfrm>
            <a:off x="307975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7116" name="Text Box 1036"/>
          <p:cNvSpPr txBox="1">
            <a:spLocks noChangeArrowheads="1"/>
          </p:cNvSpPr>
          <p:nvPr/>
        </p:nvSpPr>
        <p:spPr bwMode="auto">
          <a:xfrm>
            <a:off x="249237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7117" name="Text Box 1037"/>
          <p:cNvSpPr txBox="1">
            <a:spLocks noChangeArrowheads="1"/>
          </p:cNvSpPr>
          <p:nvPr/>
        </p:nvSpPr>
        <p:spPr bwMode="auto">
          <a:xfrm>
            <a:off x="366712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7118" name="Text Box 1038"/>
          <p:cNvSpPr txBox="1">
            <a:spLocks noChangeArrowheads="1"/>
          </p:cNvSpPr>
          <p:nvPr/>
        </p:nvSpPr>
        <p:spPr bwMode="auto">
          <a:xfrm>
            <a:off x="488950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7119" name="Text Box 1039"/>
          <p:cNvSpPr txBox="1">
            <a:spLocks noChangeArrowheads="1"/>
          </p:cNvSpPr>
          <p:nvPr/>
        </p:nvSpPr>
        <p:spPr bwMode="auto">
          <a:xfrm>
            <a:off x="606425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7120" name="Text Box 1040"/>
          <p:cNvSpPr txBox="1">
            <a:spLocks noChangeArrowheads="1"/>
          </p:cNvSpPr>
          <p:nvPr/>
        </p:nvSpPr>
        <p:spPr bwMode="auto">
          <a:xfrm>
            <a:off x="1905000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7121" name="Text Box 1041"/>
          <p:cNvSpPr txBox="1">
            <a:spLocks noChangeArrowheads="1"/>
          </p:cNvSpPr>
          <p:nvPr/>
        </p:nvSpPr>
        <p:spPr bwMode="auto">
          <a:xfrm>
            <a:off x="6651625" y="1960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7122" name="Text Box 1042"/>
          <p:cNvSpPr txBox="1">
            <a:spLocks noChangeArrowheads="1"/>
          </p:cNvSpPr>
          <p:nvPr/>
        </p:nvSpPr>
        <p:spPr bwMode="auto">
          <a:xfrm>
            <a:off x="32448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7123" name="Text Box 1043"/>
          <p:cNvSpPr txBox="1">
            <a:spLocks noChangeArrowheads="1"/>
          </p:cNvSpPr>
          <p:nvPr/>
        </p:nvSpPr>
        <p:spPr bwMode="auto">
          <a:xfrm>
            <a:off x="22320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7124" name="Text Box 1044"/>
          <p:cNvSpPr txBox="1">
            <a:spLocks noChangeArrowheads="1"/>
          </p:cNvSpPr>
          <p:nvPr/>
        </p:nvSpPr>
        <p:spPr bwMode="auto">
          <a:xfrm>
            <a:off x="38322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7125" name="Text Box 1045"/>
          <p:cNvSpPr txBox="1">
            <a:spLocks noChangeArrowheads="1"/>
          </p:cNvSpPr>
          <p:nvPr/>
        </p:nvSpPr>
        <p:spPr bwMode="auto">
          <a:xfrm>
            <a:off x="16446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7126" name="Text Box 1046"/>
          <p:cNvSpPr txBox="1">
            <a:spLocks noChangeArrowheads="1"/>
          </p:cNvSpPr>
          <p:nvPr/>
        </p:nvSpPr>
        <p:spPr bwMode="auto">
          <a:xfrm>
            <a:off x="23082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7127" name="Text Box 1047"/>
          <p:cNvSpPr txBox="1">
            <a:spLocks noChangeArrowheads="1"/>
          </p:cNvSpPr>
          <p:nvPr/>
        </p:nvSpPr>
        <p:spPr bwMode="auto">
          <a:xfrm>
            <a:off x="1524000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7128" name="Text Box 1048"/>
          <p:cNvSpPr txBox="1">
            <a:spLocks noChangeArrowheads="1"/>
          </p:cNvSpPr>
          <p:nvPr/>
        </p:nvSpPr>
        <p:spPr bwMode="auto">
          <a:xfrm>
            <a:off x="3124200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7129" name="Text Box 1049"/>
          <p:cNvSpPr txBox="1">
            <a:spLocks noChangeArrowheads="1"/>
          </p:cNvSpPr>
          <p:nvPr/>
        </p:nvSpPr>
        <p:spPr bwMode="auto">
          <a:xfrm>
            <a:off x="39846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7130" name="Text Box 1050"/>
          <p:cNvSpPr txBox="1">
            <a:spLocks noChangeArrowheads="1"/>
          </p:cNvSpPr>
          <p:nvPr/>
        </p:nvSpPr>
        <p:spPr bwMode="auto">
          <a:xfrm>
            <a:off x="54324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7131" name="Text Box 1051"/>
          <p:cNvSpPr txBox="1">
            <a:spLocks noChangeArrowheads="1"/>
          </p:cNvSpPr>
          <p:nvPr/>
        </p:nvSpPr>
        <p:spPr bwMode="auto">
          <a:xfrm>
            <a:off x="48450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7132" name="Text Box 1052"/>
          <p:cNvSpPr txBox="1">
            <a:spLocks noChangeArrowheads="1"/>
          </p:cNvSpPr>
          <p:nvPr/>
        </p:nvSpPr>
        <p:spPr bwMode="auto">
          <a:xfrm>
            <a:off x="6445250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7133" name="Text Box 1053"/>
          <p:cNvSpPr txBox="1">
            <a:spLocks noChangeArrowheads="1"/>
          </p:cNvSpPr>
          <p:nvPr/>
        </p:nvSpPr>
        <p:spPr bwMode="auto">
          <a:xfrm>
            <a:off x="7032625" y="2722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7134" name="Text Box 1054"/>
          <p:cNvSpPr txBox="1">
            <a:spLocks noChangeArrowheads="1"/>
          </p:cNvSpPr>
          <p:nvPr/>
        </p:nvSpPr>
        <p:spPr bwMode="auto">
          <a:xfrm>
            <a:off x="55848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7135" name="Text Box 1055"/>
          <p:cNvSpPr txBox="1">
            <a:spLocks noChangeArrowheads="1"/>
          </p:cNvSpPr>
          <p:nvPr/>
        </p:nvSpPr>
        <p:spPr bwMode="auto">
          <a:xfrm>
            <a:off x="4822825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7136" name="Text Box 1056"/>
          <p:cNvSpPr txBox="1">
            <a:spLocks noChangeArrowheads="1"/>
          </p:cNvSpPr>
          <p:nvPr/>
        </p:nvSpPr>
        <p:spPr bwMode="auto">
          <a:xfrm>
            <a:off x="6477000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7137" name="Text Box 1057"/>
          <p:cNvSpPr txBox="1">
            <a:spLocks noChangeArrowheads="1"/>
          </p:cNvSpPr>
          <p:nvPr/>
        </p:nvSpPr>
        <p:spPr bwMode="auto">
          <a:xfrm>
            <a:off x="7315200" y="3484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7138" name="Text Box 1058"/>
          <p:cNvSpPr txBox="1">
            <a:spLocks noChangeArrowheads="1"/>
          </p:cNvSpPr>
          <p:nvPr/>
        </p:nvSpPr>
        <p:spPr bwMode="auto">
          <a:xfrm>
            <a:off x="1622425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7139" name="Text Box 1059"/>
          <p:cNvSpPr txBox="1">
            <a:spLocks noChangeArrowheads="1"/>
          </p:cNvSpPr>
          <p:nvPr/>
        </p:nvSpPr>
        <p:spPr bwMode="auto">
          <a:xfrm>
            <a:off x="2209800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7140" name="Text Box 1060"/>
          <p:cNvSpPr txBox="1">
            <a:spLocks noChangeArrowheads="1"/>
          </p:cNvSpPr>
          <p:nvPr/>
        </p:nvSpPr>
        <p:spPr bwMode="auto">
          <a:xfrm>
            <a:off x="3810000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7141" name="Text Box 1061"/>
          <p:cNvSpPr txBox="1">
            <a:spLocks noChangeArrowheads="1"/>
          </p:cNvSpPr>
          <p:nvPr/>
        </p:nvSpPr>
        <p:spPr bwMode="auto">
          <a:xfrm>
            <a:off x="3222625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7142" name="Text Box 1062"/>
          <p:cNvSpPr txBox="1">
            <a:spLocks noChangeArrowheads="1"/>
          </p:cNvSpPr>
          <p:nvPr/>
        </p:nvSpPr>
        <p:spPr bwMode="auto">
          <a:xfrm>
            <a:off x="5486400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7143" name="Text Box 1063"/>
          <p:cNvSpPr txBox="1">
            <a:spLocks noChangeArrowheads="1"/>
          </p:cNvSpPr>
          <p:nvPr/>
        </p:nvSpPr>
        <p:spPr bwMode="auto">
          <a:xfrm>
            <a:off x="4899025" y="42466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7144" name="Text Box 1064"/>
          <p:cNvSpPr txBox="1">
            <a:spLocks noChangeArrowheads="1"/>
          </p:cNvSpPr>
          <p:nvPr/>
        </p:nvSpPr>
        <p:spPr bwMode="auto">
          <a:xfrm>
            <a:off x="1774825" y="49705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7145" name="Text Box 1065"/>
          <p:cNvSpPr txBox="1">
            <a:spLocks noChangeArrowheads="1"/>
          </p:cNvSpPr>
          <p:nvPr/>
        </p:nvSpPr>
        <p:spPr bwMode="auto">
          <a:xfrm>
            <a:off x="2362200" y="49705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7146" name="Text Box 1066"/>
          <p:cNvSpPr txBox="1">
            <a:spLocks noChangeArrowheads="1"/>
          </p:cNvSpPr>
          <p:nvPr/>
        </p:nvSpPr>
        <p:spPr bwMode="auto">
          <a:xfrm>
            <a:off x="2946400" y="49705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7147" name="Text Box 1067"/>
          <p:cNvSpPr txBox="1">
            <a:spLocks noChangeArrowheads="1"/>
          </p:cNvSpPr>
          <p:nvPr/>
        </p:nvSpPr>
        <p:spPr bwMode="auto">
          <a:xfrm>
            <a:off x="3543300" y="497058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103995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026"/>
          <p:cNvSpPr txBox="1">
            <a:spLocks noChangeArrowheads="1"/>
          </p:cNvSpPr>
          <p:nvPr/>
        </p:nvSpPr>
        <p:spPr bwMode="auto">
          <a:xfrm>
            <a:off x="516096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8131" name="Text Box 1027"/>
          <p:cNvSpPr txBox="1">
            <a:spLocks noChangeArrowheads="1"/>
          </p:cNvSpPr>
          <p:nvPr/>
        </p:nvSpPr>
        <p:spPr bwMode="auto">
          <a:xfrm>
            <a:off x="339883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8132" name="Text Box 1028"/>
          <p:cNvSpPr txBox="1">
            <a:spLocks noChangeArrowheads="1"/>
          </p:cNvSpPr>
          <p:nvPr/>
        </p:nvSpPr>
        <p:spPr bwMode="auto">
          <a:xfrm>
            <a:off x="281146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8133" name="Text Box 1029"/>
          <p:cNvSpPr txBox="1">
            <a:spLocks noChangeArrowheads="1"/>
          </p:cNvSpPr>
          <p:nvPr/>
        </p:nvSpPr>
        <p:spPr bwMode="auto">
          <a:xfrm>
            <a:off x="398621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8134" name="Text Box 1030"/>
          <p:cNvSpPr txBox="1">
            <a:spLocks noChangeArrowheads="1"/>
          </p:cNvSpPr>
          <p:nvPr/>
        </p:nvSpPr>
        <p:spPr bwMode="auto">
          <a:xfrm>
            <a:off x="457358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8135" name="Text Box 1031"/>
          <p:cNvSpPr txBox="1">
            <a:spLocks noChangeArrowheads="1"/>
          </p:cNvSpPr>
          <p:nvPr/>
        </p:nvSpPr>
        <p:spPr bwMode="auto">
          <a:xfrm>
            <a:off x="574833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8136" name="Text Box 1032"/>
          <p:cNvSpPr txBox="1">
            <a:spLocks noChangeArrowheads="1"/>
          </p:cNvSpPr>
          <p:nvPr/>
        </p:nvSpPr>
        <p:spPr bwMode="auto">
          <a:xfrm>
            <a:off x="222408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8137" name="Text Box 1033"/>
          <p:cNvSpPr txBox="1">
            <a:spLocks noChangeArrowheads="1"/>
          </p:cNvSpPr>
          <p:nvPr/>
        </p:nvSpPr>
        <p:spPr bwMode="auto">
          <a:xfrm>
            <a:off x="633571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8138" name="Text Box 1034"/>
          <p:cNvSpPr txBox="1">
            <a:spLocks noChangeArrowheads="1"/>
          </p:cNvSpPr>
          <p:nvPr/>
        </p:nvSpPr>
        <p:spPr bwMode="auto">
          <a:xfrm>
            <a:off x="547687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8139" name="Text Box 1035"/>
          <p:cNvSpPr txBox="1">
            <a:spLocks noChangeArrowheads="1"/>
          </p:cNvSpPr>
          <p:nvPr/>
        </p:nvSpPr>
        <p:spPr bwMode="auto">
          <a:xfrm>
            <a:off x="307975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8140" name="Text Box 1036"/>
          <p:cNvSpPr txBox="1">
            <a:spLocks noChangeArrowheads="1"/>
          </p:cNvSpPr>
          <p:nvPr/>
        </p:nvSpPr>
        <p:spPr bwMode="auto">
          <a:xfrm>
            <a:off x="249237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8141" name="Text Box 1037"/>
          <p:cNvSpPr txBox="1">
            <a:spLocks noChangeArrowheads="1"/>
          </p:cNvSpPr>
          <p:nvPr/>
        </p:nvSpPr>
        <p:spPr bwMode="auto">
          <a:xfrm>
            <a:off x="366712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8142" name="Text Box 1038"/>
          <p:cNvSpPr txBox="1">
            <a:spLocks noChangeArrowheads="1"/>
          </p:cNvSpPr>
          <p:nvPr/>
        </p:nvSpPr>
        <p:spPr bwMode="auto">
          <a:xfrm>
            <a:off x="488950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8143" name="Text Box 1039"/>
          <p:cNvSpPr txBox="1">
            <a:spLocks noChangeArrowheads="1"/>
          </p:cNvSpPr>
          <p:nvPr/>
        </p:nvSpPr>
        <p:spPr bwMode="auto">
          <a:xfrm>
            <a:off x="606425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8144" name="Text Box 1040"/>
          <p:cNvSpPr txBox="1">
            <a:spLocks noChangeArrowheads="1"/>
          </p:cNvSpPr>
          <p:nvPr/>
        </p:nvSpPr>
        <p:spPr bwMode="auto">
          <a:xfrm>
            <a:off x="190500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8145" name="Text Box 1041"/>
          <p:cNvSpPr txBox="1">
            <a:spLocks noChangeArrowheads="1"/>
          </p:cNvSpPr>
          <p:nvPr/>
        </p:nvSpPr>
        <p:spPr bwMode="auto">
          <a:xfrm>
            <a:off x="665162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8146" name="Text Box 1042"/>
          <p:cNvSpPr txBox="1">
            <a:spLocks noChangeArrowheads="1"/>
          </p:cNvSpPr>
          <p:nvPr/>
        </p:nvSpPr>
        <p:spPr bwMode="auto">
          <a:xfrm>
            <a:off x="32448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8147" name="Text Box 1043"/>
          <p:cNvSpPr txBox="1">
            <a:spLocks noChangeArrowheads="1"/>
          </p:cNvSpPr>
          <p:nvPr/>
        </p:nvSpPr>
        <p:spPr bwMode="auto">
          <a:xfrm>
            <a:off x="22320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8148" name="Text Box 1044"/>
          <p:cNvSpPr txBox="1">
            <a:spLocks noChangeArrowheads="1"/>
          </p:cNvSpPr>
          <p:nvPr/>
        </p:nvSpPr>
        <p:spPr bwMode="auto">
          <a:xfrm>
            <a:off x="38322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8149" name="Text Box 1045"/>
          <p:cNvSpPr txBox="1">
            <a:spLocks noChangeArrowheads="1"/>
          </p:cNvSpPr>
          <p:nvPr/>
        </p:nvSpPr>
        <p:spPr bwMode="auto">
          <a:xfrm>
            <a:off x="16446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8150" name="Text Box 1046"/>
          <p:cNvSpPr txBox="1">
            <a:spLocks noChangeArrowheads="1"/>
          </p:cNvSpPr>
          <p:nvPr/>
        </p:nvSpPr>
        <p:spPr bwMode="auto">
          <a:xfrm>
            <a:off x="23082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8151" name="Text Box 1047"/>
          <p:cNvSpPr txBox="1">
            <a:spLocks noChangeArrowheads="1"/>
          </p:cNvSpPr>
          <p:nvPr/>
        </p:nvSpPr>
        <p:spPr bwMode="auto">
          <a:xfrm>
            <a:off x="15240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8152" name="Text Box 1048"/>
          <p:cNvSpPr txBox="1">
            <a:spLocks noChangeArrowheads="1"/>
          </p:cNvSpPr>
          <p:nvPr/>
        </p:nvSpPr>
        <p:spPr bwMode="auto">
          <a:xfrm>
            <a:off x="31242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8153" name="Text Box 1049"/>
          <p:cNvSpPr txBox="1">
            <a:spLocks noChangeArrowheads="1"/>
          </p:cNvSpPr>
          <p:nvPr/>
        </p:nvSpPr>
        <p:spPr bwMode="auto">
          <a:xfrm>
            <a:off x="39846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8154" name="Text Box 1050"/>
          <p:cNvSpPr txBox="1">
            <a:spLocks noChangeArrowheads="1"/>
          </p:cNvSpPr>
          <p:nvPr/>
        </p:nvSpPr>
        <p:spPr bwMode="auto">
          <a:xfrm>
            <a:off x="54324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8155" name="Text Box 1051"/>
          <p:cNvSpPr txBox="1">
            <a:spLocks noChangeArrowheads="1"/>
          </p:cNvSpPr>
          <p:nvPr/>
        </p:nvSpPr>
        <p:spPr bwMode="auto">
          <a:xfrm>
            <a:off x="48450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8156" name="Text Box 1052"/>
          <p:cNvSpPr txBox="1">
            <a:spLocks noChangeArrowheads="1"/>
          </p:cNvSpPr>
          <p:nvPr/>
        </p:nvSpPr>
        <p:spPr bwMode="auto">
          <a:xfrm>
            <a:off x="64452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8157" name="Text Box 1053"/>
          <p:cNvSpPr txBox="1">
            <a:spLocks noChangeArrowheads="1"/>
          </p:cNvSpPr>
          <p:nvPr/>
        </p:nvSpPr>
        <p:spPr bwMode="auto">
          <a:xfrm>
            <a:off x="70326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8158" name="Text Box 1054"/>
          <p:cNvSpPr txBox="1">
            <a:spLocks noChangeArrowheads="1"/>
          </p:cNvSpPr>
          <p:nvPr/>
        </p:nvSpPr>
        <p:spPr bwMode="auto">
          <a:xfrm>
            <a:off x="55848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8159" name="Text Box 1055"/>
          <p:cNvSpPr txBox="1">
            <a:spLocks noChangeArrowheads="1"/>
          </p:cNvSpPr>
          <p:nvPr/>
        </p:nvSpPr>
        <p:spPr bwMode="auto">
          <a:xfrm>
            <a:off x="48228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8160" name="Text Box 1056"/>
          <p:cNvSpPr txBox="1">
            <a:spLocks noChangeArrowheads="1"/>
          </p:cNvSpPr>
          <p:nvPr/>
        </p:nvSpPr>
        <p:spPr bwMode="auto">
          <a:xfrm>
            <a:off x="6477000" y="3484687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8161" name="Text Box 1057"/>
          <p:cNvSpPr txBox="1">
            <a:spLocks noChangeArrowheads="1"/>
          </p:cNvSpPr>
          <p:nvPr/>
        </p:nvSpPr>
        <p:spPr bwMode="auto">
          <a:xfrm>
            <a:off x="7315200" y="3484687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8162" name="Text Box 1058"/>
          <p:cNvSpPr txBox="1">
            <a:spLocks noChangeArrowheads="1"/>
          </p:cNvSpPr>
          <p:nvPr/>
        </p:nvSpPr>
        <p:spPr bwMode="auto">
          <a:xfrm>
            <a:off x="6629400" y="4932487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48163" name="Text Box 1059"/>
          <p:cNvSpPr txBox="1">
            <a:spLocks noChangeArrowheads="1"/>
          </p:cNvSpPr>
          <p:nvPr/>
        </p:nvSpPr>
        <p:spPr bwMode="auto">
          <a:xfrm>
            <a:off x="16224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8164" name="Text Box 1060"/>
          <p:cNvSpPr txBox="1">
            <a:spLocks noChangeArrowheads="1"/>
          </p:cNvSpPr>
          <p:nvPr/>
        </p:nvSpPr>
        <p:spPr bwMode="auto">
          <a:xfrm>
            <a:off x="22098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8165" name="Text Box 1061"/>
          <p:cNvSpPr txBox="1">
            <a:spLocks noChangeArrowheads="1"/>
          </p:cNvSpPr>
          <p:nvPr/>
        </p:nvSpPr>
        <p:spPr bwMode="auto">
          <a:xfrm>
            <a:off x="38100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8166" name="Text Box 1062"/>
          <p:cNvSpPr txBox="1">
            <a:spLocks noChangeArrowheads="1"/>
          </p:cNvSpPr>
          <p:nvPr/>
        </p:nvSpPr>
        <p:spPr bwMode="auto">
          <a:xfrm>
            <a:off x="32226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8167" name="Text Box 1063"/>
          <p:cNvSpPr txBox="1">
            <a:spLocks noChangeArrowheads="1"/>
          </p:cNvSpPr>
          <p:nvPr/>
        </p:nvSpPr>
        <p:spPr bwMode="auto">
          <a:xfrm>
            <a:off x="54864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8168" name="Text Box 1064"/>
          <p:cNvSpPr txBox="1">
            <a:spLocks noChangeArrowheads="1"/>
          </p:cNvSpPr>
          <p:nvPr/>
        </p:nvSpPr>
        <p:spPr bwMode="auto">
          <a:xfrm>
            <a:off x="48990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8169" name="Text Box 1065"/>
          <p:cNvSpPr txBox="1">
            <a:spLocks noChangeArrowheads="1"/>
          </p:cNvSpPr>
          <p:nvPr/>
        </p:nvSpPr>
        <p:spPr bwMode="auto">
          <a:xfrm>
            <a:off x="1774825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8170" name="Text Box 1066"/>
          <p:cNvSpPr txBox="1">
            <a:spLocks noChangeArrowheads="1"/>
          </p:cNvSpPr>
          <p:nvPr/>
        </p:nvSpPr>
        <p:spPr bwMode="auto">
          <a:xfrm>
            <a:off x="23622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8171" name="Text Box 1067"/>
          <p:cNvSpPr txBox="1">
            <a:spLocks noChangeArrowheads="1"/>
          </p:cNvSpPr>
          <p:nvPr/>
        </p:nvSpPr>
        <p:spPr bwMode="auto">
          <a:xfrm>
            <a:off x="29464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8172" name="Text Box 1068"/>
          <p:cNvSpPr txBox="1">
            <a:spLocks noChangeArrowheads="1"/>
          </p:cNvSpPr>
          <p:nvPr/>
        </p:nvSpPr>
        <p:spPr bwMode="auto">
          <a:xfrm>
            <a:off x="35433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34955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51609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3988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8114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9862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5735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57483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22240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63357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54768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30797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24923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36671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48895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60642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9168" name="Text Box 16"/>
          <p:cNvSpPr txBox="1">
            <a:spLocks noChangeArrowheads="1"/>
          </p:cNvSpPr>
          <p:nvPr/>
        </p:nvSpPr>
        <p:spPr bwMode="auto">
          <a:xfrm>
            <a:off x="19050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9169" name="Text Box 17"/>
          <p:cNvSpPr txBox="1">
            <a:spLocks noChangeArrowheads="1"/>
          </p:cNvSpPr>
          <p:nvPr/>
        </p:nvSpPr>
        <p:spPr bwMode="auto">
          <a:xfrm>
            <a:off x="66516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9170" name="Text Box 18"/>
          <p:cNvSpPr txBox="1">
            <a:spLocks noChangeArrowheads="1"/>
          </p:cNvSpPr>
          <p:nvPr/>
        </p:nvSpPr>
        <p:spPr bwMode="auto">
          <a:xfrm>
            <a:off x="32448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9171" name="Text Box 19"/>
          <p:cNvSpPr txBox="1">
            <a:spLocks noChangeArrowheads="1"/>
          </p:cNvSpPr>
          <p:nvPr/>
        </p:nvSpPr>
        <p:spPr bwMode="auto">
          <a:xfrm>
            <a:off x="22320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9172" name="Text Box 20"/>
          <p:cNvSpPr txBox="1">
            <a:spLocks noChangeArrowheads="1"/>
          </p:cNvSpPr>
          <p:nvPr/>
        </p:nvSpPr>
        <p:spPr bwMode="auto">
          <a:xfrm>
            <a:off x="38322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9173" name="Text Box 21"/>
          <p:cNvSpPr txBox="1">
            <a:spLocks noChangeArrowheads="1"/>
          </p:cNvSpPr>
          <p:nvPr/>
        </p:nvSpPr>
        <p:spPr bwMode="auto">
          <a:xfrm>
            <a:off x="16446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9174" name="Text Box 22"/>
          <p:cNvSpPr txBox="1">
            <a:spLocks noChangeArrowheads="1"/>
          </p:cNvSpPr>
          <p:nvPr/>
        </p:nvSpPr>
        <p:spPr bwMode="auto">
          <a:xfrm>
            <a:off x="23082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15240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31242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39846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54324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48450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9180" name="Text Box 28"/>
          <p:cNvSpPr txBox="1">
            <a:spLocks noChangeArrowheads="1"/>
          </p:cNvSpPr>
          <p:nvPr/>
        </p:nvSpPr>
        <p:spPr bwMode="auto">
          <a:xfrm>
            <a:off x="64452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70326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9182" name="Text Box 30"/>
          <p:cNvSpPr txBox="1">
            <a:spLocks noChangeArrowheads="1"/>
          </p:cNvSpPr>
          <p:nvPr/>
        </p:nvSpPr>
        <p:spPr bwMode="auto">
          <a:xfrm>
            <a:off x="55848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9183" name="Text Box 31"/>
          <p:cNvSpPr txBox="1">
            <a:spLocks noChangeArrowheads="1"/>
          </p:cNvSpPr>
          <p:nvPr/>
        </p:nvSpPr>
        <p:spPr bwMode="auto">
          <a:xfrm>
            <a:off x="48228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9184" name="Text Box 32"/>
          <p:cNvSpPr txBox="1">
            <a:spLocks noChangeArrowheads="1"/>
          </p:cNvSpPr>
          <p:nvPr/>
        </p:nvSpPr>
        <p:spPr bwMode="auto">
          <a:xfrm>
            <a:off x="64770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9185" name="Text Box 33"/>
          <p:cNvSpPr txBox="1">
            <a:spLocks noChangeArrowheads="1"/>
          </p:cNvSpPr>
          <p:nvPr/>
        </p:nvSpPr>
        <p:spPr bwMode="auto">
          <a:xfrm>
            <a:off x="7315200" y="3475891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49186" name="Text Box 34"/>
          <p:cNvSpPr txBox="1">
            <a:spLocks noChangeArrowheads="1"/>
          </p:cNvSpPr>
          <p:nvPr/>
        </p:nvSpPr>
        <p:spPr bwMode="auto">
          <a:xfrm>
            <a:off x="6629400" y="4923691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49187" name="Text Box 35"/>
          <p:cNvSpPr txBox="1">
            <a:spLocks noChangeArrowheads="1"/>
          </p:cNvSpPr>
          <p:nvPr/>
        </p:nvSpPr>
        <p:spPr bwMode="auto">
          <a:xfrm>
            <a:off x="65754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49188" name="Text Box 36"/>
          <p:cNvSpPr txBox="1">
            <a:spLocks noChangeArrowheads="1"/>
          </p:cNvSpPr>
          <p:nvPr/>
        </p:nvSpPr>
        <p:spPr bwMode="auto">
          <a:xfrm>
            <a:off x="16224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9189" name="Text Box 37"/>
          <p:cNvSpPr txBox="1">
            <a:spLocks noChangeArrowheads="1"/>
          </p:cNvSpPr>
          <p:nvPr/>
        </p:nvSpPr>
        <p:spPr bwMode="auto">
          <a:xfrm>
            <a:off x="22098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49190" name="Text Box 38"/>
          <p:cNvSpPr txBox="1">
            <a:spLocks noChangeArrowheads="1"/>
          </p:cNvSpPr>
          <p:nvPr/>
        </p:nvSpPr>
        <p:spPr bwMode="auto">
          <a:xfrm>
            <a:off x="38100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9191" name="Text Box 39"/>
          <p:cNvSpPr txBox="1">
            <a:spLocks noChangeArrowheads="1"/>
          </p:cNvSpPr>
          <p:nvPr/>
        </p:nvSpPr>
        <p:spPr bwMode="auto">
          <a:xfrm>
            <a:off x="32226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9192" name="Text Box 40"/>
          <p:cNvSpPr txBox="1">
            <a:spLocks noChangeArrowheads="1"/>
          </p:cNvSpPr>
          <p:nvPr/>
        </p:nvSpPr>
        <p:spPr bwMode="auto">
          <a:xfrm>
            <a:off x="54864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49193" name="Text Box 41"/>
          <p:cNvSpPr txBox="1">
            <a:spLocks noChangeArrowheads="1"/>
          </p:cNvSpPr>
          <p:nvPr/>
        </p:nvSpPr>
        <p:spPr bwMode="auto">
          <a:xfrm>
            <a:off x="48990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49194" name="Text Box 42"/>
          <p:cNvSpPr txBox="1">
            <a:spLocks noChangeArrowheads="1"/>
          </p:cNvSpPr>
          <p:nvPr/>
        </p:nvSpPr>
        <p:spPr bwMode="auto">
          <a:xfrm>
            <a:off x="1774825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49195" name="Text Box 43"/>
          <p:cNvSpPr txBox="1">
            <a:spLocks noChangeArrowheads="1"/>
          </p:cNvSpPr>
          <p:nvPr/>
        </p:nvSpPr>
        <p:spPr bwMode="auto">
          <a:xfrm>
            <a:off x="23622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49196" name="Text Box 44"/>
          <p:cNvSpPr txBox="1">
            <a:spLocks noChangeArrowheads="1"/>
          </p:cNvSpPr>
          <p:nvPr/>
        </p:nvSpPr>
        <p:spPr bwMode="auto">
          <a:xfrm>
            <a:off x="29464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49197" name="Text Box 45"/>
          <p:cNvSpPr txBox="1">
            <a:spLocks noChangeArrowheads="1"/>
          </p:cNvSpPr>
          <p:nvPr/>
        </p:nvSpPr>
        <p:spPr bwMode="auto">
          <a:xfrm>
            <a:off x="35433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16543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51609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3988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28114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9862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45735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57483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22240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63357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54768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0797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24923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6671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48895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60642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19050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66516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32448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0195" name="Text Box 19"/>
          <p:cNvSpPr txBox="1">
            <a:spLocks noChangeArrowheads="1"/>
          </p:cNvSpPr>
          <p:nvPr/>
        </p:nvSpPr>
        <p:spPr bwMode="auto">
          <a:xfrm>
            <a:off x="22320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38322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0197" name="Text Box 21"/>
          <p:cNvSpPr txBox="1">
            <a:spLocks noChangeArrowheads="1"/>
          </p:cNvSpPr>
          <p:nvPr/>
        </p:nvSpPr>
        <p:spPr bwMode="auto">
          <a:xfrm>
            <a:off x="16446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0198" name="Text Box 22"/>
          <p:cNvSpPr txBox="1">
            <a:spLocks noChangeArrowheads="1"/>
          </p:cNvSpPr>
          <p:nvPr/>
        </p:nvSpPr>
        <p:spPr bwMode="auto">
          <a:xfrm>
            <a:off x="23082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0199" name="Text Box 23"/>
          <p:cNvSpPr txBox="1">
            <a:spLocks noChangeArrowheads="1"/>
          </p:cNvSpPr>
          <p:nvPr/>
        </p:nvSpPr>
        <p:spPr bwMode="auto">
          <a:xfrm>
            <a:off x="15240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0200" name="Text Box 24"/>
          <p:cNvSpPr txBox="1">
            <a:spLocks noChangeArrowheads="1"/>
          </p:cNvSpPr>
          <p:nvPr/>
        </p:nvSpPr>
        <p:spPr bwMode="auto">
          <a:xfrm>
            <a:off x="31242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39846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0202" name="Text Box 26"/>
          <p:cNvSpPr txBox="1">
            <a:spLocks noChangeArrowheads="1"/>
          </p:cNvSpPr>
          <p:nvPr/>
        </p:nvSpPr>
        <p:spPr bwMode="auto">
          <a:xfrm>
            <a:off x="54324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0203" name="Text Box 27"/>
          <p:cNvSpPr txBox="1">
            <a:spLocks noChangeArrowheads="1"/>
          </p:cNvSpPr>
          <p:nvPr/>
        </p:nvSpPr>
        <p:spPr bwMode="auto">
          <a:xfrm>
            <a:off x="48450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64452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0205" name="Text Box 29"/>
          <p:cNvSpPr txBox="1">
            <a:spLocks noChangeArrowheads="1"/>
          </p:cNvSpPr>
          <p:nvPr/>
        </p:nvSpPr>
        <p:spPr bwMode="auto">
          <a:xfrm>
            <a:off x="70326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0206" name="Text Box 30"/>
          <p:cNvSpPr txBox="1">
            <a:spLocks noChangeArrowheads="1"/>
          </p:cNvSpPr>
          <p:nvPr/>
        </p:nvSpPr>
        <p:spPr bwMode="auto">
          <a:xfrm>
            <a:off x="55848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0207" name="Text Box 31"/>
          <p:cNvSpPr txBox="1">
            <a:spLocks noChangeArrowheads="1"/>
          </p:cNvSpPr>
          <p:nvPr/>
        </p:nvSpPr>
        <p:spPr bwMode="auto">
          <a:xfrm>
            <a:off x="48228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64770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73152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0210" name="Text Box 34"/>
          <p:cNvSpPr txBox="1">
            <a:spLocks noChangeArrowheads="1"/>
          </p:cNvSpPr>
          <p:nvPr/>
        </p:nvSpPr>
        <p:spPr bwMode="auto">
          <a:xfrm>
            <a:off x="6629400" y="4923691"/>
            <a:ext cx="1120775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50211" name="Text Box 35"/>
          <p:cNvSpPr txBox="1">
            <a:spLocks noChangeArrowheads="1"/>
          </p:cNvSpPr>
          <p:nvPr/>
        </p:nvSpPr>
        <p:spPr bwMode="auto">
          <a:xfrm>
            <a:off x="71628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0212" name="Text Box 36"/>
          <p:cNvSpPr txBox="1">
            <a:spLocks noChangeArrowheads="1"/>
          </p:cNvSpPr>
          <p:nvPr/>
        </p:nvSpPr>
        <p:spPr bwMode="auto">
          <a:xfrm>
            <a:off x="16224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0213" name="Text Box 37"/>
          <p:cNvSpPr txBox="1">
            <a:spLocks noChangeArrowheads="1"/>
          </p:cNvSpPr>
          <p:nvPr/>
        </p:nvSpPr>
        <p:spPr bwMode="auto">
          <a:xfrm>
            <a:off x="22098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0214" name="Text Box 38"/>
          <p:cNvSpPr txBox="1">
            <a:spLocks noChangeArrowheads="1"/>
          </p:cNvSpPr>
          <p:nvPr/>
        </p:nvSpPr>
        <p:spPr bwMode="auto">
          <a:xfrm>
            <a:off x="38100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0215" name="Text Box 39"/>
          <p:cNvSpPr txBox="1">
            <a:spLocks noChangeArrowheads="1"/>
          </p:cNvSpPr>
          <p:nvPr/>
        </p:nvSpPr>
        <p:spPr bwMode="auto">
          <a:xfrm>
            <a:off x="32226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0216" name="Text Box 40"/>
          <p:cNvSpPr txBox="1">
            <a:spLocks noChangeArrowheads="1"/>
          </p:cNvSpPr>
          <p:nvPr/>
        </p:nvSpPr>
        <p:spPr bwMode="auto">
          <a:xfrm>
            <a:off x="54864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0217" name="Text Box 41"/>
          <p:cNvSpPr txBox="1">
            <a:spLocks noChangeArrowheads="1"/>
          </p:cNvSpPr>
          <p:nvPr/>
        </p:nvSpPr>
        <p:spPr bwMode="auto">
          <a:xfrm>
            <a:off x="48990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0218" name="Text Box 42"/>
          <p:cNvSpPr txBox="1">
            <a:spLocks noChangeArrowheads="1"/>
          </p:cNvSpPr>
          <p:nvPr/>
        </p:nvSpPr>
        <p:spPr bwMode="auto">
          <a:xfrm>
            <a:off x="65754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0219" name="Text Box 43"/>
          <p:cNvSpPr txBox="1">
            <a:spLocks noChangeArrowheads="1"/>
          </p:cNvSpPr>
          <p:nvPr/>
        </p:nvSpPr>
        <p:spPr bwMode="auto">
          <a:xfrm>
            <a:off x="1774825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0220" name="Text Box 44"/>
          <p:cNvSpPr txBox="1">
            <a:spLocks noChangeArrowheads="1"/>
          </p:cNvSpPr>
          <p:nvPr/>
        </p:nvSpPr>
        <p:spPr bwMode="auto">
          <a:xfrm>
            <a:off x="23622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0221" name="Text Box 45"/>
          <p:cNvSpPr txBox="1">
            <a:spLocks noChangeArrowheads="1"/>
          </p:cNvSpPr>
          <p:nvPr/>
        </p:nvSpPr>
        <p:spPr bwMode="auto">
          <a:xfrm>
            <a:off x="29464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0222" name="Text Box 46"/>
          <p:cNvSpPr txBox="1">
            <a:spLocks noChangeArrowheads="1"/>
          </p:cNvSpPr>
          <p:nvPr/>
        </p:nvSpPr>
        <p:spPr bwMode="auto">
          <a:xfrm>
            <a:off x="35433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55740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/>
              <a:t>method </a:t>
            </a:r>
            <a:r>
              <a:rPr lang="en-US" dirty="0" err="1"/>
              <a:t>MergeSort</a:t>
            </a:r>
            <a:r>
              <a:rPr lang="en-US" dirty="0"/>
              <a:t>(array) {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 err="1"/>
              <a:t>MergeSort</a:t>
            </a:r>
            <a:r>
              <a:rPr lang="en-US" sz="2500" dirty="0"/>
              <a:t>(left half of array)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 err="1"/>
              <a:t>MergeSort</a:t>
            </a:r>
            <a:r>
              <a:rPr lang="en-US" sz="2500" dirty="0"/>
              <a:t>(right half of Array)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/>
              <a:t>Merge</a:t>
            </a:r>
          </a:p>
          <a:p>
            <a:pPr lvl="1">
              <a:buNone/>
            </a:pPr>
            <a:r>
              <a:rPr lang="en-US" dirty="0"/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57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6"/>
          <p:cNvSpPr txBox="1">
            <a:spLocks noChangeArrowheads="1"/>
          </p:cNvSpPr>
          <p:nvPr/>
        </p:nvSpPr>
        <p:spPr bwMode="auto">
          <a:xfrm>
            <a:off x="5160963" y="118036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1203" name="Text Box 1027"/>
          <p:cNvSpPr txBox="1">
            <a:spLocks noChangeArrowheads="1"/>
          </p:cNvSpPr>
          <p:nvPr/>
        </p:nvSpPr>
        <p:spPr bwMode="auto">
          <a:xfrm>
            <a:off x="3398838" y="118036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1204" name="Text Box 1028"/>
          <p:cNvSpPr txBox="1">
            <a:spLocks noChangeArrowheads="1"/>
          </p:cNvSpPr>
          <p:nvPr/>
        </p:nvSpPr>
        <p:spPr bwMode="auto">
          <a:xfrm>
            <a:off x="2811463" y="118036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1205" name="Text Box 1029"/>
          <p:cNvSpPr txBox="1">
            <a:spLocks noChangeArrowheads="1"/>
          </p:cNvSpPr>
          <p:nvPr/>
        </p:nvSpPr>
        <p:spPr bwMode="auto">
          <a:xfrm>
            <a:off x="3986213" y="118036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1206" name="Text Box 1030"/>
          <p:cNvSpPr txBox="1">
            <a:spLocks noChangeArrowheads="1"/>
          </p:cNvSpPr>
          <p:nvPr/>
        </p:nvSpPr>
        <p:spPr bwMode="auto">
          <a:xfrm>
            <a:off x="4573588" y="118036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1207" name="Text Box 1031"/>
          <p:cNvSpPr txBox="1">
            <a:spLocks noChangeArrowheads="1"/>
          </p:cNvSpPr>
          <p:nvPr/>
        </p:nvSpPr>
        <p:spPr bwMode="auto">
          <a:xfrm>
            <a:off x="5748338" y="118036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1208" name="Text Box 1032"/>
          <p:cNvSpPr txBox="1">
            <a:spLocks noChangeArrowheads="1"/>
          </p:cNvSpPr>
          <p:nvPr/>
        </p:nvSpPr>
        <p:spPr bwMode="auto">
          <a:xfrm>
            <a:off x="2224088" y="118036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1209" name="Text Box 1033"/>
          <p:cNvSpPr txBox="1">
            <a:spLocks noChangeArrowheads="1"/>
          </p:cNvSpPr>
          <p:nvPr/>
        </p:nvSpPr>
        <p:spPr bwMode="auto">
          <a:xfrm>
            <a:off x="6335713" y="118036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1210" name="Text Box 1034"/>
          <p:cNvSpPr txBox="1">
            <a:spLocks noChangeArrowheads="1"/>
          </p:cNvSpPr>
          <p:nvPr/>
        </p:nvSpPr>
        <p:spPr bwMode="auto">
          <a:xfrm>
            <a:off x="5476875" y="1951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1211" name="Text Box 1035"/>
          <p:cNvSpPr txBox="1">
            <a:spLocks noChangeArrowheads="1"/>
          </p:cNvSpPr>
          <p:nvPr/>
        </p:nvSpPr>
        <p:spPr bwMode="auto">
          <a:xfrm>
            <a:off x="3079750" y="1951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1212" name="Text Box 1036"/>
          <p:cNvSpPr txBox="1">
            <a:spLocks noChangeArrowheads="1"/>
          </p:cNvSpPr>
          <p:nvPr/>
        </p:nvSpPr>
        <p:spPr bwMode="auto">
          <a:xfrm>
            <a:off x="2492375" y="1951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1213" name="Text Box 1037"/>
          <p:cNvSpPr txBox="1">
            <a:spLocks noChangeArrowheads="1"/>
          </p:cNvSpPr>
          <p:nvPr/>
        </p:nvSpPr>
        <p:spPr bwMode="auto">
          <a:xfrm>
            <a:off x="3667125" y="1951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1214" name="Text Box 1038"/>
          <p:cNvSpPr txBox="1">
            <a:spLocks noChangeArrowheads="1"/>
          </p:cNvSpPr>
          <p:nvPr/>
        </p:nvSpPr>
        <p:spPr bwMode="auto">
          <a:xfrm>
            <a:off x="4889500" y="1951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1215" name="Text Box 1039"/>
          <p:cNvSpPr txBox="1">
            <a:spLocks noChangeArrowheads="1"/>
          </p:cNvSpPr>
          <p:nvPr/>
        </p:nvSpPr>
        <p:spPr bwMode="auto">
          <a:xfrm>
            <a:off x="6064250" y="1951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1216" name="Text Box 1040"/>
          <p:cNvSpPr txBox="1">
            <a:spLocks noChangeArrowheads="1"/>
          </p:cNvSpPr>
          <p:nvPr/>
        </p:nvSpPr>
        <p:spPr bwMode="auto">
          <a:xfrm>
            <a:off x="1905000" y="1951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1217" name="Text Box 1041"/>
          <p:cNvSpPr txBox="1">
            <a:spLocks noChangeArrowheads="1"/>
          </p:cNvSpPr>
          <p:nvPr/>
        </p:nvSpPr>
        <p:spPr bwMode="auto">
          <a:xfrm>
            <a:off x="6651625" y="1951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1218" name="Text Box 1042"/>
          <p:cNvSpPr txBox="1">
            <a:spLocks noChangeArrowheads="1"/>
          </p:cNvSpPr>
          <p:nvPr/>
        </p:nvSpPr>
        <p:spPr bwMode="auto">
          <a:xfrm>
            <a:off x="3244850" y="2713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1219" name="Text Box 1043"/>
          <p:cNvSpPr txBox="1">
            <a:spLocks noChangeArrowheads="1"/>
          </p:cNvSpPr>
          <p:nvPr/>
        </p:nvSpPr>
        <p:spPr bwMode="auto">
          <a:xfrm>
            <a:off x="2232025" y="2713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1220" name="Text Box 1044"/>
          <p:cNvSpPr txBox="1">
            <a:spLocks noChangeArrowheads="1"/>
          </p:cNvSpPr>
          <p:nvPr/>
        </p:nvSpPr>
        <p:spPr bwMode="auto">
          <a:xfrm>
            <a:off x="3832225" y="2713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1221" name="Text Box 1045"/>
          <p:cNvSpPr txBox="1">
            <a:spLocks noChangeArrowheads="1"/>
          </p:cNvSpPr>
          <p:nvPr/>
        </p:nvSpPr>
        <p:spPr bwMode="auto">
          <a:xfrm>
            <a:off x="1644650" y="2713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1222" name="Text Box 1046"/>
          <p:cNvSpPr txBox="1">
            <a:spLocks noChangeArrowheads="1"/>
          </p:cNvSpPr>
          <p:nvPr/>
        </p:nvSpPr>
        <p:spPr bwMode="auto">
          <a:xfrm>
            <a:off x="2308225" y="3475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1223" name="Text Box 1047"/>
          <p:cNvSpPr txBox="1">
            <a:spLocks noChangeArrowheads="1"/>
          </p:cNvSpPr>
          <p:nvPr/>
        </p:nvSpPr>
        <p:spPr bwMode="auto">
          <a:xfrm>
            <a:off x="1524000" y="3475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1224" name="Text Box 1048"/>
          <p:cNvSpPr txBox="1">
            <a:spLocks noChangeArrowheads="1"/>
          </p:cNvSpPr>
          <p:nvPr/>
        </p:nvSpPr>
        <p:spPr bwMode="auto">
          <a:xfrm>
            <a:off x="3124200" y="3475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1225" name="Text Box 1049"/>
          <p:cNvSpPr txBox="1">
            <a:spLocks noChangeArrowheads="1"/>
          </p:cNvSpPr>
          <p:nvPr/>
        </p:nvSpPr>
        <p:spPr bwMode="auto">
          <a:xfrm>
            <a:off x="3984625" y="3475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1226" name="Text Box 1050"/>
          <p:cNvSpPr txBox="1">
            <a:spLocks noChangeArrowheads="1"/>
          </p:cNvSpPr>
          <p:nvPr/>
        </p:nvSpPr>
        <p:spPr bwMode="auto">
          <a:xfrm>
            <a:off x="5432425" y="2713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1227" name="Text Box 1051"/>
          <p:cNvSpPr txBox="1">
            <a:spLocks noChangeArrowheads="1"/>
          </p:cNvSpPr>
          <p:nvPr/>
        </p:nvSpPr>
        <p:spPr bwMode="auto">
          <a:xfrm>
            <a:off x="4845050" y="2713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1228" name="Text Box 1052"/>
          <p:cNvSpPr txBox="1">
            <a:spLocks noChangeArrowheads="1"/>
          </p:cNvSpPr>
          <p:nvPr/>
        </p:nvSpPr>
        <p:spPr bwMode="auto">
          <a:xfrm>
            <a:off x="6445250" y="2713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1229" name="Text Box 1053"/>
          <p:cNvSpPr txBox="1">
            <a:spLocks noChangeArrowheads="1"/>
          </p:cNvSpPr>
          <p:nvPr/>
        </p:nvSpPr>
        <p:spPr bwMode="auto">
          <a:xfrm>
            <a:off x="7032625" y="2713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1230" name="Text Box 1054"/>
          <p:cNvSpPr txBox="1">
            <a:spLocks noChangeArrowheads="1"/>
          </p:cNvSpPr>
          <p:nvPr/>
        </p:nvSpPr>
        <p:spPr bwMode="auto">
          <a:xfrm>
            <a:off x="5584825" y="3475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1231" name="Text Box 1055"/>
          <p:cNvSpPr txBox="1">
            <a:spLocks noChangeArrowheads="1"/>
          </p:cNvSpPr>
          <p:nvPr/>
        </p:nvSpPr>
        <p:spPr bwMode="auto">
          <a:xfrm>
            <a:off x="4822825" y="3475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1232" name="Text Box 1056"/>
          <p:cNvSpPr txBox="1">
            <a:spLocks noChangeArrowheads="1"/>
          </p:cNvSpPr>
          <p:nvPr/>
        </p:nvSpPr>
        <p:spPr bwMode="auto">
          <a:xfrm>
            <a:off x="6477000" y="3475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1233" name="Text Box 1057"/>
          <p:cNvSpPr txBox="1">
            <a:spLocks noChangeArrowheads="1"/>
          </p:cNvSpPr>
          <p:nvPr/>
        </p:nvSpPr>
        <p:spPr bwMode="auto">
          <a:xfrm>
            <a:off x="7315200" y="3475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1234" name="Text Box 1058"/>
          <p:cNvSpPr txBox="1">
            <a:spLocks noChangeArrowheads="1"/>
          </p:cNvSpPr>
          <p:nvPr/>
        </p:nvSpPr>
        <p:spPr bwMode="auto">
          <a:xfrm>
            <a:off x="5083175" y="5609488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51235" name="Text Box 1059"/>
          <p:cNvSpPr txBox="1">
            <a:spLocks noChangeArrowheads="1"/>
          </p:cNvSpPr>
          <p:nvPr/>
        </p:nvSpPr>
        <p:spPr bwMode="auto">
          <a:xfrm>
            <a:off x="1622425" y="4237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1236" name="Text Box 1060"/>
          <p:cNvSpPr txBox="1">
            <a:spLocks noChangeArrowheads="1"/>
          </p:cNvSpPr>
          <p:nvPr/>
        </p:nvSpPr>
        <p:spPr bwMode="auto">
          <a:xfrm>
            <a:off x="2209800" y="4237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1237" name="Text Box 1061"/>
          <p:cNvSpPr txBox="1">
            <a:spLocks noChangeArrowheads="1"/>
          </p:cNvSpPr>
          <p:nvPr/>
        </p:nvSpPr>
        <p:spPr bwMode="auto">
          <a:xfrm>
            <a:off x="3810000" y="4237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1238" name="Text Box 1062"/>
          <p:cNvSpPr txBox="1">
            <a:spLocks noChangeArrowheads="1"/>
          </p:cNvSpPr>
          <p:nvPr/>
        </p:nvSpPr>
        <p:spPr bwMode="auto">
          <a:xfrm>
            <a:off x="3222625" y="4237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1239" name="Text Box 1063"/>
          <p:cNvSpPr txBox="1">
            <a:spLocks noChangeArrowheads="1"/>
          </p:cNvSpPr>
          <p:nvPr/>
        </p:nvSpPr>
        <p:spPr bwMode="auto">
          <a:xfrm>
            <a:off x="5486400" y="4237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1240" name="Text Box 1064"/>
          <p:cNvSpPr txBox="1">
            <a:spLocks noChangeArrowheads="1"/>
          </p:cNvSpPr>
          <p:nvPr/>
        </p:nvSpPr>
        <p:spPr bwMode="auto">
          <a:xfrm>
            <a:off x="4899025" y="4237888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1241" name="Text Box 1065"/>
          <p:cNvSpPr txBox="1">
            <a:spLocks noChangeArrowheads="1"/>
          </p:cNvSpPr>
          <p:nvPr/>
        </p:nvSpPr>
        <p:spPr bwMode="auto">
          <a:xfrm>
            <a:off x="7162800" y="42378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1242" name="Text Box 1066"/>
          <p:cNvSpPr txBox="1">
            <a:spLocks noChangeArrowheads="1"/>
          </p:cNvSpPr>
          <p:nvPr/>
        </p:nvSpPr>
        <p:spPr bwMode="auto">
          <a:xfrm>
            <a:off x="6575425" y="4237888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1243" name="Text Box 1067"/>
          <p:cNvSpPr txBox="1">
            <a:spLocks noChangeArrowheads="1"/>
          </p:cNvSpPr>
          <p:nvPr/>
        </p:nvSpPr>
        <p:spPr bwMode="auto">
          <a:xfrm>
            <a:off x="1774825" y="49617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1244" name="Text Box 1068"/>
          <p:cNvSpPr txBox="1">
            <a:spLocks noChangeArrowheads="1"/>
          </p:cNvSpPr>
          <p:nvPr/>
        </p:nvSpPr>
        <p:spPr bwMode="auto">
          <a:xfrm>
            <a:off x="2362200" y="49617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1245" name="Text Box 1069"/>
          <p:cNvSpPr txBox="1">
            <a:spLocks noChangeArrowheads="1"/>
          </p:cNvSpPr>
          <p:nvPr/>
        </p:nvSpPr>
        <p:spPr bwMode="auto">
          <a:xfrm>
            <a:off x="2946400" y="49617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1246" name="Text Box 1070"/>
          <p:cNvSpPr txBox="1">
            <a:spLocks noChangeArrowheads="1"/>
          </p:cNvSpPr>
          <p:nvPr/>
        </p:nvSpPr>
        <p:spPr bwMode="auto">
          <a:xfrm>
            <a:off x="3543300" y="496178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253392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1026"/>
          <p:cNvSpPr txBox="1">
            <a:spLocks noChangeArrowheads="1"/>
          </p:cNvSpPr>
          <p:nvPr/>
        </p:nvSpPr>
        <p:spPr bwMode="auto">
          <a:xfrm>
            <a:off x="5160963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2227" name="Text Box 1027"/>
          <p:cNvSpPr txBox="1">
            <a:spLocks noChangeArrowheads="1"/>
          </p:cNvSpPr>
          <p:nvPr/>
        </p:nvSpPr>
        <p:spPr bwMode="auto">
          <a:xfrm>
            <a:off x="3398838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2228" name="Text Box 1028"/>
          <p:cNvSpPr txBox="1">
            <a:spLocks noChangeArrowheads="1"/>
          </p:cNvSpPr>
          <p:nvPr/>
        </p:nvSpPr>
        <p:spPr bwMode="auto">
          <a:xfrm>
            <a:off x="2811463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2229" name="Text Box 1029"/>
          <p:cNvSpPr txBox="1">
            <a:spLocks noChangeArrowheads="1"/>
          </p:cNvSpPr>
          <p:nvPr/>
        </p:nvSpPr>
        <p:spPr bwMode="auto">
          <a:xfrm>
            <a:off x="3986213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2230" name="Text Box 1030"/>
          <p:cNvSpPr txBox="1">
            <a:spLocks noChangeArrowheads="1"/>
          </p:cNvSpPr>
          <p:nvPr/>
        </p:nvSpPr>
        <p:spPr bwMode="auto">
          <a:xfrm>
            <a:off x="4573588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2231" name="Text Box 1031"/>
          <p:cNvSpPr txBox="1">
            <a:spLocks noChangeArrowheads="1"/>
          </p:cNvSpPr>
          <p:nvPr/>
        </p:nvSpPr>
        <p:spPr bwMode="auto">
          <a:xfrm>
            <a:off x="5748338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2232" name="Text Box 1032"/>
          <p:cNvSpPr txBox="1">
            <a:spLocks noChangeArrowheads="1"/>
          </p:cNvSpPr>
          <p:nvPr/>
        </p:nvSpPr>
        <p:spPr bwMode="auto">
          <a:xfrm>
            <a:off x="2224088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2233" name="Text Box 1033"/>
          <p:cNvSpPr txBox="1">
            <a:spLocks noChangeArrowheads="1"/>
          </p:cNvSpPr>
          <p:nvPr/>
        </p:nvSpPr>
        <p:spPr bwMode="auto">
          <a:xfrm>
            <a:off x="6335713" y="119795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2234" name="Text Box 1034"/>
          <p:cNvSpPr txBox="1">
            <a:spLocks noChangeArrowheads="1"/>
          </p:cNvSpPr>
          <p:nvPr/>
        </p:nvSpPr>
        <p:spPr bwMode="auto">
          <a:xfrm>
            <a:off x="5476875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2235" name="Text Box 1035"/>
          <p:cNvSpPr txBox="1">
            <a:spLocks noChangeArrowheads="1"/>
          </p:cNvSpPr>
          <p:nvPr/>
        </p:nvSpPr>
        <p:spPr bwMode="auto">
          <a:xfrm>
            <a:off x="3079750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2236" name="Text Box 1036"/>
          <p:cNvSpPr txBox="1">
            <a:spLocks noChangeArrowheads="1"/>
          </p:cNvSpPr>
          <p:nvPr/>
        </p:nvSpPr>
        <p:spPr bwMode="auto">
          <a:xfrm>
            <a:off x="2492375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2237" name="Text Box 1037"/>
          <p:cNvSpPr txBox="1">
            <a:spLocks noChangeArrowheads="1"/>
          </p:cNvSpPr>
          <p:nvPr/>
        </p:nvSpPr>
        <p:spPr bwMode="auto">
          <a:xfrm>
            <a:off x="3667125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2238" name="Text Box 1038"/>
          <p:cNvSpPr txBox="1">
            <a:spLocks noChangeArrowheads="1"/>
          </p:cNvSpPr>
          <p:nvPr/>
        </p:nvSpPr>
        <p:spPr bwMode="auto">
          <a:xfrm>
            <a:off x="4889500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2239" name="Text Box 1039"/>
          <p:cNvSpPr txBox="1">
            <a:spLocks noChangeArrowheads="1"/>
          </p:cNvSpPr>
          <p:nvPr/>
        </p:nvSpPr>
        <p:spPr bwMode="auto">
          <a:xfrm>
            <a:off x="6064250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2240" name="Text Box 1040"/>
          <p:cNvSpPr txBox="1">
            <a:spLocks noChangeArrowheads="1"/>
          </p:cNvSpPr>
          <p:nvPr/>
        </p:nvSpPr>
        <p:spPr bwMode="auto">
          <a:xfrm>
            <a:off x="1905000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2241" name="Text Box 1041"/>
          <p:cNvSpPr txBox="1">
            <a:spLocks noChangeArrowheads="1"/>
          </p:cNvSpPr>
          <p:nvPr/>
        </p:nvSpPr>
        <p:spPr bwMode="auto">
          <a:xfrm>
            <a:off x="6651625" y="1969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2242" name="Text Box 1042"/>
          <p:cNvSpPr txBox="1">
            <a:spLocks noChangeArrowheads="1"/>
          </p:cNvSpPr>
          <p:nvPr/>
        </p:nvSpPr>
        <p:spPr bwMode="auto">
          <a:xfrm>
            <a:off x="3244850" y="2731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2243" name="Text Box 1043"/>
          <p:cNvSpPr txBox="1">
            <a:spLocks noChangeArrowheads="1"/>
          </p:cNvSpPr>
          <p:nvPr/>
        </p:nvSpPr>
        <p:spPr bwMode="auto">
          <a:xfrm>
            <a:off x="2232025" y="2731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2244" name="Text Box 1044"/>
          <p:cNvSpPr txBox="1">
            <a:spLocks noChangeArrowheads="1"/>
          </p:cNvSpPr>
          <p:nvPr/>
        </p:nvSpPr>
        <p:spPr bwMode="auto">
          <a:xfrm>
            <a:off x="3832225" y="2731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2245" name="Text Box 1045"/>
          <p:cNvSpPr txBox="1">
            <a:spLocks noChangeArrowheads="1"/>
          </p:cNvSpPr>
          <p:nvPr/>
        </p:nvSpPr>
        <p:spPr bwMode="auto">
          <a:xfrm>
            <a:off x="1644650" y="2731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2246" name="Text Box 1046"/>
          <p:cNvSpPr txBox="1">
            <a:spLocks noChangeArrowheads="1"/>
          </p:cNvSpPr>
          <p:nvPr/>
        </p:nvSpPr>
        <p:spPr bwMode="auto">
          <a:xfrm>
            <a:off x="2308225" y="3493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2247" name="Text Box 1047"/>
          <p:cNvSpPr txBox="1">
            <a:spLocks noChangeArrowheads="1"/>
          </p:cNvSpPr>
          <p:nvPr/>
        </p:nvSpPr>
        <p:spPr bwMode="auto">
          <a:xfrm>
            <a:off x="1524000" y="3493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2248" name="Text Box 1048"/>
          <p:cNvSpPr txBox="1">
            <a:spLocks noChangeArrowheads="1"/>
          </p:cNvSpPr>
          <p:nvPr/>
        </p:nvSpPr>
        <p:spPr bwMode="auto">
          <a:xfrm>
            <a:off x="3124200" y="3493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2249" name="Text Box 1049"/>
          <p:cNvSpPr txBox="1">
            <a:spLocks noChangeArrowheads="1"/>
          </p:cNvSpPr>
          <p:nvPr/>
        </p:nvSpPr>
        <p:spPr bwMode="auto">
          <a:xfrm>
            <a:off x="3984625" y="3493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2250" name="Text Box 1050"/>
          <p:cNvSpPr txBox="1">
            <a:spLocks noChangeArrowheads="1"/>
          </p:cNvSpPr>
          <p:nvPr/>
        </p:nvSpPr>
        <p:spPr bwMode="auto">
          <a:xfrm>
            <a:off x="5432425" y="2731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2251" name="Text Box 1051"/>
          <p:cNvSpPr txBox="1">
            <a:spLocks noChangeArrowheads="1"/>
          </p:cNvSpPr>
          <p:nvPr/>
        </p:nvSpPr>
        <p:spPr bwMode="auto">
          <a:xfrm>
            <a:off x="4845050" y="2731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2252" name="Text Box 1052"/>
          <p:cNvSpPr txBox="1">
            <a:spLocks noChangeArrowheads="1"/>
          </p:cNvSpPr>
          <p:nvPr/>
        </p:nvSpPr>
        <p:spPr bwMode="auto">
          <a:xfrm>
            <a:off x="6445250" y="2731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2253" name="Text Box 1053"/>
          <p:cNvSpPr txBox="1">
            <a:spLocks noChangeArrowheads="1"/>
          </p:cNvSpPr>
          <p:nvPr/>
        </p:nvSpPr>
        <p:spPr bwMode="auto">
          <a:xfrm>
            <a:off x="7032625" y="2731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2254" name="Text Box 1054"/>
          <p:cNvSpPr txBox="1">
            <a:spLocks noChangeArrowheads="1"/>
          </p:cNvSpPr>
          <p:nvPr/>
        </p:nvSpPr>
        <p:spPr bwMode="auto">
          <a:xfrm>
            <a:off x="5584825" y="3493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2255" name="Text Box 1055"/>
          <p:cNvSpPr txBox="1">
            <a:spLocks noChangeArrowheads="1"/>
          </p:cNvSpPr>
          <p:nvPr/>
        </p:nvSpPr>
        <p:spPr bwMode="auto">
          <a:xfrm>
            <a:off x="4822825" y="3493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2256" name="Text Box 1056"/>
          <p:cNvSpPr txBox="1">
            <a:spLocks noChangeArrowheads="1"/>
          </p:cNvSpPr>
          <p:nvPr/>
        </p:nvSpPr>
        <p:spPr bwMode="auto">
          <a:xfrm>
            <a:off x="6477000" y="3493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2257" name="Text Box 1057"/>
          <p:cNvSpPr txBox="1">
            <a:spLocks noChangeArrowheads="1"/>
          </p:cNvSpPr>
          <p:nvPr/>
        </p:nvSpPr>
        <p:spPr bwMode="auto">
          <a:xfrm>
            <a:off x="7315200" y="3493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2258" name="Text Box 1058"/>
          <p:cNvSpPr txBox="1">
            <a:spLocks noChangeArrowheads="1"/>
          </p:cNvSpPr>
          <p:nvPr/>
        </p:nvSpPr>
        <p:spPr bwMode="auto">
          <a:xfrm>
            <a:off x="5083175" y="5627079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52259" name="Text Box 1059"/>
          <p:cNvSpPr txBox="1">
            <a:spLocks noChangeArrowheads="1"/>
          </p:cNvSpPr>
          <p:nvPr/>
        </p:nvSpPr>
        <p:spPr bwMode="auto">
          <a:xfrm>
            <a:off x="1622425" y="4255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2260" name="Text Box 1060"/>
          <p:cNvSpPr txBox="1">
            <a:spLocks noChangeArrowheads="1"/>
          </p:cNvSpPr>
          <p:nvPr/>
        </p:nvSpPr>
        <p:spPr bwMode="auto">
          <a:xfrm>
            <a:off x="2209800" y="4255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2261" name="Text Box 1061"/>
          <p:cNvSpPr txBox="1">
            <a:spLocks noChangeArrowheads="1"/>
          </p:cNvSpPr>
          <p:nvPr/>
        </p:nvSpPr>
        <p:spPr bwMode="auto">
          <a:xfrm>
            <a:off x="3810000" y="4255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2262" name="Text Box 1062"/>
          <p:cNvSpPr txBox="1">
            <a:spLocks noChangeArrowheads="1"/>
          </p:cNvSpPr>
          <p:nvPr/>
        </p:nvSpPr>
        <p:spPr bwMode="auto">
          <a:xfrm>
            <a:off x="3222625" y="4255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2263" name="Text Box 1063"/>
          <p:cNvSpPr txBox="1">
            <a:spLocks noChangeArrowheads="1"/>
          </p:cNvSpPr>
          <p:nvPr/>
        </p:nvSpPr>
        <p:spPr bwMode="auto">
          <a:xfrm>
            <a:off x="4899025" y="4255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2264" name="Text Box 1064"/>
          <p:cNvSpPr txBox="1">
            <a:spLocks noChangeArrowheads="1"/>
          </p:cNvSpPr>
          <p:nvPr/>
        </p:nvSpPr>
        <p:spPr bwMode="auto">
          <a:xfrm>
            <a:off x="7162800" y="42554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2265" name="Text Box 1065"/>
          <p:cNvSpPr txBox="1">
            <a:spLocks noChangeArrowheads="1"/>
          </p:cNvSpPr>
          <p:nvPr/>
        </p:nvSpPr>
        <p:spPr bwMode="auto">
          <a:xfrm>
            <a:off x="6575425" y="4255479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2266" name="Text Box 1066"/>
          <p:cNvSpPr txBox="1">
            <a:spLocks noChangeArrowheads="1"/>
          </p:cNvSpPr>
          <p:nvPr/>
        </p:nvSpPr>
        <p:spPr bwMode="auto">
          <a:xfrm>
            <a:off x="1774825" y="49793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2267" name="Text Box 1067"/>
          <p:cNvSpPr txBox="1">
            <a:spLocks noChangeArrowheads="1"/>
          </p:cNvSpPr>
          <p:nvPr/>
        </p:nvSpPr>
        <p:spPr bwMode="auto">
          <a:xfrm>
            <a:off x="2362200" y="49793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2268" name="Text Box 1068"/>
          <p:cNvSpPr txBox="1">
            <a:spLocks noChangeArrowheads="1"/>
          </p:cNvSpPr>
          <p:nvPr/>
        </p:nvSpPr>
        <p:spPr bwMode="auto">
          <a:xfrm>
            <a:off x="2946400" y="49793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2269" name="Text Box 1069"/>
          <p:cNvSpPr txBox="1">
            <a:spLocks noChangeArrowheads="1"/>
          </p:cNvSpPr>
          <p:nvPr/>
        </p:nvSpPr>
        <p:spPr bwMode="auto">
          <a:xfrm>
            <a:off x="3543300" y="49793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2270" name="Text Box 1070"/>
          <p:cNvSpPr txBox="1">
            <a:spLocks noChangeArrowheads="1"/>
          </p:cNvSpPr>
          <p:nvPr/>
        </p:nvSpPr>
        <p:spPr bwMode="auto">
          <a:xfrm>
            <a:off x="4987925" y="496667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2271" name="Text Box 1071"/>
          <p:cNvSpPr txBox="1">
            <a:spLocks noChangeArrowheads="1"/>
          </p:cNvSpPr>
          <p:nvPr/>
        </p:nvSpPr>
        <p:spPr bwMode="auto">
          <a:xfrm>
            <a:off x="5486400" y="4255479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363254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026"/>
          <p:cNvSpPr txBox="1">
            <a:spLocks noChangeArrowheads="1"/>
          </p:cNvSpPr>
          <p:nvPr/>
        </p:nvSpPr>
        <p:spPr bwMode="auto">
          <a:xfrm>
            <a:off x="51609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3251" name="Text Box 1027"/>
          <p:cNvSpPr txBox="1">
            <a:spLocks noChangeArrowheads="1"/>
          </p:cNvSpPr>
          <p:nvPr/>
        </p:nvSpPr>
        <p:spPr bwMode="auto">
          <a:xfrm>
            <a:off x="33988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3252" name="Text Box 1028"/>
          <p:cNvSpPr txBox="1">
            <a:spLocks noChangeArrowheads="1"/>
          </p:cNvSpPr>
          <p:nvPr/>
        </p:nvSpPr>
        <p:spPr bwMode="auto">
          <a:xfrm>
            <a:off x="28114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3253" name="Text Box 1029"/>
          <p:cNvSpPr txBox="1">
            <a:spLocks noChangeArrowheads="1"/>
          </p:cNvSpPr>
          <p:nvPr/>
        </p:nvSpPr>
        <p:spPr bwMode="auto">
          <a:xfrm>
            <a:off x="39862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3254" name="Text Box 1030"/>
          <p:cNvSpPr txBox="1">
            <a:spLocks noChangeArrowheads="1"/>
          </p:cNvSpPr>
          <p:nvPr/>
        </p:nvSpPr>
        <p:spPr bwMode="auto">
          <a:xfrm>
            <a:off x="45735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3255" name="Text Box 1031"/>
          <p:cNvSpPr txBox="1">
            <a:spLocks noChangeArrowheads="1"/>
          </p:cNvSpPr>
          <p:nvPr/>
        </p:nvSpPr>
        <p:spPr bwMode="auto">
          <a:xfrm>
            <a:off x="57483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3256" name="Text Box 1032"/>
          <p:cNvSpPr txBox="1">
            <a:spLocks noChangeArrowheads="1"/>
          </p:cNvSpPr>
          <p:nvPr/>
        </p:nvSpPr>
        <p:spPr bwMode="auto">
          <a:xfrm>
            <a:off x="22240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3257" name="Text Box 1033"/>
          <p:cNvSpPr txBox="1">
            <a:spLocks noChangeArrowheads="1"/>
          </p:cNvSpPr>
          <p:nvPr/>
        </p:nvSpPr>
        <p:spPr bwMode="auto">
          <a:xfrm>
            <a:off x="63357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3258" name="Text Box 1034"/>
          <p:cNvSpPr txBox="1">
            <a:spLocks noChangeArrowheads="1"/>
          </p:cNvSpPr>
          <p:nvPr/>
        </p:nvSpPr>
        <p:spPr bwMode="auto">
          <a:xfrm>
            <a:off x="54768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3259" name="Text Box 1035"/>
          <p:cNvSpPr txBox="1">
            <a:spLocks noChangeArrowheads="1"/>
          </p:cNvSpPr>
          <p:nvPr/>
        </p:nvSpPr>
        <p:spPr bwMode="auto">
          <a:xfrm>
            <a:off x="30797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3260" name="Text Box 1036"/>
          <p:cNvSpPr txBox="1">
            <a:spLocks noChangeArrowheads="1"/>
          </p:cNvSpPr>
          <p:nvPr/>
        </p:nvSpPr>
        <p:spPr bwMode="auto">
          <a:xfrm>
            <a:off x="24923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3261" name="Text Box 1037"/>
          <p:cNvSpPr txBox="1">
            <a:spLocks noChangeArrowheads="1"/>
          </p:cNvSpPr>
          <p:nvPr/>
        </p:nvSpPr>
        <p:spPr bwMode="auto">
          <a:xfrm>
            <a:off x="36671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3262" name="Text Box 1038"/>
          <p:cNvSpPr txBox="1">
            <a:spLocks noChangeArrowheads="1"/>
          </p:cNvSpPr>
          <p:nvPr/>
        </p:nvSpPr>
        <p:spPr bwMode="auto">
          <a:xfrm>
            <a:off x="48895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3263" name="Text Box 1039"/>
          <p:cNvSpPr txBox="1">
            <a:spLocks noChangeArrowheads="1"/>
          </p:cNvSpPr>
          <p:nvPr/>
        </p:nvSpPr>
        <p:spPr bwMode="auto">
          <a:xfrm>
            <a:off x="60642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3264" name="Text Box 1040"/>
          <p:cNvSpPr txBox="1">
            <a:spLocks noChangeArrowheads="1"/>
          </p:cNvSpPr>
          <p:nvPr/>
        </p:nvSpPr>
        <p:spPr bwMode="auto">
          <a:xfrm>
            <a:off x="19050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3265" name="Text Box 1041"/>
          <p:cNvSpPr txBox="1">
            <a:spLocks noChangeArrowheads="1"/>
          </p:cNvSpPr>
          <p:nvPr/>
        </p:nvSpPr>
        <p:spPr bwMode="auto">
          <a:xfrm>
            <a:off x="66516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3266" name="Text Box 1042"/>
          <p:cNvSpPr txBox="1">
            <a:spLocks noChangeArrowheads="1"/>
          </p:cNvSpPr>
          <p:nvPr/>
        </p:nvSpPr>
        <p:spPr bwMode="auto">
          <a:xfrm>
            <a:off x="32448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3267" name="Text Box 1043"/>
          <p:cNvSpPr txBox="1">
            <a:spLocks noChangeArrowheads="1"/>
          </p:cNvSpPr>
          <p:nvPr/>
        </p:nvSpPr>
        <p:spPr bwMode="auto">
          <a:xfrm>
            <a:off x="22320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3268" name="Text Box 1044"/>
          <p:cNvSpPr txBox="1">
            <a:spLocks noChangeArrowheads="1"/>
          </p:cNvSpPr>
          <p:nvPr/>
        </p:nvSpPr>
        <p:spPr bwMode="auto">
          <a:xfrm>
            <a:off x="38322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3269" name="Text Box 1045"/>
          <p:cNvSpPr txBox="1">
            <a:spLocks noChangeArrowheads="1"/>
          </p:cNvSpPr>
          <p:nvPr/>
        </p:nvSpPr>
        <p:spPr bwMode="auto">
          <a:xfrm>
            <a:off x="16446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3270" name="Text Box 1046"/>
          <p:cNvSpPr txBox="1">
            <a:spLocks noChangeArrowheads="1"/>
          </p:cNvSpPr>
          <p:nvPr/>
        </p:nvSpPr>
        <p:spPr bwMode="auto">
          <a:xfrm>
            <a:off x="23082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3271" name="Text Box 1047"/>
          <p:cNvSpPr txBox="1">
            <a:spLocks noChangeArrowheads="1"/>
          </p:cNvSpPr>
          <p:nvPr/>
        </p:nvSpPr>
        <p:spPr bwMode="auto">
          <a:xfrm>
            <a:off x="1524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3272" name="Text Box 1048"/>
          <p:cNvSpPr txBox="1">
            <a:spLocks noChangeArrowheads="1"/>
          </p:cNvSpPr>
          <p:nvPr/>
        </p:nvSpPr>
        <p:spPr bwMode="auto">
          <a:xfrm>
            <a:off x="31242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3273" name="Text Box 1049"/>
          <p:cNvSpPr txBox="1">
            <a:spLocks noChangeArrowheads="1"/>
          </p:cNvSpPr>
          <p:nvPr/>
        </p:nvSpPr>
        <p:spPr bwMode="auto">
          <a:xfrm>
            <a:off x="39846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3274" name="Text Box 1050"/>
          <p:cNvSpPr txBox="1">
            <a:spLocks noChangeArrowheads="1"/>
          </p:cNvSpPr>
          <p:nvPr/>
        </p:nvSpPr>
        <p:spPr bwMode="auto">
          <a:xfrm>
            <a:off x="54324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3275" name="Text Box 1051"/>
          <p:cNvSpPr txBox="1">
            <a:spLocks noChangeArrowheads="1"/>
          </p:cNvSpPr>
          <p:nvPr/>
        </p:nvSpPr>
        <p:spPr bwMode="auto">
          <a:xfrm>
            <a:off x="48450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3276" name="Text Box 1052"/>
          <p:cNvSpPr txBox="1">
            <a:spLocks noChangeArrowheads="1"/>
          </p:cNvSpPr>
          <p:nvPr/>
        </p:nvSpPr>
        <p:spPr bwMode="auto">
          <a:xfrm>
            <a:off x="64452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3277" name="Text Box 1053"/>
          <p:cNvSpPr txBox="1">
            <a:spLocks noChangeArrowheads="1"/>
          </p:cNvSpPr>
          <p:nvPr/>
        </p:nvSpPr>
        <p:spPr bwMode="auto">
          <a:xfrm>
            <a:off x="70326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3278" name="Text Box 1054"/>
          <p:cNvSpPr txBox="1">
            <a:spLocks noChangeArrowheads="1"/>
          </p:cNvSpPr>
          <p:nvPr/>
        </p:nvSpPr>
        <p:spPr bwMode="auto">
          <a:xfrm>
            <a:off x="55848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3279" name="Text Box 1055"/>
          <p:cNvSpPr txBox="1">
            <a:spLocks noChangeArrowheads="1"/>
          </p:cNvSpPr>
          <p:nvPr/>
        </p:nvSpPr>
        <p:spPr bwMode="auto">
          <a:xfrm>
            <a:off x="48228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3280" name="Text Box 1056"/>
          <p:cNvSpPr txBox="1">
            <a:spLocks noChangeArrowheads="1"/>
          </p:cNvSpPr>
          <p:nvPr/>
        </p:nvSpPr>
        <p:spPr bwMode="auto">
          <a:xfrm>
            <a:off x="6477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3281" name="Text Box 1057"/>
          <p:cNvSpPr txBox="1">
            <a:spLocks noChangeArrowheads="1"/>
          </p:cNvSpPr>
          <p:nvPr/>
        </p:nvSpPr>
        <p:spPr bwMode="auto">
          <a:xfrm>
            <a:off x="73152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3282" name="Text Box 1058"/>
          <p:cNvSpPr txBox="1">
            <a:spLocks noChangeArrowheads="1"/>
          </p:cNvSpPr>
          <p:nvPr/>
        </p:nvSpPr>
        <p:spPr bwMode="auto">
          <a:xfrm>
            <a:off x="5083175" y="5609493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53283" name="Text Box 1059"/>
          <p:cNvSpPr txBox="1">
            <a:spLocks noChangeArrowheads="1"/>
          </p:cNvSpPr>
          <p:nvPr/>
        </p:nvSpPr>
        <p:spPr bwMode="auto">
          <a:xfrm>
            <a:off x="1622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3284" name="Text Box 1060"/>
          <p:cNvSpPr txBox="1">
            <a:spLocks noChangeArrowheads="1"/>
          </p:cNvSpPr>
          <p:nvPr/>
        </p:nvSpPr>
        <p:spPr bwMode="auto">
          <a:xfrm>
            <a:off x="22098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3285" name="Text Box 1061"/>
          <p:cNvSpPr txBox="1">
            <a:spLocks noChangeArrowheads="1"/>
          </p:cNvSpPr>
          <p:nvPr/>
        </p:nvSpPr>
        <p:spPr bwMode="auto">
          <a:xfrm>
            <a:off x="38100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3286" name="Text Box 1062"/>
          <p:cNvSpPr txBox="1">
            <a:spLocks noChangeArrowheads="1"/>
          </p:cNvSpPr>
          <p:nvPr/>
        </p:nvSpPr>
        <p:spPr bwMode="auto">
          <a:xfrm>
            <a:off x="32226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3287" name="Text Box 1063"/>
          <p:cNvSpPr txBox="1">
            <a:spLocks noChangeArrowheads="1"/>
          </p:cNvSpPr>
          <p:nvPr/>
        </p:nvSpPr>
        <p:spPr bwMode="auto">
          <a:xfrm>
            <a:off x="48990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3288" name="Text Box 1064"/>
          <p:cNvSpPr txBox="1">
            <a:spLocks noChangeArrowheads="1"/>
          </p:cNvSpPr>
          <p:nvPr/>
        </p:nvSpPr>
        <p:spPr bwMode="auto">
          <a:xfrm>
            <a:off x="6575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3289" name="Text Box 1065"/>
          <p:cNvSpPr txBox="1">
            <a:spLocks noChangeArrowheads="1"/>
          </p:cNvSpPr>
          <p:nvPr/>
        </p:nvSpPr>
        <p:spPr bwMode="auto">
          <a:xfrm>
            <a:off x="1774825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3290" name="Text Box 1066"/>
          <p:cNvSpPr txBox="1">
            <a:spLocks noChangeArrowheads="1"/>
          </p:cNvSpPr>
          <p:nvPr/>
        </p:nvSpPr>
        <p:spPr bwMode="auto">
          <a:xfrm>
            <a:off x="23622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3291" name="Text Box 1067"/>
          <p:cNvSpPr txBox="1">
            <a:spLocks noChangeArrowheads="1"/>
          </p:cNvSpPr>
          <p:nvPr/>
        </p:nvSpPr>
        <p:spPr bwMode="auto">
          <a:xfrm>
            <a:off x="29464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3292" name="Text Box 1068"/>
          <p:cNvSpPr txBox="1">
            <a:spLocks noChangeArrowheads="1"/>
          </p:cNvSpPr>
          <p:nvPr/>
        </p:nvSpPr>
        <p:spPr bwMode="auto">
          <a:xfrm>
            <a:off x="35433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3293" name="Text Box 1069"/>
          <p:cNvSpPr txBox="1">
            <a:spLocks noChangeArrowheads="1"/>
          </p:cNvSpPr>
          <p:nvPr/>
        </p:nvSpPr>
        <p:spPr bwMode="auto">
          <a:xfrm>
            <a:off x="4987925" y="49490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3294" name="Text Box 1070"/>
          <p:cNvSpPr txBox="1">
            <a:spLocks noChangeArrowheads="1"/>
          </p:cNvSpPr>
          <p:nvPr/>
        </p:nvSpPr>
        <p:spPr bwMode="auto">
          <a:xfrm>
            <a:off x="5575300" y="49490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3295" name="Text Box 1071"/>
          <p:cNvSpPr txBox="1">
            <a:spLocks noChangeArrowheads="1"/>
          </p:cNvSpPr>
          <p:nvPr/>
        </p:nvSpPr>
        <p:spPr bwMode="auto">
          <a:xfrm>
            <a:off x="5486400" y="4237893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3296" name="Text Box 1072"/>
          <p:cNvSpPr txBox="1">
            <a:spLocks noChangeArrowheads="1"/>
          </p:cNvSpPr>
          <p:nvPr/>
        </p:nvSpPr>
        <p:spPr bwMode="auto">
          <a:xfrm>
            <a:off x="7162800" y="4237893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421321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026"/>
          <p:cNvSpPr txBox="1">
            <a:spLocks noChangeArrowheads="1"/>
          </p:cNvSpPr>
          <p:nvPr/>
        </p:nvSpPr>
        <p:spPr bwMode="auto">
          <a:xfrm>
            <a:off x="5160963" y="11803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4275" name="Text Box 1027"/>
          <p:cNvSpPr txBox="1">
            <a:spLocks noChangeArrowheads="1"/>
          </p:cNvSpPr>
          <p:nvPr/>
        </p:nvSpPr>
        <p:spPr bwMode="auto">
          <a:xfrm>
            <a:off x="3398838" y="11803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4276" name="Text Box 1028"/>
          <p:cNvSpPr txBox="1">
            <a:spLocks noChangeArrowheads="1"/>
          </p:cNvSpPr>
          <p:nvPr/>
        </p:nvSpPr>
        <p:spPr bwMode="auto">
          <a:xfrm>
            <a:off x="2811463" y="11803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4277" name="Text Box 1029"/>
          <p:cNvSpPr txBox="1">
            <a:spLocks noChangeArrowheads="1"/>
          </p:cNvSpPr>
          <p:nvPr/>
        </p:nvSpPr>
        <p:spPr bwMode="auto">
          <a:xfrm>
            <a:off x="3986213" y="11803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4278" name="Text Box 1030"/>
          <p:cNvSpPr txBox="1">
            <a:spLocks noChangeArrowheads="1"/>
          </p:cNvSpPr>
          <p:nvPr/>
        </p:nvSpPr>
        <p:spPr bwMode="auto">
          <a:xfrm>
            <a:off x="4573588" y="11803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4279" name="Text Box 1031"/>
          <p:cNvSpPr txBox="1">
            <a:spLocks noChangeArrowheads="1"/>
          </p:cNvSpPr>
          <p:nvPr/>
        </p:nvSpPr>
        <p:spPr bwMode="auto">
          <a:xfrm>
            <a:off x="5748338" y="11803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4280" name="Text Box 1032"/>
          <p:cNvSpPr txBox="1">
            <a:spLocks noChangeArrowheads="1"/>
          </p:cNvSpPr>
          <p:nvPr/>
        </p:nvSpPr>
        <p:spPr bwMode="auto">
          <a:xfrm>
            <a:off x="2224088" y="11803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4281" name="Text Box 1033"/>
          <p:cNvSpPr txBox="1">
            <a:spLocks noChangeArrowheads="1"/>
          </p:cNvSpPr>
          <p:nvPr/>
        </p:nvSpPr>
        <p:spPr bwMode="auto">
          <a:xfrm>
            <a:off x="6335713" y="11803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4282" name="Text Box 1034"/>
          <p:cNvSpPr txBox="1">
            <a:spLocks noChangeArrowheads="1"/>
          </p:cNvSpPr>
          <p:nvPr/>
        </p:nvSpPr>
        <p:spPr bwMode="auto">
          <a:xfrm>
            <a:off x="5476875" y="1951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4283" name="Text Box 1035"/>
          <p:cNvSpPr txBox="1">
            <a:spLocks noChangeArrowheads="1"/>
          </p:cNvSpPr>
          <p:nvPr/>
        </p:nvSpPr>
        <p:spPr bwMode="auto">
          <a:xfrm>
            <a:off x="3079750" y="1951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4284" name="Text Box 1036"/>
          <p:cNvSpPr txBox="1">
            <a:spLocks noChangeArrowheads="1"/>
          </p:cNvSpPr>
          <p:nvPr/>
        </p:nvSpPr>
        <p:spPr bwMode="auto">
          <a:xfrm>
            <a:off x="2492375" y="1951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4285" name="Text Box 1037"/>
          <p:cNvSpPr txBox="1">
            <a:spLocks noChangeArrowheads="1"/>
          </p:cNvSpPr>
          <p:nvPr/>
        </p:nvSpPr>
        <p:spPr bwMode="auto">
          <a:xfrm>
            <a:off x="3667125" y="1951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4286" name="Text Box 1038"/>
          <p:cNvSpPr txBox="1">
            <a:spLocks noChangeArrowheads="1"/>
          </p:cNvSpPr>
          <p:nvPr/>
        </p:nvSpPr>
        <p:spPr bwMode="auto">
          <a:xfrm>
            <a:off x="4889500" y="1951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4287" name="Text Box 1039"/>
          <p:cNvSpPr txBox="1">
            <a:spLocks noChangeArrowheads="1"/>
          </p:cNvSpPr>
          <p:nvPr/>
        </p:nvSpPr>
        <p:spPr bwMode="auto">
          <a:xfrm>
            <a:off x="6064250" y="1951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4288" name="Text Box 1040"/>
          <p:cNvSpPr txBox="1">
            <a:spLocks noChangeArrowheads="1"/>
          </p:cNvSpPr>
          <p:nvPr/>
        </p:nvSpPr>
        <p:spPr bwMode="auto">
          <a:xfrm>
            <a:off x="1905000" y="1951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4289" name="Text Box 1041"/>
          <p:cNvSpPr txBox="1">
            <a:spLocks noChangeArrowheads="1"/>
          </p:cNvSpPr>
          <p:nvPr/>
        </p:nvSpPr>
        <p:spPr bwMode="auto">
          <a:xfrm>
            <a:off x="6651625" y="1951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4290" name="Text Box 1042"/>
          <p:cNvSpPr txBox="1">
            <a:spLocks noChangeArrowheads="1"/>
          </p:cNvSpPr>
          <p:nvPr/>
        </p:nvSpPr>
        <p:spPr bwMode="auto">
          <a:xfrm>
            <a:off x="3244850" y="2713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4291" name="Text Box 1043"/>
          <p:cNvSpPr txBox="1">
            <a:spLocks noChangeArrowheads="1"/>
          </p:cNvSpPr>
          <p:nvPr/>
        </p:nvSpPr>
        <p:spPr bwMode="auto">
          <a:xfrm>
            <a:off x="2232025" y="2713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4292" name="Text Box 1044"/>
          <p:cNvSpPr txBox="1">
            <a:spLocks noChangeArrowheads="1"/>
          </p:cNvSpPr>
          <p:nvPr/>
        </p:nvSpPr>
        <p:spPr bwMode="auto">
          <a:xfrm>
            <a:off x="3832225" y="2713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4293" name="Text Box 1045"/>
          <p:cNvSpPr txBox="1">
            <a:spLocks noChangeArrowheads="1"/>
          </p:cNvSpPr>
          <p:nvPr/>
        </p:nvSpPr>
        <p:spPr bwMode="auto">
          <a:xfrm>
            <a:off x="1644650" y="2713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4294" name="Text Box 1046"/>
          <p:cNvSpPr txBox="1">
            <a:spLocks noChangeArrowheads="1"/>
          </p:cNvSpPr>
          <p:nvPr/>
        </p:nvSpPr>
        <p:spPr bwMode="auto">
          <a:xfrm>
            <a:off x="2308225" y="3475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4295" name="Text Box 1047"/>
          <p:cNvSpPr txBox="1">
            <a:spLocks noChangeArrowheads="1"/>
          </p:cNvSpPr>
          <p:nvPr/>
        </p:nvSpPr>
        <p:spPr bwMode="auto">
          <a:xfrm>
            <a:off x="1524000" y="3475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4296" name="Text Box 1048"/>
          <p:cNvSpPr txBox="1">
            <a:spLocks noChangeArrowheads="1"/>
          </p:cNvSpPr>
          <p:nvPr/>
        </p:nvSpPr>
        <p:spPr bwMode="auto">
          <a:xfrm>
            <a:off x="3124200" y="3475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4297" name="Text Box 1049"/>
          <p:cNvSpPr txBox="1">
            <a:spLocks noChangeArrowheads="1"/>
          </p:cNvSpPr>
          <p:nvPr/>
        </p:nvSpPr>
        <p:spPr bwMode="auto">
          <a:xfrm>
            <a:off x="3984625" y="3475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4298" name="Text Box 1050"/>
          <p:cNvSpPr txBox="1">
            <a:spLocks noChangeArrowheads="1"/>
          </p:cNvSpPr>
          <p:nvPr/>
        </p:nvSpPr>
        <p:spPr bwMode="auto">
          <a:xfrm>
            <a:off x="5432425" y="2713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4299" name="Text Box 1051"/>
          <p:cNvSpPr txBox="1">
            <a:spLocks noChangeArrowheads="1"/>
          </p:cNvSpPr>
          <p:nvPr/>
        </p:nvSpPr>
        <p:spPr bwMode="auto">
          <a:xfrm>
            <a:off x="4845050" y="2713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4300" name="Text Box 1052"/>
          <p:cNvSpPr txBox="1">
            <a:spLocks noChangeArrowheads="1"/>
          </p:cNvSpPr>
          <p:nvPr/>
        </p:nvSpPr>
        <p:spPr bwMode="auto">
          <a:xfrm>
            <a:off x="6445250" y="2713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4301" name="Text Box 1053"/>
          <p:cNvSpPr txBox="1">
            <a:spLocks noChangeArrowheads="1"/>
          </p:cNvSpPr>
          <p:nvPr/>
        </p:nvSpPr>
        <p:spPr bwMode="auto">
          <a:xfrm>
            <a:off x="7032625" y="2713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4302" name="Text Box 1054"/>
          <p:cNvSpPr txBox="1">
            <a:spLocks noChangeArrowheads="1"/>
          </p:cNvSpPr>
          <p:nvPr/>
        </p:nvSpPr>
        <p:spPr bwMode="auto">
          <a:xfrm>
            <a:off x="5584825" y="3475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4303" name="Text Box 1055"/>
          <p:cNvSpPr txBox="1">
            <a:spLocks noChangeArrowheads="1"/>
          </p:cNvSpPr>
          <p:nvPr/>
        </p:nvSpPr>
        <p:spPr bwMode="auto">
          <a:xfrm>
            <a:off x="4822825" y="3475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4304" name="Text Box 1056"/>
          <p:cNvSpPr txBox="1">
            <a:spLocks noChangeArrowheads="1"/>
          </p:cNvSpPr>
          <p:nvPr/>
        </p:nvSpPr>
        <p:spPr bwMode="auto">
          <a:xfrm>
            <a:off x="6477000" y="3475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4305" name="Text Box 1057"/>
          <p:cNvSpPr txBox="1">
            <a:spLocks noChangeArrowheads="1"/>
          </p:cNvSpPr>
          <p:nvPr/>
        </p:nvSpPr>
        <p:spPr bwMode="auto">
          <a:xfrm>
            <a:off x="7315200" y="3475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4306" name="Text Box 1058"/>
          <p:cNvSpPr txBox="1">
            <a:spLocks noChangeArrowheads="1"/>
          </p:cNvSpPr>
          <p:nvPr/>
        </p:nvSpPr>
        <p:spPr bwMode="auto">
          <a:xfrm>
            <a:off x="5083175" y="5609487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54307" name="Text Box 1059"/>
          <p:cNvSpPr txBox="1">
            <a:spLocks noChangeArrowheads="1"/>
          </p:cNvSpPr>
          <p:nvPr/>
        </p:nvSpPr>
        <p:spPr bwMode="auto">
          <a:xfrm>
            <a:off x="1622425" y="423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4308" name="Text Box 1060"/>
          <p:cNvSpPr txBox="1">
            <a:spLocks noChangeArrowheads="1"/>
          </p:cNvSpPr>
          <p:nvPr/>
        </p:nvSpPr>
        <p:spPr bwMode="auto">
          <a:xfrm>
            <a:off x="2209800" y="423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4309" name="Text Box 1061"/>
          <p:cNvSpPr txBox="1">
            <a:spLocks noChangeArrowheads="1"/>
          </p:cNvSpPr>
          <p:nvPr/>
        </p:nvSpPr>
        <p:spPr bwMode="auto">
          <a:xfrm>
            <a:off x="3810000" y="423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4310" name="Text Box 1062"/>
          <p:cNvSpPr txBox="1">
            <a:spLocks noChangeArrowheads="1"/>
          </p:cNvSpPr>
          <p:nvPr/>
        </p:nvSpPr>
        <p:spPr bwMode="auto">
          <a:xfrm>
            <a:off x="3222625" y="423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4311" name="Text Box 1063"/>
          <p:cNvSpPr txBox="1">
            <a:spLocks noChangeArrowheads="1"/>
          </p:cNvSpPr>
          <p:nvPr/>
        </p:nvSpPr>
        <p:spPr bwMode="auto">
          <a:xfrm>
            <a:off x="4899025" y="423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4312" name="Text Box 1064"/>
          <p:cNvSpPr txBox="1">
            <a:spLocks noChangeArrowheads="1"/>
          </p:cNvSpPr>
          <p:nvPr/>
        </p:nvSpPr>
        <p:spPr bwMode="auto">
          <a:xfrm>
            <a:off x="7162800" y="423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4313" name="Text Box 1065"/>
          <p:cNvSpPr txBox="1">
            <a:spLocks noChangeArrowheads="1"/>
          </p:cNvSpPr>
          <p:nvPr/>
        </p:nvSpPr>
        <p:spPr bwMode="auto">
          <a:xfrm>
            <a:off x="6575425" y="423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4314" name="Text Box 1066"/>
          <p:cNvSpPr txBox="1">
            <a:spLocks noChangeArrowheads="1"/>
          </p:cNvSpPr>
          <p:nvPr/>
        </p:nvSpPr>
        <p:spPr bwMode="auto">
          <a:xfrm>
            <a:off x="1774825" y="49617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4315" name="Text Box 1067"/>
          <p:cNvSpPr txBox="1">
            <a:spLocks noChangeArrowheads="1"/>
          </p:cNvSpPr>
          <p:nvPr/>
        </p:nvSpPr>
        <p:spPr bwMode="auto">
          <a:xfrm>
            <a:off x="2362200" y="49617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4316" name="Text Box 1068"/>
          <p:cNvSpPr txBox="1">
            <a:spLocks noChangeArrowheads="1"/>
          </p:cNvSpPr>
          <p:nvPr/>
        </p:nvSpPr>
        <p:spPr bwMode="auto">
          <a:xfrm>
            <a:off x="2946400" y="49617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4317" name="Text Box 1069"/>
          <p:cNvSpPr txBox="1">
            <a:spLocks noChangeArrowheads="1"/>
          </p:cNvSpPr>
          <p:nvPr/>
        </p:nvSpPr>
        <p:spPr bwMode="auto">
          <a:xfrm>
            <a:off x="3543300" y="49617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4318" name="Text Box 1070"/>
          <p:cNvSpPr txBox="1">
            <a:spLocks noChangeArrowheads="1"/>
          </p:cNvSpPr>
          <p:nvPr/>
        </p:nvSpPr>
        <p:spPr bwMode="auto">
          <a:xfrm>
            <a:off x="4987925" y="49490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4319" name="Text Box 1071"/>
          <p:cNvSpPr txBox="1">
            <a:spLocks noChangeArrowheads="1"/>
          </p:cNvSpPr>
          <p:nvPr/>
        </p:nvSpPr>
        <p:spPr bwMode="auto">
          <a:xfrm>
            <a:off x="5575300" y="49490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4320" name="Text Box 1072"/>
          <p:cNvSpPr txBox="1">
            <a:spLocks noChangeArrowheads="1"/>
          </p:cNvSpPr>
          <p:nvPr/>
        </p:nvSpPr>
        <p:spPr bwMode="auto">
          <a:xfrm>
            <a:off x="6162675" y="49490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4321" name="Text Box 1073"/>
          <p:cNvSpPr txBox="1">
            <a:spLocks noChangeArrowheads="1"/>
          </p:cNvSpPr>
          <p:nvPr/>
        </p:nvSpPr>
        <p:spPr bwMode="auto">
          <a:xfrm>
            <a:off x="5486400" y="4237887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74606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026"/>
          <p:cNvSpPr txBox="1">
            <a:spLocks noChangeArrowheads="1"/>
          </p:cNvSpPr>
          <p:nvPr/>
        </p:nvSpPr>
        <p:spPr bwMode="auto">
          <a:xfrm>
            <a:off x="51609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5299" name="Text Box 1027"/>
          <p:cNvSpPr txBox="1">
            <a:spLocks noChangeArrowheads="1"/>
          </p:cNvSpPr>
          <p:nvPr/>
        </p:nvSpPr>
        <p:spPr bwMode="auto">
          <a:xfrm>
            <a:off x="33988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5300" name="Text Box 1028"/>
          <p:cNvSpPr txBox="1">
            <a:spLocks noChangeArrowheads="1"/>
          </p:cNvSpPr>
          <p:nvPr/>
        </p:nvSpPr>
        <p:spPr bwMode="auto">
          <a:xfrm>
            <a:off x="28114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5301" name="Text Box 1029"/>
          <p:cNvSpPr txBox="1">
            <a:spLocks noChangeArrowheads="1"/>
          </p:cNvSpPr>
          <p:nvPr/>
        </p:nvSpPr>
        <p:spPr bwMode="auto">
          <a:xfrm>
            <a:off x="39862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5302" name="Text Box 1030"/>
          <p:cNvSpPr txBox="1">
            <a:spLocks noChangeArrowheads="1"/>
          </p:cNvSpPr>
          <p:nvPr/>
        </p:nvSpPr>
        <p:spPr bwMode="auto">
          <a:xfrm>
            <a:off x="45735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5303" name="Text Box 1031"/>
          <p:cNvSpPr txBox="1">
            <a:spLocks noChangeArrowheads="1"/>
          </p:cNvSpPr>
          <p:nvPr/>
        </p:nvSpPr>
        <p:spPr bwMode="auto">
          <a:xfrm>
            <a:off x="57483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5304" name="Text Box 1032"/>
          <p:cNvSpPr txBox="1">
            <a:spLocks noChangeArrowheads="1"/>
          </p:cNvSpPr>
          <p:nvPr/>
        </p:nvSpPr>
        <p:spPr bwMode="auto">
          <a:xfrm>
            <a:off x="22240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5305" name="Text Box 1033"/>
          <p:cNvSpPr txBox="1">
            <a:spLocks noChangeArrowheads="1"/>
          </p:cNvSpPr>
          <p:nvPr/>
        </p:nvSpPr>
        <p:spPr bwMode="auto">
          <a:xfrm>
            <a:off x="63357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5306" name="Text Box 1034"/>
          <p:cNvSpPr txBox="1">
            <a:spLocks noChangeArrowheads="1"/>
          </p:cNvSpPr>
          <p:nvPr/>
        </p:nvSpPr>
        <p:spPr bwMode="auto">
          <a:xfrm>
            <a:off x="54768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5307" name="Text Box 1035"/>
          <p:cNvSpPr txBox="1">
            <a:spLocks noChangeArrowheads="1"/>
          </p:cNvSpPr>
          <p:nvPr/>
        </p:nvSpPr>
        <p:spPr bwMode="auto">
          <a:xfrm>
            <a:off x="30797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5308" name="Text Box 1036"/>
          <p:cNvSpPr txBox="1">
            <a:spLocks noChangeArrowheads="1"/>
          </p:cNvSpPr>
          <p:nvPr/>
        </p:nvSpPr>
        <p:spPr bwMode="auto">
          <a:xfrm>
            <a:off x="24923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5309" name="Text Box 1037"/>
          <p:cNvSpPr txBox="1">
            <a:spLocks noChangeArrowheads="1"/>
          </p:cNvSpPr>
          <p:nvPr/>
        </p:nvSpPr>
        <p:spPr bwMode="auto">
          <a:xfrm>
            <a:off x="36671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5310" name="Text Box 1038"/>
          <p:cNvSpPr txBox="1">
            <a:spLocks noChangeArrowheads="1"/>
          </p:cNvSpPr>
          <p:nvPr/>
        </p:nvSpPr>
        <p:spPr bwMode="auto">
          <a:xfrm>
            <a:off x="48895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5311" name="Text Box 1039"/>
          <p:cNvSpPr txBox="1">
            <a:spLocks noChangeArrowheads="1"/>
          </p:cNvSpPr>
          <p:nvPr/>
        </p:nvSpPr>
        <p:spPr bwMode="auto">
          <a:xfrm>
            <a:off x="60642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5312" name="Text Box 1040"/>
          <p:cNvSpPr txBox="1">
            <a:spLocks noChangeArrowheads="1"/>
          </p:cNvSpPr>
          <p:nvPr/>
        </p:nvSpPr>
        <p:spPr bwMode="auto">
          <a:xfrm>
            <a:off x="19050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5313" name="Text Box 1041"/>
          <p:cNvSpPr txBox="1">
            <a:spLocks noChangeArrowheads="1"/>
          </p:cNvSpPr>
          <p:nvPr/>
        </p:nvSpPr>
        <p:spPr bwMode="auto">
          <a:xfrm>
            <a:off x="66516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5314" name="Text Box 1042"/>
          <p:cNvSpPr txBox="1">
            <a:spLocks noChangeArrowheads="1"/>
          </p:cNvSpPr>
          <p:nvPr/>
        </p:nvSpPr>
        <p:spPr bwMode="auto">
          <a:xfrm>
            <a:off x="32448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5315" name="Text Box 1043"/>
          <p:cNvSpPr txBox="1">
            <a:spLocks noChangeArrowheads="1"/>
          </p:cNvSpPr>
          <p:nvPr/>
        </p:nvSpPr>
        <p:spPr bwMode="auto">
          <a:xfrm>
            <a:off x="22320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5316" name="Text Box 1044"/>
          <p:cNvSpPr txBox="1">
            <a:spLocks noChangeArrowheads="1"/>
          </p:cNvSpPr>
          <p:nvPr/>
        </p:nvSpPr>
        <p:spPr bwMode="auto">
          <a:xfrm>
            <a:off x="38322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5317" name="Text Box 1045"/>
          <p:cNvSpPr txBox="1">
            <a:spLocks noChangeArrowheads="1"/>
          </p:cNvSpPr>
          <p:nvPr/>
        </p:nvSpPr>
        <p:spPr bwMode="auto">
          <a:xfrm>
            <a:off x="16446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5318" name="Text Box 1046"/>
          <p:cNvSpPr txBox="1">
            <a:spLocks noChangeArrowheads="1"/>
          </p:cNvSpPr>
          <p:nvPr/>
        </p:nvSpPr>
        <p:spPr bwMode="auto">
          <a:xfrm>
            <a:off x="23082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5319" name="Text Box 1047"/>
          <p:cNvSpPr txBox="1">
            <a:spLocks noChangeArrowheads="1"/>
          </p:cNvSpPr>
          <p:nvPr/>
        </p:nvSpPr>
        <p:spPr bwMode="auto">
          <a:xfrm>
            <a:off x="1524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5320" name="Text Box 1048"/>
          <p:cNvSpPr txBox="1">
            <a:spLocks noChangeArrowheads="1"/>
          </p:cNvSpPr>
          <p:nvPr/>
        </p:nvSpPr>
        <p:spPr bwMode="auto">
          <a:xfrm>
            <a:off x="31242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5321" name="Text Box 1049"/>
          <p:cNvSpPr txBox="1">
            <a:spLocks noChangeArrowheads="1"/>
          </p:cNvSpPr>
          <p:nvPr/>
        </p:nvSpPr>
        <p:spPr bwMode="auto">
          <a:xfrm>
            <a:off x="39846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5322" name="Text Box 1050"/>
          <p:cNvSpPr txBox="1">
            <a:spLocks noChangeArrowheads="1"/>
          </p:cNvSpPr>
          <p:nvPr/>
        </p:nvSpPr>
        <p:spPr bwMode="auto">
          <a:xfrm>
            <a:off x="54324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5323" name="Text Box 1051"/>
          <p:cNvSpPr txBox="1">
            <a:spLocks noChangeArrowheads="1"/>
          </p:cNvSpPr>
          <p:nvPr/>
        </p:nvSpPr>
        <p:spPr bwMode="auto">
          <a:xfrm>
            <a:off x="48450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5324" name="Text Box 1052"/>
          <p:cNvSpPr txBox="1">
            <a:spLocks noChangeArrowheads="1"/>
          </p:cNvSpPr>
          <p:nvPr/>
        </p:nvSpPr>
        <p:spPr bwMode="auto">
          <a:xfrm>
            <a:off x="64452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5325" name="Text Box 1053"/>
          <p:cNvSpPr txBox="1">
            <a:spLocks noChangeArrowheads="1"/>
          </p:cNvSpPr>
          <p:nvPr/>
        </p:nvSpPr>
        <p:spPr bwMode="auto">
          <a:xfrm>
            <a:off x="70326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5326" name="Text Box 1054"/>
          <p:cNvSpPr txBox="1">
            <a:spLocks noChangeArrowheads="1"/>
          </p:cNvSpPr>
          <p:nvPr/>
        </p:nvSpPr>
        <p:spPr bwMode="auto">
          <a:xfrm>
            <a:off x="55848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5327" name="Text Box 1055"/>
          <p:cNvSpPr txBox="1">
            <a:spLocks noChangeArrowheads="1"/>
          </p:cNvSpPr>
          <p:nvPr/>
        </p:nvSpPr>
        <p:spPr bwMode="auto">
          <a:xfrm>
            <a:off x="48228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5328" name="Text Box 1056"/>
          <p:cNvSpPr txBox="1">
            <a:spLocks noChangeArrowheads="1"/>
          </p:cNvSpPr>
          <p:nvPr/>
        </p:nvSpPr>
        <p:spPr bwMode="auto">
          <a:xfrm>
            <a:off x="6477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5329" name="Text Box 1057"/>
          <p:cNvSpPr txBox="1">
            <a:spLocks noChangeArrowheads="1"/>
          </p:cNvSpPr>
          <p:nvPr/>
        </p:nvSpPr>
        <p:spPr bwMode="auto">
          <a:xfrm>
            <a:off x="73152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5330" name="Text Box 1058"/>
          <p:cNvSpPr txBox="1">
            <a:spLocks noChangeArrowheads="1"/>
          </p:cNvSpPr>
          <p:nvPr/>
        </p:nvSpPr>
        <p:spPr bwMode="auto">
          <a:xfrm>
            <a:off x="5083175" y="5609493"/>
            <a:ext cx="2667000" cy="495300"/>
          </a:xfrm>
          <a:prstGeom prst="rect">
            <a:avLst/>
          </a:prstGeom>
          <a:noFill/>
          <a:ln w="38100">
            <a:solidFill>
              <a:srgbClr val="FF0033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33"/>
                </a:solidFill>
              </a:rPr>
              <a:t>Merge</a:t>
            </a:r>
          </a:p>
        </p:txBody>
      </p:sp>
      <p:sp>
        <p:nvSpPr>
          <p:cNvPr id="55331" name="Text Box 1059"/>
          <p:cNvSpPr txBox="1">
            <a:spLocks noChangeArrowheads="1"/>
          </p:cNvSpPr>
          <p:nvPr/>
        </p:nvSpPr>
        <p:spPr bwMode="auto">
          <a:xfrm>
            <a:off x="1622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5332" name="Text Box 1060"/>
          <p:cNvSpPr txBox="1">
            <a:spLocks noChangeArrowheads="1"/>
          </p:cNvSpPr>
          <p:nvPr/>
        </p:nvSpPr>
        <p:spPr bwMode="auto">
          <a:xfrm>
            <a:off x="22098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5333" name="Text Box 1061"/>
          <p:cNvSpPr txBox="1">
            <a:spLocks noChangeArrowheads="1"/>
          </p:cNvSpPr>
          <p:nvPr/>
        </p:nvSpPr>
        <p:spPr bwMode="auto">
          <a:xfrm>
            <a:off x="38100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5334" name="Text Box 1062"/>
          <p:cNvSpPr txBox="1">
            <a:spLocks noChangeArrowheads="1"/>
          </p:cNvSpPr>
          <p:nvPr/>
        </p:nvSpPr>
        <p:spPr bwMode="auto">
          <a:xfrm>
            <a:off x="32226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5335" name="Text Box 1063"/>
          <p:cNvSpPr txBox="1">
            <a:spLocks noChangeArrowheads="1"/>
          </p:cNvSpPr>
          <p:nvPr/>
        </p:nvSpPr>
        <p:spPr bwMode="auto">
          <a:xfrm>
            <a:off x="54864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5336" name="Text Box 1064"/>
          <p:cNvSpPr txBox="1">
            <a:spLocks noChangeArrowheads="1"/>
          </p:cNvSpPr>
          <p:nvPr/>
        </p:nvSpPr>
        <p:spPr bwMode="auto">
          <a:xfrm>
            <a:off x="48990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5337" name="Text Box 1065"/>
          <p:cNvSpPr txBox="1">
            <a:spLocks noChangeArrowheads="1"/>
          </p:cNvSpPr>
          <p:nvPr/>
        </p:nvSpPr>
        <p:spPr bwMode="auto">
          <a:xfrm>
            <a:off x="71628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5338" name="Text Box 1066"/>
          <p:cNvSpPr txBox="1">
            <a:spLocks noChangeArrowheads="1"/>
          </p:cNvSpPr>
          <p:nvPr/>
        </p:nvSpPr>
        <p:spPr bwMode="auto">
          <a:xfrm>
            <a:off x="6575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5339" name="Text Box 1067"/>
          <p:cNvSpPr txBox="1">
            <a:spLocks noChangeArrowheads="1"/>
          </p:cNvSpPr>
          <p:nvPr/>
        </p:nvSpPr>
        <p:spPr bwMode="auto">
          <a:xfrm>
            <a:off x="1774825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5340" name="Text Box 1068"/>
          <p:cNvSpPr txBox="1">
            <a:spLocks noChangeArrowheads="1"/>
          </p:cNvSpPr>
          <p:nvPr/>
        </p:nvSpPr>
        <p:spPr bwMode="auto">
          <a:xfrm>
            <a:off x="23622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5341" name="Text Box 1069"/>
          <p:cNvSpPr txBox="1">
            <a:spLocks noChangeArrowheads="1"/>
          </p:cNvSpPr>
          <p:nvPr/>
        </p:nvSpPr>
        <p:spPr bwMode="auto">
          <a:xfrm>
            <a:off x="29464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5342" name="Text Box 1070"/>
          <p:cNvSpPr txBox="1">
            <a:spLocks noChangeArrowheads="1"/>
          </p:cNvSpPr>
          <p:nvPr/>
        </p:nvSpPr>
        <p:spPr bwMode="auto">
          <a:xfrm>
            <a:off x="35433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5343" name="Text Box 1071"/>
          <p:cNvSpPr txBox="1">
            <a:spLocks noChangeArrowheads="1"/>
          </p:cNvSpPr>
          <p:nvPr/>
        </p:nvSpPr>
        <p:spPr bwMode="auto">
          <a:xfrm>
            <a:off x="4987925" y="49490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5344" name="Text Box 1072"/>
          <p:cNvSpPr txBox="1">
            <a:spLocks noChangeArrowheads="1"/>
          </p:cNvSpPr>
          <p:nvPr/>
        </p:nvSpPr>
        <p:spPr bwMode="auto">
          <a:xfrm>
            <a:off x="5575300" y="49490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5345" name="Text Box 1073"/>
          <p:cNvSpPr txBox="1">
            <a:spLocks noChangeArrowheads="1"/>
          </p:cNvSpPr>
          <p:nvPr/>
        </p:nvSpPr>
        <p:spPr bwMode="auto">
          <a:xfrm>
            <a:off x="6162675" y="49490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5346" name="Text Box 1074"/>
          <p:cNvSpPr txBox="1">
            <a:spLocks noChangeArrowheads="1"/>
          </p:cNvSpPr>
          <p:nvPr/>
        </p:nvSpPr>
        <p:spPr bwMode="auto">
          <a:xfrm>
            <a:off x="6750050" y="49490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376955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026"/>
          <p:cNvSpPr txBox="1">
            <a:spLocks noChangeArrowheads="1"/>
          </p:cNvSpPr>
          <p:nvPr/>
        </p:nvSpPr>
        <p:spPr bwMode="auto">
          <a:xfrm>
            <a:off x="5160963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6323" name="Text Box 1027"/>
          <p:cNvSpPr txBox="1">
            <a:spLocks noChangeArrowheads="1"/>
          </p:cNvSpPr>
          <p:nvPr/>
        </p:nvSpPr>
        <p:spPr bwMode="auto">
          <a:xfrm>
            <a:off x="3398838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6324" name="Text Box 1028"/>
          <p:cNvSpPr txBox="1">
            <a:spLocks noChangeArrowheads="1"/>
          </p:cNvSpPr>
          <p:nvPr/>
        </p:nvSpPr>
        <p:spPr bwMode="auto">
          <a:xfrm>
            <a:off x="2811463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6325" name="Text Box 1029"/>
          <p:cNvSpPr txBox="1">
            <a:spLocks noChangeArrowheads="1"/>
          </p:cNvSpPr>
          <p:nvPr/>
        </p:nvSpPr>
        <p:spPr bwMode="auto">
          <a:xfrm>
            <a:off x="3986213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6326" name="Text Box 1030"/>
          <p:cNvSpPr txBox="1">
            <a:spLocks noChangeArrowheads="1"/>
          </p:cNvSpPr>
          <p:nvPr/>
        </p:nvSpPr>
        <p:spPr bwMode="auto">
          <a:xfrm>
            <a:off x="4573588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6327" name="Text Box 1031"/>
          <p:cNvSpPr txBox="1">
            <a:spLocks noChangeArrowheads="1"/>
          </p:cNvSpPr>
          <p:nvPr/>
        </p:nvSpPr>
        <p:spPr bwMode="auto">
          <a:xfrm>
            <a:off x="5748338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6328" name="Text Box 1032"/>
          <p:cNvSpPr txBox="1">
            <a:spLocks noChangeArrowheads="1"/>
          </p:cNvSpPr>
          <p:nvPr/>
        </p:nvSpPr>
        <p:spPr bwMode="auto">
          <a:xfrm>
            <a:off x="2224088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6329" name="Text Box 1033"/>
          <p:cNvSpPr txBox="1">
            <a:spLocks noChangeArrowheads="1"/>
          </p:cNvSpPr>
          <p:nvPr/>
        </p:nvSpPr>
        <p:spPr bwMode="auto">
          <a:xfrm>
            <a:off x="6335713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6330" name="Text Box 1034"/>
          <p:cNvSpPr txBox="1">
            <a:spLocks noChangeArrowheads="1"/>
          </p:cNvSpPr>
          <p:nvPr/>
        </p:nvSpPr>
        <p:spPr bwMode="auto">
          <a:xfrm>
            <a:off x="5476875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6331" name="Text Box 1035"/>
          <p:cNvSpPr txBox="1">
            <a:spLocks noChangeArrowheads="1"/>
          </p:cNvSpPr>
          <p:nvPr/>
        </p:nvSpPr>
        <p:spPr bwMode="auto">
          <a:xfrm>
            <a:off x="3079750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6332" name="Text Box 1036"/>
          <p:cNvSpPr txBox="1">
            <a:spLocks noChangeArrowheads="1"/>
          </p:cNvSpPr>
          <p:nvPr/>
        </p:nvSpPr>
        <p:spPr bwMode="auto">
          <a:xfrm>
            <a:off x="2492375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6333" name="Text Box 1037"/>
          <p:cNvSpPr txBox="1">
            <a:spLocks noChangeArrowheads="1"/>
          </p:cNvSpPr>
          <p:nvPr/>
        </p:nvSpPr>
        <p:spPr bwMode="auto">
          <a:xfrm>
            <a:off x="3667125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6334" name="Text Box 1038"/>
          <p:cNvSpPr txBox="1">
            <a:spLocks noChangeArrowheads="1"/>
          </p:cNvSpPr>
          <p:nvPr/>
        </p:nvSpPr>
        <p:spPr bwMode="auto">
          <a:xfrm>
            <a:off x="4889500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6335" name="Text Box 1039"/>
          <p:cNvSpPr txBox="1">
            <a:spLocks noChangeArrowheads="1"/>
          </p:cNvSpPr>
          <p:nvPr/>
        </p:nvSpPr>
        <p:spPr bwMode="auto">
          <a:xfrm>
            <a:off x="6064250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6336" name="Text Box 1040"/>
          <p:cNvSpPr txBox="1">
            <a:spLocks noChangeArrowheads="1"/>
          </p:cNvSpPr>
          <p:nvPr/>
        </p:nvSpPr>
        <p:spPr bwMode="auto">
          <a:xfrm>
            <a:off x="1905000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6337" name="Text Box 1041"/>
          <p:cNvSpPr txBox="1">
            <a:spLocks noChangeArrowheads="1"/>
          </p:cNvSpPr>
          <p:nvPr/>
        </p:nvSpPr>
        <p:spPr bwMode="auto">
          <a:xfrm>
            <a:off x="6651625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6338" name="Text Box 1042"/>
          <p:cNvSpPr txBox="1">
            <a:spLocks noChangeArrowheads="1"/>
          </p:cNvSpPr>
          <p:nvPr/>
        </p:nvSpPr>
        <p:spPr bwMode="auto">
          <a:xfrm>
            <a:off x="3244850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6339" name="Text Box 1043"/>
          <p:cNvSpPr txBox="1">
            <a:spLocks noChangeArrowheads="1"/>
          </p:cNvSpPr>
          <p:nvPr/>
        </p:nvSpPr>
        <p:spPr bwMode="auto">
          <a:xfrm>
            <a:off x="2232025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6340" name="Text Box 1044"/>
          <p:cNvSpPr txBox="1">
            <a:spLocks noChangeArrowheads="1"/>
          </p:cNvSpPr>
          <p:nvPr/>
        </p:nvSpPr>
        <p:spPr bwMode="auto">
          <a:xfrm>
            <a:off x="3832225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6341" name="Text Box 1045"/>
          <p:cNvSpPr txBox="1">
            <a:spLocks noChangeArrowheads="1"/>
          </p:cNvSpPr>
          <p:nvPr/>
        </p:nvSpPr>
        <p:spPr bwMode="auto">
          <a:xfrm>
            <a:off x="1644650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6342" name="Text Box 1046"/>
          <p:cNvSpPr txBox="1">
            <a:spLocks noChangeArrowheads="1"/>
          </p:cNvSpPr>
          <p:nvPr/>
        </p:nvSpPr>
        <p:spPr bwMode="auto">
          <a:xfrm>
            <a:off x="2308225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6343" name="Text Box 1047"/>
          <p:cNvSpPr txBox="1">
            <a:spLocks noChangeArrowheads="1"/>
          </p:cNvSpPr>
          <p:nvPr/>
        </p:nvSpPr>
        <p:spPr bwMode="auto">
          <a:xfrm>
            <a:off x="1524000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6344" name="Text Box 1048"/>
          <p:cNvSpPr txBox="1">
            <a:spLocks noChangeArrowheads="1"/>
          </p:cNvSpPr>
          <p:nvPr/>
        </p:nvSpPr>
        <p:spPr bwMode="auto">
          <a:xfrm>
            <a:off x="3124200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6345" name="Text Box 1049"/>
          <p:cNvSpPr txBox="1">
            <a:spLocks noChangeArrowheads="1"/>
          </p:cNvSpPr>
          <p:nvPr/>
        </p:nvSpPr>
        <p:spPr bwMode="auto">
          <a:xfrm>
            <a:off x="3984625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6346" name="Text Box 1050"/>
          <p:cNvSpPr txBox="1">
            <a:spLocks noChangeArrowheads="1"/>
          </p:cNvSpPr>
          <p:nvPr/>
        </p:nvSpPr>
        <p:spPr bwMode="auto">
          <a:xfrm>
            <a:off x="5432425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6347" name="Text Box 1051"/>
          <p:cNvSpPr txBox="1">
            <a:spLocks noChangeArrowheads="1"/>
          </p:cNvSpPr>
          <p:nvPr/>
        </p:nvSpPr>
        <p:spPr bwMode="auto">
          <a:xfrm>
            <a:off x="4845050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6348" name="Text Box 1052"/>
          <p:cNvSpPr txBox="1">
            <a:spLocks noChangeArrowheads="1"/>
          </p:cNvSpPr>
          <p:nvPr/>
        </p:nvSpPr>
        <p:spPr bwMode="auto">
          <a:xfrm>
            <a:off x="6445250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6349" name="Text Box 1053"/>
          <p:cNvSpPr txBox="1">
            <a:spLocks noChangeArrowheads="1"/>
          </p:cNvSpPr>
          <p:nvPr/>
        </p:nvSpPr>
        <p:spPr bwMode="auto">
          <a:xfrm>
            <a:off x="7032625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6350" name="Text Box 1054"/>
          <p:cNvSpPr txBox="1">
            <a:spLocks noChangeArrowheads="1"/>
          </p:cNvSpPr>
          <p:nvPr/>
        </p:nvSpPr>
        <p:spPr bwMode="auto">
          <a:xfrm>
            <a:off x="5584825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6351" name="Text Box 1055"/>
          <p:cNvSpPr txBox="1">
            <a:spLocks noChangeArrowheads="1"/>
          </p:cNvSpPr>
          <p:nvPr/>
        </p:nvSpPr>
        <p:spPr bwMode="auto">
          <a:xfrm>
            <a:off x="4822825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6352" name="Text Box 1056"/>
          <p:cNvSpPr txBox="1">
            <a:spLocks noChangeArrowheads="1"/>
          </p:cNvSpPr>
          <p:nvPr/>
        </p:nvSpPr>
        <p:spPr bwMode="auto">
          <a:xfrm>
            <a:off x="6477000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6353" name="Text Box 1057"/>
          <p:cNvSpPr txBox="1">
            <a:spLocks noChangeArrowheads="1"/>
          </p:cNvSpPr>
          <p:nvPr/>
        </p:nvSpPr>
        <p:spPr bwMode="auto">
          <a:xfrm>
            <a:off x="7315200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6355" name="Text Box 1059"/>
          <p:cNvSpPr txBox="1">
            <a:spLocks noChangeArrowheads="1"/>
          </p:cNvSpPr>
          <p:nvPr/>
        </p:nvSpPr>
        <p:spPr bwMode="auto">
          <a:xfrm>
            <a:off x="1622425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6356" name="Text Box 1060"/>
          <p:cNvSpPr txBox="1">
            <a:spLocks noChangeArrowheads="1"/>
          </p:cNvSpPr>
          <p:nvPr/>
        </p:nvSpPr>
        <p:spPr bwMode="auto">
          <a:xfrm>
            <a:off x="2209800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6357" name="Text Box 1061"/>
          <p:cNvSpPr txBox="1">
            <a:spLocks noChangeArrowheads="1"/>
          </p:cNvSpPr>
          <p:nvPr/>
        </p:nvSpPr>
        <p:spPr bwMode="auto">
          <a:xfrm>
            <a:off x="3810000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6358" name="Text Box 1062"/>
          <p:cNvSpPr txBox="1">
            <a:spLocks noChangeArrowheads="1"/>
          </p:cNvSpPr>
          <p:nvPr/>
        </p:nvSpPr>
        <p:spPr bwMode="auto">
          <a:xfrm>
            <a:off x="3222625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6359" name="Text Box 1063"/>
          <p:cNvSpPr txBox="1">
            <a:spLocks noChangeArrowheads="1"/>
          </p:cNvSpPr>
          <p:nvPr/>
        </p:nvSpPr>
        <p:spPr bwMode="auto">
          <a:xfrm>
            <a:off x="5486400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6360" name="Text Box 1064"/>
          <p:cNvSpPr txBox="1">
            <a:spLocks noChangeArrowheads="1"/>
          </p:cNvSpPr>
          <p:nvPr/>
        </p:nvSpPr>
        <p:spPr bwMode="auto">
          <a:xfrm>
            <a:off x="4899025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6361" name="Text Box 1065"/>
          <p:cNvSpPr txBox="1">
            <a:spLocks noChangeArrowheads="1"/>
          </p:cNvSpPr>
          <p:nvPr/>
        </p:nvSpPr>
        <p:spPr bwMode="auto">
          <a:xfrm>
            <a:off x="7162800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6362" name="Text Box 1066"/>
          <p:cNvSpPr txBox="1">
            <a:spLocks noChangeArrowheads="1"/>
          </p:cNvSpPr>
          <p:nvPr/>
        </p:nvSpPr>
        <p:spPr bwMode="auto">
          <a:xfrm>
            <a:off x="6575425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6363" name="Text Box 1067"/>
          <p:cNvSpPr txBox="1">
            <a:spLocks noChangeArrowheads="1"/>
          </p:cNvSpPr>
          <p:nvPr/>
        </p:nvSpPr>
        <p:spPr bwMode="auto">
          <a:xfrm>
            <a:off x="2362200" y="49705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6364" name="Text Box 1068"/>
          <p:cNvSpPr txBox="1">
            <a:spLocks noChangeArrowheads="1"/>
          </p:cNvSpPr>
          <p:nvPr/>
        </p:nvSpPr>
        <p:spPr bwMode="auto">
          <a:xfrm>
            <a:off x="2946400" y="49705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6365" name="Text Box 1069"/>
          <p:cNvSpPr txBox="1">
            <a:spLocks noChangeArrowheads="1"/>
          </p:cNvSpPr>
          <p:nvPr/>
        </p:nvSpPr>
        <p:spPr bwMode="auto">
          <a:xfrm>
            <a:off x="3543300" y="49705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6366" name="Text Box 1070"/>
          <p:cNvSpPr txBox="1">
            <a:spLocks noChangeArrowheads="1"/>
          </p:cNvSpPr>
          <p:nvPr/>
        </p:nvSpPr>
        <p:spPr bwMode="auto">
          <a:xfrm>
            <a:off x="5575300" y="49578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6367" name="Text Box 1071"/>
          <p:cNvSpPr txBox="1">
            <a:spLocks noChangeArrowheads="1"/>
          </p:cNvSpPr>
          <p:nvPr/>
        </p:nvSpPr>
        <p:spPr bwMode="auto">
          <a:xfrm>
            <a:off x="6162675" y="49578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6368" name="Text Box 1072"/>
          <p:cNvSpPr txBox="1">
            <a:spLocks noChangeArrowheads="1"/>
          </p:cNvSpPr>
          <p:nvPr/>
        </p:nvSpPr>
        <p:spPr bwMode="auto">
          <a:xfrm>
            <a:off x="6750050" y="49578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6369" name="Text Box 1073"/>
          <p:cNvSpPr txBox="1">
            <a:spLocks noChangeArrowheads="1"/>
          </p:cNvSpPr>
          <p:nvPr/>
        </p:nvSpPr>
        <p:spPr bwMode="auto">
          <a:xfrm>
            <a:off x="1774825" y="4970583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6370" name="Text Box 1074"/>
          <p:cNvSpPr txBox="1">
            <a:spLocks noChangeArrowheads="1"/>
          </p:cNvSpPr>
          <p:nvPr/>
        </p:nvSpPr>
        <p:spPr bwMode="auto">
          <a:xfrm>
            <a:off x="4987925" y="4957883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754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026"/>
          <p:cNvSpPr txBox="1">
            <a:spLocks noChangeArrowheads="1"/>
          </p:cNvSpPr>
          <p:nvPr/>
        </p:nvSpPr>
        <p:spPr bwMode="auto">
          <a:xfrm>
            <a:off x="5160963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7347" name="Text Box 1027"/>
          <p:cNvSpPr txBox="1">
            <a:spLocks noChangeArrowheads="1"/>
          </p:cNvSpPr>
          <p:nvPr/>
        </p:nvSpPr>
        <p:spPr bwMode="auto">
          <a:xfrm>
            <a:off x="3398838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7348" name="Text Box 1028"/>
          <p:cNvSpPr txBox="1">
            <a:spLocks noChangeArrowheads="1"/>
          </p:cNvSpPr>
          <p:nvPr/>
        </p:nvSpPr>
        <p:spPr bwMode="auto">
          <a:xfrm>
            <a:off x="2811463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7349" name="Text Box 1029"/>
          <p:cNvSpPr txBox="1">
            <a:spLocks noChangeArrowheads="1"/>
          </p:cNvSpPr>
          <p:nvPr/>
        </p:nvSpPr>
        <p:spPr bwMode="auto">
          <a:xfrm>
            <a:off x="3986213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7350" name="Text Box 1030"/>
          <p:cNvSpPr txBox="1">
            <a:spLocks noChangeArrowheads="1"/>
          </p:cNvSpPr>
          <p:nvPr/>
        </p:nvSpPr>
        <p:spPr bwMode="auto">
          <a:xfrm>
            <a:off x="4573588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7351" name="Text Box 1031"/>
          <p:cNvSpPr txBox="1">
            <a:spLocks noChangeArrowheads="1"/>
          </p:cNvSpPr>
          <p:nvPr/>
        </p:nvSpPr>
        <p:spPr bwMode="auto">
          <a:xfrm>
            <a:off x="5748338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7352" name="Text Box 1032"/>
          <p:cNvSpPr txBox="1">
            <a:spLocks noChangeArrowheads="1"/>
          </p:cNvSpPr>
          <p:nvPr/>
        </p:nvSpPr>
        <p:spPr bwMode="auto">
          <a:xfrm>
            <a:off x="2224088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7353" name="Text Box 1033"/>
          <p:cNvSpPr txBox="1">
            <a:spLocks noChangeArrowheads="1"/>
          </p:cNvSpPr>
          <p:nvPr/>
        </p:nvSpPr>
        <p:spPr bwMode="auto">
          <a:xfrm>
            <a:off x="6335713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7354" name="Text Box 1034"/>
          <p:cNvSpPr txBox="1">
            <a:spLocks noChangeArrowheads="1"/>
          </p:cNvSpPr>
          <p:nvPr/>
        </p:nvSpPr>
        <p:spPr bwMode="auto">
          <a:xfrm>
            <a:off x="5476875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7355" name="Text Box 1035"/>
          <p:cNvSpPr txBox="1">
            <a:spLocks noChangeArrowheads="1"/>
          </p:cNvSpPr>
          <p:nvPr/>
        </p:nvSpPr>
        <p:spPr bwMode="auto">
          <a:xfrm>
            <a:off x="3079750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7356" name="Text Box 1036"/>
          <p:cNvSpPr txBox="1">
            <a:spLocks noChangeArrowheads="1"/>
          </p:cNvSpPr>
          <p:nvPr/>
        </p:nvSpPr>
        <p:spPr bwMode="auto">
          <a:xfrm>
            <a:off x="2492375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7357" name="Text Box 1037"/>
          <p:cNvSpPr txBox="1">
            <a:spLocks noChangeArrowheads="1"/>
          </p:cNvSpPr>
          <p:nvPr/>
        </p:nvSpPr>
        <p:spPr bwMode="auto">
          <a:xfrm>
            <a:off x="3667125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7358" name="Text Box 1038"/>
          <p:cNvSpPr txBox="1">
            <a:spLocks noChangeArrowheads="1"/>
          </p:cNvSpPr>
          <p:nvPr/>
        </p:nvSpPr>
        <p:spPr bwMode="auto">
          <a:xfrm>
            <a:off x="4889500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7359" name="Text Box 1039"/>
          <p:cNvSpPr txBox="1">
            <a:spLocks noChangeArrowheads="1"/>
          </p:cNvSpPr>
          <p:nvPr/>
        </p:nvSpPr>
        <p:spPr bwMode="auto">
          <a:xfrm>
            <a:off x="6064250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7360" name="Text Box 1040"/>
          <p:cNvSpPr txBox="1">
            <a:spLocks noChangeArrowheads="1"/>
          </p:cNvSpPr>
          <p:nvPr/>
        </p:nvSpPr>
        <p:spPr bwMode="auto">
          <a:xfrm>
            <a:off x="1905000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7361" name="Text Box 1041"/>
          <p:cNvSpPr txBox="1">
            <a:spLocks noChangeArrowheads="1"/>
          </p:cNvSpPr>
          <p:nvPr/>
        </p:nvSpPr>
        <p:spPr bwMode="auto">
          <a:xfrm>
            <a:off x="6651625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7362" name="Text Box 1042"/>
          <p:cNvSpPr txBox="1">
            <a:spLocks noChangeArrowheads="1"/>
          </p:cNvSpPr>
          <p:nvPr/>
        </p:nvSpPr>
        <p:spPr bwMode="auto">
          <a:xfrm>
            <a:off x="3244850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7363" name="Text Box 1043"/>
          <p:cNvSpPr txBox="1">
            <a:spLocks noChangeArrowheads="1"/>
          </p:cNvSpPr>
          <p:nvPr/>
        </p:nvSpPr>
        <p:spPr bwMode="auto">
          <a:xfrm>
            <a:off x="2232025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7364" name="Text Box 1044"/>
          <p:cNvSpPr txBox="1">
            <a:spLocks noChangeArrowheads="1"/>
          </p:cNvSpPr>
          <p:nvPr/>
        </p:nvSpPr>
        <p:spPr bwMode="auto">
          <a:xfrm>
            <a:off x="3832225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7365" name="Text Box 1045"/>
          <p:cNvSpPr txBox="1">
            <a:spLocks noChangeArrowheads="1"/>
          </p:cNvSpPr>
          <p:nvPr/>
        </p:nvSpPr>
        <p:spPr bwMode="auto">
          <a:xfrm>
            <a:off x="1644650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7366" name="Text Box 1046"/>
          <p:cNvSpPr txBox="1">
            <a:spLocks noChangeArrowheads="1"/>
          </p:cNvSpPr>
          <p:nvPr/>
        </p:nvSpPr>
        <p:spPr bwMode="auto">
          <a:xfrm>
            <a:off x="2308225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7367" name="Text Box 1047"/>
          <p:cNvSpPr txBox="1">
            <a:spLocks noChangeArrowheads="1"/>
          </p:cNvSpPr>
          <p:nvPr/>
        </p:nvSpPr>
        <p:spPr bwMode="auto">
          <a:xfrm>
            <a:off x="1524000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7368" name="Text Box 1048"/>
          <p:cNvSpPr txBox="1">
            <a:spLocks noChangeArrowheads="1"/>
          </p:cNvSpPr>
          <p:nvPr/>
        </p:nvSpPr>
        <p:spPr bwMode="auto">
          <a:xfrm>
            <a:off x="3124200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7369" name="Text Box 1049"/>
          <p:cNvSpPr txBox="1">
            <a:spLocks noChangeArrowheads="1"/>
          </p:cNvSpPr>
          <p:nvPr/>
        </p:nvSpPr>
        <p:spPr bwMode="auto">
          <a:xfrm>
            <a:off x="3984625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7370" name="Text Box 1050"/>
          <p:cNvSpPr txBox="1">
            <a:spLocks noChangeArrowheads="1"/>
          </p:cNvSpPr>
          <p:nvPr/>
        </p:nvSpPr>
        <p:spPr bwMode="auto">
          <a:xfrm>
            <a:off x="5432425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7371" name="Text Box 1051"/>
          <p:cNvSpPr txBox="1">
            <a:spLocks noChangeArrowheads="1"/>
          </p:cNvSpPr>
          <p:nvPr/>
        </p:nvSpPr>
        <p:spPr bwMode="auto">
          <a:xfrm>
            <a:off x="4845050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7372" name="Text Box 1052"/>
          <p:cNvSpPr txBox="1">
            <a:spLocks noChangeArrowheads="1"/>
          </p:cNvSpPr>
          <p:nvPr/>
        </p:nvSpPr>
        <p:spPr bwMode="auto">
          <a:xfrm>
            <a:off x="6445250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7373" name="Text Box 1053"/>
          <p:cNvSpPr txBox="1">
            <a:spLocks noChangeArrowheads="1"/>
          </p:cNvSpPr>
          <p:nvPr/>
        </p:nvSpPr>
        <p:spPr bwMode="auto">
          <a:xfrm>
            <a:off x="7032625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7374" name="Text Box 1054"/>
          <p:cNvSpPr txBox="1">
            <a:spLocks noChangeArrowheads="1"/>
          </p:cNvSpPr>
          <p:nvPr/>
        </p:nvSpPr>
        <p:spPr bwMode="auto">
          <a:xfrm>
            <a:off x="5584825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7375" name="Text Box 1055"/>
          <p:cNvSpPr txBox="1">
            <a:spLocks noChangeArrowheads="1"/>
          </p:cNvSpPr>
          <p:nvPr/>
        </p:nvSpPr>
        <p:spPr bwMode="auto">
          <a:xfrm>
            <a:off x="4822825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7376" name="Text Box 1056"/>
          <p:cNvSpPr txBox="1">
            <a:spLocks noChangeArrowheads="1"/>
          </p:cNvSpPr>
          <p:nvPr/>
        </p:nvSpPr>
        <p:spPr bwMode="auto">
          <a:xfrm>
            <a:off x="6477000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7377" name="Text Box 1057"/>
          <p:cNvSpPr txBox="1">
            <a:spLocks noChangeArrowheads="1"/>
          </p:cNvSpPr>
          <p:nvPr/>
        </p:nvSpPr>
        <p:spPr bwMode="auto">
          <a:xfrm>
            <a:off x="7315200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7379" name="Text Box 1059"/>
          <p:cNvSpPr txBox="1">
            <a:spLocks noChangeArrowheads="1"/>
          </p:cNvSpPr>
          <p:nvPr/>
        </p:nvSpPr>
        <p:spPr bwMode="auto">
          <a:xfrm>
            <a:off x="1622425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7380" name="Text Box 1060"/>
          <p:cNvSpPr txBox="1">
            <a:spLocks noChangeArrowheads="1"/>
          </p:cNvSpPr>
          <p:nvPr/>
        </p:nvSpPr>
        <p:spPr bwMode="auto">
          <a:xfrm>
            <a:off x="2209800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7381" name="Text Box 1061"/>
          <p:cNvSpPr txBox="1">
            <a:spLocks noChangeArrowheads="1"/>
          </p:cNvSpPr>
          <p:nvPr/>
        </p:nvSpPr>
        <p:spPr bwMode="auto">
          <a:xfrm>
            <a:off x="3810000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7382" name="Text Box 1062"/>
          <p:cNvSpPr txBox="1">
            <a:spLocks noChangeArrowheads="1"/>
          </p:cNvSpPr>
          <p:nvPr/>
        </p:nvSpPr>
        <p:spPr bwMode="auto">
          <a:xfrm>
            <a:off x="3222625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7383" name="Text Box 1063"/>
          <p:cNvSpPr txBox="1">
            <a:spLocks noChangeArrowheads="1"/>
          </p:cNvSpPr>
          <p:nvPr/>
        </p:nvSpPr>
        <p:spPr bwMode="auto">
          <a:xfrm>
            <a:off x="5486400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7384" name="Text Box 1064"/>
          <p:cNvSpPr txBox="1">
            <a:spLocks noChangeArrowheads="1"/>
          </p:cNvSpPr>
          <p:nvPr/>
        </p:nvSpPr>
        <p:spPr bwMode="auto">
          <a:xfrm>
            <a:off x="4899025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7385" name="Text Box 1065"/>
          <p:cNvSpPr txBox="1">
            <a:spLocks noChangeArrowheads="1"/>
          </p:cNvSpPr>
          <p:nvPr/>
        </p:nvSpPr>
        <p:spPr bwMode="auto">
          <a:xfrm>
            <a:off x="7162800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7386" name="Text Box 1066"/>
          <p:cNvSpPr txBox="1">
            <a:spLocks noChangeArrowheads="1"/>
          </p:cNvSpPr>
          <p:nvPr/>
        </p:nvSpPr>
        <p:spPr bwMode="auto">
          <a:xfrm>
            <a:off x="6575425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7387" name="Text Box 1067"/>
          <p:cNvSpPr txBox="1">
            <a:spLocks noChangeArrowheads="1"/>
          </p:cNvSpPr>
          <p:nvPr/>
        </p:nvSpPr>
        <p:spPr bwMode="auto">
          <a:xfrm>
            <a:off x="2362200" y="49617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7388" name="Text Box 1068"/>
          <p:cNvSpPr txBox="1">
            <a:spLocks noChangeArrowheads="1"/>
          </p:cNvSpPr>
          <p:nvPr/>
        </p:nvSpPr>
        <p:spPr bwMode="auto">
          <a:xfrm>
            <a:off x="2946400" y="49617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7389" name="Text Box 1069"/>
          <p:cNvSpPr txBox="1">
            <a:spLocks noChangeArrowheads="1"/>
          </p:cNvSpPr>
          <p:nvPr/>
        </p:nvSpPr>
        <p:spPr bwMode="auto">
          <a:xfrm>
            <a:off x="3543300" y="49617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7390" name="Text Box 1070"/>
          <p:cNvSpPr txBox="1">
            <a:spLocks noChangeArrowheads="1"/>
          </p:cNvSpPr>
          <p:nvPr/>
        </p:nvSpPr>
        <p:spPr bwMode="auto">
          <a:xfrm>
            <a:off x="4987925" y="49490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7391" name="Text Box 1071"/>
          <p:cNvSpPr txBox="1">
            <a:spLocks noChangeArrowheads="1"/>
          </p:cNvSpPr>
          <p:nvPr/>
        </p:nvSpPr>
        <p:spPr bwMode="auto">
          <a:xfrm>
            <a:off x="6162675" y="49490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7392" name="Text Box 1072"/>
          <p:cNvSpPr txBox="1">
            <a:spLocks noChangeArrowheads="1"/>
          </p:cNvSpPr>
          <p:nvPr/>
        </p:nvSpPr>
        <p:spPr bwMode="auto">
          <a:xfrm>
            <a:off x="6750050" y="49490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7393" name="Text Box 1073"/>
          <p:cNvSpPr txBox="1">
            <a:spLocks noChangeArrowheads="1"/>
          </p:cNvSpPr>
          <p:nvPr/>
        </p:nvSpPr>
        <p:spPr bwMode="auto">
          <a:xfrm>
            <a:off x="2232025" y="560167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7394" name="Text Box 1074"/>
          <p:cNvSpPr txBox="1">
            <a:spLocks noChangeArrowheads="1"/>
          </p:cNvSpPr>
          <p:nvPr/>
        </p:nvSpPr>
        <p:spPr bwMode="auto">
          <a:xfrm>
            <a:off x="1774825" y="4961789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7395" name="Text Box 1075"/>
          <p:cNvSpPr txBox="1">
            <a:spLocks noChangeArrowheads="1"/>
          </p:cNvSpPr>
          <p:nvPr/>
        </p:nvSpPr>
        <p:spPr bwMode="auto">
          <a:xfrm>
            <a:off x="5575300" y="4949089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14464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026"/>
          <p:cNvSpPr txBox="1">
            <a:spLocks noChangeArrowheads="1"/>
          </p:cNvSpPr>
          <p:nvPr/>
        </p:nvSpPr>
        <p:spPr bwMode="auto">
          <a:xfrm>
            <a:off x="5160963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8371" name="Text Box 1027"/>
          <p:cNvSpPr txBox="1">
            <a:spLocks noChangeArrowheads="1"/>
          </p:cNvSpPr>
          <p:nvPr/>
        </p:nvSpPr>
        <p:spPr bwMode="auto">
          <a:xfrm>
            <a:off x="3398838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8372" name="Text Box 1028"/>
          <p:cNvSpPr txBox="1">
            <a:spLocks noChangeArrowheads="1"/>
          </p:cNvSpPr>
          <p:nvPr/>
        </p:nvSpPr>
        <p:spPr bwMode="auto">
          <a:xfrm>
            <a:off x="2811463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8373" name="Text Box 1029"/>
          <p:cNvSpPr txBox="1">
            <a:spLocks noChangeArrowheads="1"/>
          </p:cNvSpPr>
          <p:nvPr/>
        </p:nvSpPr>
        <p:spPr bwMode="auto">
          <a:xfrm>
            <a:off x="3986213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8374" name="Text Box 1030"/>
          <p:cNvSpPr txBox="1">
            <a:spLocks noChangeArrowheads="1"/>
          </p:cNvSpPr>
          <p:nvPr/>
        </p:nvSpPr>
        <p:spPr bwMode="auto">
          <a:xfrm>
            <a:off x="4573588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8375" name="Text Box 1031"/>
          <p:cNvSpPr txBox="1">
            <a:spLocks noChangeArrowheads="1"/>
          </p:cNvSpPr>
          <p:nvPr/>
        </p:nvSpPr>
        <p:spPr bwMode="auto">
          <a:xfrm>
            <a:off x="5748338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8376" name="Text Box 1032"/>
          <p:cNvSpPr txBox="1">
            <a:spLocks noChangeArrowheads="1"/>
          </p:cNvSpPr>
          <p:nvPr/>
        </p:nvSpPr>
        <p:spPr bwMode="auto">
          <a:xfrm>
            <a:off x="2224088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8377" name="Text Box 1033"/>
          <p:cNvSpPr txBox="1">
            <a:spLocks noChangeArrowheads="1"/>
          </p:cNvSpPr>
          <p:nvPr/>
        </p:nvSpPr>
        <p:spPr bwMode="auto">
          <a:xfrm>
            <a:off x="6335713" y="117157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8378" name="Text Box 1034"/>
          <p:cNvSpPr txBox="1">
            <a:spLocks noChangeArrowheads="1"/>
          </p:cNvSpPr>
          <p:nvPr/>
        </p:nvSpPr>
        <p:spPr bwMode="auto">
          <a:xfrm>
            <a:off x="5476875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8379" name="Text Box 1035"/>
          <p:cNvSpPr txBox="1">
            <a:spLocks noChangeArrowheads="1"/>
          </p:cNvSpPr>
          <p:nvPr/>
        </p:nvSpPr>
        <p:spPr bwMode="auto">
          <a:xfrm>
            <a:off x="3079750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8380" name="Text Box 1036"/>
          <p:cNvSpPr txBox="1">
            <a:spLocks noChangeArrowheads="1"/>
          </p:cNvSpPr>
          <p:nvPr/>
        </p:nvSpPr>
        <p:spPr bwMode="auto">
          <a:xfrm>
            <a:off x="2492375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8381" name="Text Box 1037"/>
          <p:cNvSpPr txBox="1">
            <a:spLocks noChangeArrowheads="1"/>
          </p:cNvSpPr>
          <p:nvPr/>
        </p:nvSpPr>
        <p:spPr bwMode="auto">
          <a:xfrm>
            <a:off x="3667125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8382" name="Text Box 1038"/>
          <p:cNvSpPr txBox="1">
            <a:spLocks noChangeArrowheads="1"/>
          </p:cNvSpPr>
          <p:nvPr/>
        </p:nvSpPr>
        <p:spPr bwMode="auto">
          <a:xfrm>
            <a:off x="4889500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8383" name="Text Box 1039"/>
          <p:cNvSpPr txBox="1">
            <a:spLocks noChangeArrowheads="1"/>
          </p:cNvSpPr>
          <p:nvPr/>
        </p:nvSpPr>
        <p:spPr bwMode="auto">
          <a:xfrm>
            <a:off x="6064250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8384" name="Text Box 1040"/>
          <p:cNvSpPr txBox="1">
            <a:spLocks noChangeArrowheads="1"/>
          </p:cNvSpPr>
          <p:nvPr/>
        </p:nvSpPr>
        <p:spPr bwMode="auto">
          <a:xfrm>
            <a:off x="1905000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8385" name="Text Box 1041"/>
          <p:cNvSpPr txBox="1">
            <a:spLocks noChangeArrowheads="1"/>
          </p:cNvSpPr>
          <p:nvPr/>
        </p:nvSpPr>
        <p:spPr bwMode="auto">
          <a:xfrm>
            <a:off x="6651625" y="1943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8386" name="Text Box 1042"/>
          <p:cNvSpPr txBox="1">
            <a:spLocks noChangeArrowheads="1"/>
          </p:cNvSpPr>
          <p:nvPr/>
        </p:nvSpPr>
        <p:spPr bwMode="auto">
          <a:xfrm>
            <a:off x="3244850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8387" name="Text Box 1043"/>
          <p:cNvSpPr txBox="1">
            <a:spLocks noChangeArrowheads="1"/>
          </p:cNvSpPr>
          <p:nvPr/>
        </p:nvSpPr>
        <p:spPr bwMode="auto">
          <a:xfrm>
            <a:off x="2232025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8388" name="Text Box 1044"/>
          <p:cNvSpPr txBox="1">
            <a:spLocks noChangeArrowheads="1"/>
          </p:cNvSpPr>
          <p:nvPr/>
        </p:nvSpPr>
        <p:spPr bwMode="auto">
          <a:xfrm>
            <a:off x="3832225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8389" name="Text Box 1045"/>
          <p:cNvSpPr txBox="1">
            <a:spLocks noChangeArrowheads="1"/>
          </p:cNvSpPr>
          <p:nvPr/>
        </p:nvSpPr>
        <p:spPr bwMode="auto">
          <a:xfrm>
            <a:off x="1644650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8390" name="Text Box 1046"/>
          <p:cNvSpPr txBox="1">
            <a:spLocks noChangeArrowheads="1"/>
          </p:cNvSpPr>
          <p:nvPr/>
        </p:nvSpPr>
        <p:spPr bwMode="auto">
          <a:xfrm>
            <a:off x="2308225" y="3467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8391" name="Text Box 1047"/>
          <p:cNvSpPr txBox="1">
            <a:spLocks noChangeArrowheads="1"/>
          </p:cNvSpPr>
          <p:nvPr/>
        </p:nvSpPr>
        <p:spPr bwMode="auto">
          <a:xfrm>
            <a:off x="1524000" y="3467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8392" name="Text Box 1048"/>
          <p:cNvSpPr txBox="1">
            <a:spLocks noChangeArrowheads="1"/>
          </p:cNvSpPr>
          <p:nvPr/>
        </p:nvSpPr>
        <p:spPr bwMode="auto">
          <a:xfrm>
            <a:off x="3124200" y="3467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8393" name="Text Box 1049"/>
          <p:cNvSpPr txBox="1">
            <a:spLocks noChangeArrowheads="1"/>
          </p:cNvSpPr>
          <p:nvPr/>
        </p:nvSpPr>
        <p:spPr bwMode="auto">
          <a:xfrm>
            <a:off x="3984625" y="3467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8394" name="Text Box 1050"/>
          <p:cNvSpPr txBox="1">
            <a:spLocks noChangeArrowheads="1"/>
          </p:cNvSpPr>
          <p:nvPr/>
        </p:nvSpPr>
        <p:spPr bwMode="auto">
          <a:xfrm>
            <a:off x="5432425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8395" name="Text Box 1051"/>
          <p:cNvSpPr txBox="1">
            <a:spLocks noChangeArrowheads="1"/>
          </p:cNvSpPr>
          <p:nvPr/>
        </p:nvSpPr>
        <p:spPr bwMode="auto">
          <a:xfrm>
            <a:off x="4845050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8396" name="Text Box 1052"/>
          <p:cNvSpPr txBox="1">
            <a:spLocks noChangeArrowheads="1"/>
          </p:cNvSpPr>
          <p:nvPr/>
        </p:nvSpPr>
        <p:spPr bwMode="auto">
          <a:xfrm>
            <a:off x="6445250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8397" name="Text Box 1053"/>
          <p:cNvSpPr txBox="1">
            <a:spLocks noChangeArrowheads="1"/>
          </p:cNvSpPr>
          <p:nvPr/>
        </p:nvSpPr>
        <p:spPr bwMode="auto">
          <a:xfrm>
            <a:off x="7032625" y="2705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8398" name="Text Box 1054"/>
          <p:cNvSpPr txBox="1">
            <a:spLocks noChangeArrowheads="1"/>
          </p:cNvSpPr>
          <p:nvPr/>
        </p:nvSpPr>
        <p:spPr bwMode="auto">
          <a:xfrm>
            <a:off x="5584825" y="3467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8399" name="Text Box 1055"/>
          <p:cNvSpPr txBox="1">
            <a:spLocks noChangeArrowheads="1"/>
          </p:cNvSpPr>
          <p:nvPr/>
        </p:nvSpPr>
        <p:spPr bwMode="auto">
          <a:xfrm>
            <a:off x="4822825" y="3467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8400" name="Text Box 1056"/>
          <p:cNvSpPr txBox="1">
            <a:spLocks noChangeArrowheads="1"/>
          </p:cNvSpPr>
          <p:nvPr/>
        </p:nvSpPr>
        <p:spPr bwMode="auto">
          <a:xfrm>
            <a:off x="6477000" y="3467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8401" name="Text Box 1057"/>
          <p:cNvSpPr txBox="1">
            <a:spLocks noChangeArrowheads="1"/>
          </p:cNvSpPr>
          <p:nvPr/>
        </p:nvSpPr>
        <p:spPr bwMode="auto">
          <a:xfrm>
            <a:off x="7315200" y="3467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8403" name="Text Box 1059"/>
          <p:cNvSpPr txBox="1">
            <a:spLocks noChangeArrowheads="1"/>
          </p:cNvSpPr>
          <p:nvPr/>
        </p:nvSpPr>
        <p:spPr bwMode="auto">
          <a:xfrm>
            <a:off x="1622425" y="4229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8404" name="Text Box 1060"/>
          <p:cNvSpPr txBox="1">
            <a:spLocks noChangeArrowheads="1"/>
          </p:cNvSpPr>
          <p:nvPr/>
        </p:nvSpPr>
        <p:spPr bwMode="auto">
          <a:xfrm>
            <a:off x="2209800" y="4229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8405" name="Text Box 1061"/>
          <p:cNvSpPr txBox="1">
            <a:spLocks noChangeArrowheads="1"/>
          </p:cNvSpPr>
          <p:nvPr/>
        </p:nvSpPr>
        <p:spPr bwMode="auto">
          <a:xfrm>
            <a:off x="3810000" y="4229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8406" name="Text Box 1062"/>
          <p:cNvSpPr txBox="1">
            <a:spLocks noChangeArrowheads="1"/>
          </p:cNvSpPr>
          <p:nvPr/>
        </p:nvSpPr>
        <p:spPr bwMode="auto">
          <a:xfrm>
            <a:off x="3222625" y="4229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8407" name="Text Box 1063"/>
          <p:cNvSpPr txBox="1">
            <a:spLocks noChangeArrowheads="1"/>
          </p:cNvSpPr>
          <p:nvPr/>
        </p:nvSpPr>
        <p:spPr bwMode="auto">
          <a:xfrm>
            <a:off x="5486400" y="4229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8408" name="Text Box 1064"/>
          <p:cNvSpPr txBox="1">
            <a:spLocks noChangeArrowheads="1"/>
          </p:cNvSpPr>
          <p:nvPr/>
        </p:nvSpPr>
        <p:spPr bwMode="auto">
          <a:xfrm>
            <a:off x="4899025" y="4229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8409" name="Text Box 1065"/>
          <p:cNvSpPr txBox="1">
            <a:spLocks noChangeArrowheads="1"/>
          </p:cNvSpPr>
          <p:nvPr/>
        </p:nvSpPr>
        <p:spPr bwMode="auto">
          <a:xfrm>
            <a:off x="7162800" y="4229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8410" name="Text Box 1066"/>
          <p:cNvSpPr txBox="1">
            <a:spLocks noChangeArrowheads="1"/>
          </p:cNvSpPr>
          <p:nvPr/>
        </p:nvSpPr>
        <p:spPr bwMode="auto">
          <a:xfrm>
            <a:off x="6575425" y="42290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8411" name="Text Box 1067"/>
          <p:cNvSpPr txBox="1">
            <a:spLocks noChangeArrowheads="1"/>
          </p:cNvSpPr>
          <p:nvPr/>
        </p:nvSpPr>
        <p:spPr bwMode="auto">
          <a:xfrm>
            <a:off x="1774825" y="49529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8412" name="Text Box 1068"/>
          <p:cNvSpPr txBox="1">
            <a:spLocks noChangeArrowheads="1"/>
          </p:cNvSpPr>
          <p:nvPr/>
        </p:nvSpPr>
        <p:spPr bwMode="auto">
          <a:xfrm>
            <a:off x="2946400" y="49529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8413" name="Text Box 1069"/>
          <p:cNvSpPr txBox="1">
            <a:spLocks noChangeArrowheads="1"/>
          </p:cNvSpPr>
          <p:nvPr/>
        </p:nvSpPr>
        <p:spPr bwMode="auto">
          <a:xfrm>
            <a:off x="3543300" y="49529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8414" name="Text Box 1070"/>
          <p:cNvSpPr txBox="1">
            <a:spLocks noChangeArrowheads="1"/>
          </p:cNvSpPr>
          <p:nvPr/>
        </p:nvSpPr>
        <p:spPr bwMode="auto">
          <a:xfrm>
            <a:off x="4987925" y="49402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8415" name="Text Box 1071"/>
          <p:cNvSpPr txBox="1">
            <a:spLocks noChangeArrowheads="1"/>
          </p:cNvSpPr>
          <p:nvPr/>
        </p:nvSpPr>
        <p:spPr bwMode="auto">
          <a:xfrm>
            <a:off x="6162675" y="49402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8416" name="Text Box 1072"/>
          <p:cNvSpPr txBox="1">
            <a:spLocks noChangeArrowheads="1"/>
          </p:cNvSpPr>
          <p:nvPr/>
        </p:nvSpPr>
        <p:spPr bwMode="auto">
          <a:xfrm>
            <a:off x="6750050" y="49402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8417" name="Text Box 1073"/>
          <p:cNvSpPr txBox="1">
            <a:spLocks noChangeArrowheads="1"/>
          </p:cNvSpPr>
          <p:nvPr/>
        </p:nvSpPr>
        <p:spPr bwMode="auto">
          <a:xfrm>
            <a:off x="2232025" y="56895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8418" name="Text Box 1074"/>
          <p:cNvSpPr txBox="1">
            <a:spLocks noChangeArrowheads="1"/>
          </p:cNvSpPr>
          <p:nvPr/>
        </p:nvSpPr>
        <p:spPr bwMode="auto">
          <a:xfrm>
            <a:off x="2822575" y="568959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8419" name="Text Box 1075"/>
          <p:cNvSpPr txBox="1">
            <a:spLocks noChangeArrowheads="1"/>
          </p:cNvSpPr>
          <p:nvPr/>
        </p:nvSpPr>
        <p:spPr bwMode="auto">
          <a:xfrm>
            <a:off x="2362200" y="4952997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8420" name="Text Box 1076"/>
          <p:cNvSpPr txBox="1">
            <a:spLocks noChangeArrowheads="1"/>
          </p:cNvSpPr>
          <p:nvPr/>
        </p:nvSpPr>
        <p:spPr bwMode="auto">
          <a:xfrm>
            <a:off x="5575300" y="4940297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2035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1026"/>
          <p:cNvSpPr txBox="1">
            <a:spLocks noChangeArrowheads="1"/>
          </p:cNvSpPr>
          <p:nvPr/>
        </p:nvSpPr>
        <p:spPr bwMode="auto">
          <a:xfrm>
            <a:off x="516096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9395" name="Text Box 1027"/>
          <p:cNvSpPr txBox="1">
            <a:spLocks noChangeArrowheads="1"/>
          </p:cNvSpPr>
          <p:nvPr/>
        </p:nvSpPr>
        <p:spPr bwMode="auto">
          <a:xfrm>
            <a:off x="339883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9396" name="Text Box 1028"/>
          <p:cNvSpPr txBox="1">
            <a:spLocks noChangeArrowheads="1"/>
          </p:cNvSpPr>
          <p:nvPr/>
        </p:nvSpPr>
        <p:spPr bwMode="auto">
          <a:xfrm>
            <a:off x="281146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9397" name="Text Box 1029"/>
          <p:cNvSpPr txBox="1">
            <a:spLocks noChangeArrowheads="1"/>
          </p:cNvSpPr>
          <p:nvPr/>
        </p:nvSpPr>
        <p:spPr bwMode="auto">
          <a:xfrm>
            <a:off x="398621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9398" name="Text Box 1030"/>
          <p:cNvSpPr txBox="1">
            <a:spLocks noChangeArrowheads="1"/>
          </p:cNvSpPr>
          <p:nvPr/>
        </p:nvSpPr>
        <p:spPr bwMode="auto">
          <a:xfrm>
            <a:off x="457358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9399" name="Text Box 1031"/>
          <p:cNvSpPr txBox="1">
            <a:spLocks noChangeArrowheads="1"/>
          </p:cNvSpPr>
          <p:nvPr/>
        </p:nvSpPr>
        <p:spPr bwMode="auto">
          <a:xfrm>
            <a:off x="574833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9400" name="Text Box 1032"/>
          <p:cNvSpPr txBox="1">
            <a:spLocks noChangeArrowheads="1"/>
          </p:cNvSpPr>
          <p:nvPr/>
        </p:nvSpPr>
        <p:spPr bwMode="auto">
          <a:xfrm>
            <a:off x="222408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9401" name="Text Box 1033"/>
          <p:cNvSpPr txBox="1">
            <a:spLocks noChangeArrowheads="1"/>
          </p:cNvSpPr>
          <p:nvPr/>
        </p:nvSpPr>
        <p:spPr bwMode="auto">
          <a:xfrm>
            <a:off x="633571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9402" name="Text Box 1034"/>
          <p:cNvSpPr txBox="1">
            <a:spLocks noChangeArrowheads="1"/>
          </p:cNvSpPr>
          <p:nvPr/>
        </p:nvSpPr>
        <p:spPr bwMode="auto">
          <a:xfrm>
            <a:off x="547687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9403" name="Text Box 1035"/>
          <p:cNvSpPr txBox="1">
            <a:spLocks noChangeArrowheads="1"/>
          </p:cNvSpPr>
          <p:nvPr/>
        </p:nvSpPr>
        <p:spPr bwMode="auto">
          <a:xfrm>
            <a:off x="307975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9404" name="Text Box 1036"/>
          <p:cNvSpPr txBox="1">
            <a:spLocks noChangeArrowheads="1"/>
          </p:cNvSpPr>
          <p:nvPr/>
        </p:nvSpPr>
        <p:spPr bwMode="auto">
          <a:xfrm>
            <a:off x="249237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9405" name="Text Box 1037"/>
          <p:cNvSpPr txBox="1">
            <a:spLocks noChangeArrowheads="1"/>
          </p:cNvSpPr>
          <p:nvPr/>
        </p:nvSpPr>
        <p:spPr bwMode="auto">
          <a:xfrm>
            <a:off x="366712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9406" name="Text Box 1038"/>
          <p:cNvSpPr txBox="1">
            <a:spLocks noChangeArrowheads="1"/>
          </p:cNvSpPr>
          <p:nvPr/>
        </p:nvSpPr>
        <p:spPr bwMode="auto">
          <a:xfrm>
            <a:off x="488950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9407" name="Text Box 1039"/>
          <p:cNvSpPr txBox="1">
            <a:spLocks noChangeArrowheads="1"/>
          </p:cNvSpPr>
          <p:nvPr/>
        </p:nvSpPr>
        <p:spPr bwMode="auto">
          <a:xfrm>
            <a:off x="606425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9408" name="Text Box 1040"/>
          <p:cNvSpPr txBox="1">
            <a:spLocks noChangeArrowheads="1"/>
          </p:cNvSpPr>
          <p:nvPr/>
        </p:nvSpPr>
        <p:spPr bwMode="auto">
          <a:xfrm>
            <a:off x="190500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9409" name="Text Box 1041"/>
          <p:cNvSpPr txBox="1">
            <a:spLocks noChangeArrowheads="1"/>
          </p:cNvSpPr>
          <p:nvPr/>
        </p:nvSpPr>
        <p:spPr bwMode="auto">
          <a:xfrm>
            <a:off x="665162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9410" name="Text Box 1042"/>
          <p:cNvSpPr txBox="1">
            <a:spLocks noChangeArrowheads="1"/>
          </p:cNvSpPr>
          <p:nvPr/>
        </p:nvSpPr>
        <p:spPr bwMode="auto">
          <a:xfrm>
            <a:off x="32448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9411" name="Text Box 1043"/>
          <p:cNvSpPr txBox="1">
            <a:spLocks noChangeArrowheads="1"/>
          </p:cNvSpPr>
          <p:nvPr/>
        </p:nvSpPr>
        <p:spPr bwMode="auto">
          <a:xfrm>
            <a:off x="22320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9412" name="Text Box 1044"/>
          <p:cNvSpPr txBox="1">
            <a:spLocks noChangeArrowheads="1"/>
          </p:cNvSpPr>
          <p:nvPr/>
        </p:nvSpPr>
        <p:spPr bwMode="auto">
          <a:xfrm>
            <a:off x="38322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9413" name="Text Box 1045"/>
          <p:cNvSpPr txBox="1">
            <a:spLocks noChangeArrowheads="1"/>
          </p:cNvSpPr>
          <p:nvPr/>
        </p:nvSpPr>
        <p:spPr bwMode="auto">
          <a:xfrm>
            <a:off x="16446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9414" name="Text Box 1046"/>
          <p:cNvSpPr txBox="1">
            <a:spLocks noChangeArrowheads="1"/>
          </p:cNvSpPr>
          <p:nvPr/>
        </p:nvSpPr>
        <p:spPr bwMode="auto">
          <a:xfrm>
            <a:off x="23082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9415" name="Text Box 1047"/>
          <p:cNvSpPr txBox="1">
            <a:spLocks noChangeArrowheads="1"/>
          </p:cNvSpPr>
          <p:nvPr/>
        </p:nvSpPr>
        <p:spPr bwMode="auto">
          <a:xfrm>
            <a:off x="15240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9416" name="Text Box 1048"/>
          <p:cNvSpPr txBox="1">
            <a:spLocks noChangeArrowheads="1"/>
          </p:cNvSpPr>
          <p:nvPr/>
        </p:nvSpPr>
        <p:spPr bwMode="auto">
          <a:xfrm>
            <a:off x="31242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9417" name="Text Box 1049"/>
          <p:cNvSpPr txBox="1">
            <a:spLocks noChangeArrowheads="1"/>
          </p:cNvSpPr>
          <p:nvPr/>
        </p:nvSpPr>
        <p:spPr bwMode="auto">
          <a:xfrm>
            <a:off x="39846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9418" name="Text Box 1050"/>
          <p:cNvSpPr txBox="1">
            <a:spLocks noChangeArrowheads="1"/>
          </p:cNvSpPr>
          <p:nvPr/>
        </p:nvSpPr>
        <p:spPr bwMode="auto">
          <a:xfrm>
            <a:off x="54324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9419" name="Text Box 1051"/>
          <p:cNvSpPr txBox="1">
            <a:spLocks noChangeArrowheads="1"/>
          </p:cNvSpPr>
          <p:nvPr/>
        </p:nvSpPr>
        <p:spPr bwMode="auto">
          <a:xfrm>
            <a:off x="48450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9420" name="Text Box 1052"/>
          <p:cNvSpPr txBox="1">
            <a:spLocks noChangeArrowheads="1"/>
          </p:cNvSpPr>
          <p:nvPr/>
        </p:nvSpPr>
        <p:spPr bwMode="auto">
          <a:xfrm>
            <a:off x="64452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9421" name="Text Box 1053"/>
          <p:cNvSpPr txBox="1">
            <a:spLocks noChangeArrowheads="1"/>
          </p:cNvSpPr>
          <p:nvPr/>
        </p:nvSpPr>
        <p:spPr bwMode="auto">
          <a:xfrm>
            <a:off x="70326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9422" name="Text Box 1054"/>
          <p:cNvSpPr txBox="1">
            <a:spLocks noChangeArrowheads="1"/>
          </p:cNvSpPr>
          <p:nvPr/>
        </p:nvSpPr>
        <p:spPr bwMode="auto">
          <a:xfrm>
            <a:off x="55848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9423" name="Text Box 1055"/>
          <p:cNvSpPr txBox="1">
            <a:spLocks noChangeArrowheads="1"/>
          </p:cNvSpPr>
          <p:nvPr/>
        </p:nvSpPr>
        <p:spPr bwMode="auto">
          <a:xfrm>
            <a:off x="48228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9424" name="Text Box 1056"/>
          <p:cNvSpPr txBox="1">
            <a:spLocks noChangeArrowheads="1"/>
          </p:cNvSpPr>
          <p:nvPr/>
        </p:nvSpPr>
        <p:spPr bwMode="auto">
          <a:xfrm>
            <a:off x="64770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9425" name="Text Box 1057"/>
          <p:cNvSpPr txBox="1">
            <a:spLocks noChangeArrowheads="1"/>
          </p:cNvSpPr>
          <p:nvPr/>
        </p:nvSpPr>
        <p:spPr bwMode="auto">
          <a:xfrm>
            <a:off x="73152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9427" name="Text Box 1059"/>
          <p:cNvSpPr txBox="1">
            <a:spLocks noChangeArrowheads="1"/>
          </p:cNvSpPr>
          <p:nvPr/>
        </p:nvSpPr>
        <p:spPr bwMode="auto">
          <a:xfrm>
            <a:off x="16224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9428" name="Text Box 1060"/>
          <p:cNvSpPr txBox="1">
            <a:spLocks noChangeArrowheads="1"/>
          </p:cNvSpPr>
          <p:nvPr/>
        </p:nvSpPr>
        <p:spPr bwMode="auto">
          <a:xfrm>
            <a:off x="22098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9429" name="Text Box 1061"/>
          <p:cNvSpPr txBox="1">
            <a:spLocks noChangeArrowheads="1"/>
          </p:cNvSpPr>
          <p:nvPr/>
        </p:nvSpPr>
        <p:spPr bwMode="auto">
          <a:xfrm>
            <a:off x="38100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9430" name="Text Box 1062"/>
          <p:cNvSpPr txBox="1">
            <a:spLocks noChangeArrowheads="1"/>
          </p:cNvSpPr>
          <p:nvPr/>
        </p:nvSpPr>
        <p:spPr bwMode="auto">
          <a:xfrm>
            <a:off x="32226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9431" name="Text Box 1063"/>
          <p:cNvSpPr txBox="1">
            <a:spLocks noChangeArrowheads="1"/>
          </p:cNvSpPr>
          <p:nvPr/>
        </p:nvSpPr>
        <p:spPr bwMode="auto">
          <a:xfrm>
            <a:off x="54864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9432" name="Text Box 1064"/>
          <p:cNvSpPr txBox="1">
            <a:spLocks noChangeArrowheads="1"/>
          </p:cNvSpPr>
          <p:nvPr/>
        </p:nvSpPr>
        <p:spPr bwMode="auto">
          <a:xfrm>
            <a:off x="48990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9433" name="Text Box 1065"/>
          <p:cNvSpPr txBox="1">
            <a:spLocks noChangeArrowheads="1"/>
          </p:cNvSpPr>
          <p:nvPr/>
        </p:nvSpPr>
        <p:spPr bwMode="auto">
          <a:xfrm>
            <a:off x="71628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9434" name="Text Box 1066"/>
          <p:cNvSpPr txBox="1">
            <a:spLocks noChangeArrowheads="1"/>
          </p:cNvSpPr>
          <p:nvPr/>
        </p:nvSpPr>
        <p:spPr bwMode="auto">
          <a:xfrm>
            <a:off x="65754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59435" name="Text Box 1067"/>
          <p:cNvSpPr txBox="1">
            <a:spLocks noChangeArrowheads="1"/>
          </p:cNvSpPr>
          <p:nvPr/>
        </p:nvSpPr>
        <p:spPr bwMode="auto">
          <a:xfrm>
            <a:off x="1774825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9436" name="Text Box 1068"/>
          <p:cNvSpPr txBox="1">
            <a:spLocks noChangeArrowheads="1"/>
          </p:cNvSpPr>
          <p:nvPr/>
        </p:nvSpPr>
        <p:spPr bwMode="auto">
          <a:xfrm>
            <a:off x="23622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9437" name="Text Box 1069"/>
          <p:cNvSpPr txBox="1">
            <a:spLocks noChangeArrowheads="1"/>
          </p:cNvSpPr>
          <p:nvPr/>
        </p:nvSpPr>
        <p:spPr bwMode="auto">
          <a:xfrm>
            <a:off x="35433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59438" name="Text Box 1070"/>
          <p:cNvSpPr txBox="1">
            <a:spLocks noChangeArrowheads="1"/>
          </p:cNvSpPr>
          <p:nvPr/>
        </p:nvSpPr>
        <p:spPr bwMode="auto">
          <a:xfrm>
            <a:off x="4987925" y="495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9439" name="Text Box 1071"/>
          <p:cNvSpPr txBox="1">
            <a:spLocks noChangeArrowheads="1"/>
          </p:cNvSpPr>
          <p:nvPr/>
        </p:nvSpPr>
        <p:spPr bwMode="auto">
          <a:xfrm>
            <a:off x="6162675" y="495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59440" name="Text Box 1072"/>
          <p:cNvSpPr txBox="1">
            <a:spLocks noChangeArrowheads="1"/>
          </p:cNvSpPr>
          <p:nvPr/>
        </p:nvSpPr>
        <p:spPr bwMode="auto">
          <a:xfrm>
            <a:off x="6750050" y="495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59441" name="Text Box 1073"/>
          <p:cNvSpPr txBox="1">
            <a:spLocks noChangeArrowheads="1"/>
          </p:cNvSpPr>
          <p:nvPr/>
        </p:nvSpPr>
        <p:spPr bwMode="auto">
          <a:xfrm>
            <a:off x="2232025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59442" name="Text Box 1074"/>
          <p:cNvSpPr txBox="1">
            <a:spLocks noChangeArrowheads="1"/>
          </p:cNvSpPr>
          <p:nvPr/>
        </p:nvSpPr>
        <p:spPr bwMode="auto">
          <a:xfrm>
            <a:off x="2822575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59443" name="Text Box 1075"/>
          <p:cNvSpPr txBox="1">
            <a:spLocks noChangeArrowheads="1"/>
          </p:cNvSpPr>
          <p:nvPr/>
        </p:nvSpPr>
        <p:spPr bwMode="auto">
          <a:xfrm>
            <a:off x="3409950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59444" name="Text Box 1076"/>
          <p:cNvSpPr txBox="1">
            <a:spLocks noChangeArrowheads="1"/>
          </p:cNvSpPr>
          <p:nvPr/>
        </p:nvSpPr>
        <p:spPr bwMode="auto">
          <a:xfrm>
            <a:off x="2946400" y="4970587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59445" name="Text Box 1077"/>
          <p:cNvSpPr txBox="1">
            <a:spLocks noChangeArrowheads="1"/>
          </p:cNvSpPr>
          <p:nvPr/>
        </p:nvSpPr>
        <p:spPr bwMode="auto">
          <a:xfrm>
            <a:off x="5575300" y="4957887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68340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026"/>
          <p:cNvSpPr txBox="1">
            <a:spLocks noChangeArrowheads="1"/>
          </p:cNvSpPr>
          <p:nvPr/>
        </p:nvSpPr>
        <p:spPr bwMode="auto">
          <a:xfrm>
            <a:off x="5160963" y="118037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0419" name="Text Box 1027"/>
          <p:cNvSpPr txBox="1">
            <a:spLocks noChangeArrowheads="1"/>
          </p:cNvSpPr>
          <p:nvPr/>
        </p:nvSpPr>
        <p:spPr bwMode="auto">
          <a:xfrm>
            <a:off x="3398838" y="118037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0420" name="Text Box 1028"/>
          <p:cNvSpPr txBox="1">
            <a:spLocks noChangeArrowheads="1"/>
          </p:cNvSpPr>
          <p:nvPr/>
        </p:nvSpPr>
        <p:spPr bwMode="auto">
          <a:xfrm>
            <a:off x="2811463" y="118037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0421" name="Text Box 1029"/>
          <p:cNvSpPr txBox="1">
            <a:spLocks noChangeArrowheads="1"/>
          </p:cNvSpPr>
          <p:nvPr/>
        </p:nvSpPr>
        <p:spPr bwMode="auto">
          <a:xfrm>
            <a:off x="3986213" y="118037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0422" name="Text Box 1030"/>
          <p:cNvSpPr txBox="1">
            <a:spLocks noChangeArrowheads="1"/>
          </p:cNvSpPr>
          <p:nvPr/>
        </p:nvSpPr>
        <p:spPr bwMode="auto">
          <a:xfrm>
            <a:off x="4573588" y="118037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0423" name="Text Box 1031"/>
          <p:cNvSpPr txBox="1">
            <a:spLocks noChangeArrowheads="1"/>
          </p:cNvSpPr>
          <p:nvPr/>
        </p:nvSpPr>
        <p:spPr bwMode="auto">
          <a:xfrm>
            <a:off x="5748338" y="118037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0424" name="Text Box 1032"/>
          <p:cNvSpPr txBox="1">
            <a:spLocks noChangeArrowheads="1"/>
          </p:cNvSpPr>
          <p:nvPr/>
        </p:nvSpPr>
        <p:spPr bwMode="auto">
          <a:xfrm>
            <a:off x="2224088" y="118037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0425" name="Text Box 1033"/>
          <p:cNvSpPr txBox="1">
            <a:spLocks noChangeArrowheads="1"/>
          </p:cNvSpPr>
          <p:nvPr/>
        </p:nvSpPr>
        <p:spPr bwMode="auto">
          <a:xfrm>
            <a:off x="6335713" y="1180370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0426" name="Text Box 1034"/>
          <p:cNvSpPr txBox="1">
            <a:spLocks noChangeArrowheads="1"/>
          </p:cNvSpPr>
          <p:nvPr/>
        </p:nvSpPr>
        <p:spPr bwMode="auto">
          <a:xfrm>
            <a:off x="5476875" y="1951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0427" name="Text Box 1035"/>
          <p:cNvSpPr txBox="1">
            <a:spLocks noChangeArrowheads="1"/>
          </p:cNvSpPr>
          <p:nvPr/>
        </p:nvSpPr>
        <p:spPr bwMode="auto">
          <a:xfrm>
            <a:off x="3079750" y="1951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0428" name="Text Box 1036"/>
          <p:cNvSpPr txBox="1">
            <a:spLocks noChangeArrowheads="1"/>
          </p:cNvSpPr>
          <p:nvPr/>
        </p:nvSpPr>
        <p:spPr bwMode="auto">
          <a:xfrm>
            <a:off x="2492375" y="1951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0429" name="Text Box 1037"/>
          <p:cNvSpPr txBox="1">
            <a:spLocks noChangeArrowheads="1"/>
          </p:cNvSpPr>
          <p:nvPr/>
        </p:nvSpPr>
        <p:spPr bwMode="auto">
          <a:xfrm>
            <a:off x="3667125" y="1951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0430" name="Text Box 1038"/>
          <p:cNvSpPr txBox="1">
            <a:spLocks noChangeArrowheads="1"/>
          </p:cNvSpPr>
          <p:nvPr/>
        </p:nvSpPr>
        <p:spPr bwMode="auto">
          <a:xfrm>
            <a:off x="4889500" y="1951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0431" name="Text Box 1039"/>
          <p:cNvSpPr txBox="1">
            <a:spLocks noChangeArrowheads="1"/>
          </p:cNvSpPr>
          <p:nvPr/>
        </p:nvSpPr>
        <p:spPr bwMode="auto">
          <a:xfrm>
            <a:off x="6064250" y="1951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0432" name="Text Box 1040"/>
          <p:cNvSpPr txBox="1">
            <a:spLocks noChangeArrowheads="1"/>
          </p:cNvSpPr>
          <p:nvPr/>
        </p:nvSpPr>
        <p:spPr bwMode="auto">
          <a:xfrm>
            <a:off x="1905000" y="1951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0433" name="Text Box 1041"/>
          <p:cNvSpPr txBox="1">
            <a:spLocks noChangeArrowheads="1"/>
          </p:cNvSpPr>
          <p:nvPr/>
        </p:nvSpPr>
        <p:spPr bwMode="auto">
          <a:xfrm>
            <a:off x="6651625" y="1951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0434" name="Text Box 1042"/>
          <p:cNvSpPr txBox="1">
            <a:spLocks noChangeArrowheads="1"/>
          </p:cNvSpPr>
          <p:nvPr/>
        </p:nvSpPr>
        <p:spPr bwMode="auto">
          <a:xfrm>
            <a:off x="3244850" y="2713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0435" name="Text Box 1043"/>
          <p:cNvSpPr txBox="1">
            <a:spLocks noChangeArrowheads="1"/>
          </p:cNvSpPr>
          <p:nvPr/>
        </p:nvSpPr>
        <p:spPr bwMode="auto">
          <a:xfrm>
            <a:off x="2232025" y="2713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0436" name="Text Box 1044"/>
          <p:cNvSpPr txBox="1">
            <a:spLocks noChangeArrowheads="1"/>
          </p:cNvSpPr>
          <p:nvPr/>
        </p:nvSpPr>
        <p:spPr bwMode="auto">
          <a:xfrm>
            <a:off x="3832225" y="2713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0437" name="Text Box 1045"/>
          <p:cNvSpPr txBox="1">
            <a:spLocks noChangeArrowheads="1"/>
          </p:cNvSpPr>
          <p:nvPr/>
        </p:nvSpPr>
        <p:spPr bwMode="auto">
          <a:xfrm>
            <a:off x="1644650" y="2713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0438" name="Text Box 1046"/>
          <p:cNvSpPr txBox="1">
            <a:spLocks noChangeArrowheads="1"/>
          </p:cNvSpPr>
          <p:nvPr/>
        </p:nvSpPr>
        <p:spPr bwMode="auto">
          <a:xfrm>
            <a:off x="2308225" y="3475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0439" name="Text Box 1047"/>
          <p:cNvSpPr txBox="1">
            <a:spLocks noChangeArrowheads="1"/>
          </p:cNvSpPr>
          <p:nvPr/>
        </p:nvSpPr>
        <p:spPr bwMode="auto">
          <a:xfrm>
            <a:off x="1524000" y="3475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0440" name="Text Box 1048"/>
          <p:cNvSpPr txBox="1">
            <a:spLocks noChangeArrowheads="1"/>
          </p:cNvSpPr>
          <p:nvPr/>
        </p:nvSpPr>
        <p:spPr bwMode="auto">
          <a:xfrm>
            <a:off x="3124200" y="3475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0441" name="Text Box 1049"/>
          <p:cNvSpPr txBox="1">
            <a:spLocks noChangeArrowheads="1"/>
          </p:cNvSpPr>
          <p:nvPr/>
        </p:nvSpPr>
        <p:spPr bwMode="auto">
          <a:xfrm>
            <a:off x="3984625" y="3475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0442" name="Text Box 1050"/>
          <p:cNvSpPr txBox="1">
            <a:spLocks noChangeArrowheads="1"/>
          </p:cNvSpPr>
          <p:nvPr/>
        </p:nvSpPr>
        <p:spPr bwMode="auto">
          <a:xfrm>
            <a:off x="5432425" y="2713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0443" name="Text Box 1051"/>
          <p:cNvSpPr txBox="1">
            <a:spLocks noChangeArrowheads="1"/>
          </p:cNvSpPr>
          <p:nvPr/>
        </p:nvSpPr>
        <p:spPr bwMode="auto">
          <a:xfrm>
            <a:off x="4845050" y="2713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0444" name="Text Box 1052"/>
          <p:cNvSpPr txBox="1">
            <a:spLocks noChangeArrowheads="1"/>
          </p:cNvSpPr>
          <p:nvPr/>
        </p:nvSpPr>
        <p:spPr bwMode="auto">
          <a:xfrm>
            <a:off x="6445250" y="2713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0445" name="Text Box 1053"/>
          <p:cNvSpPr txBox="1">
            <a:spLocks noChangeArrowheads="1"/>
          </p:cNvSpPr>
          <p:nvPr/>
        </p:nvSpPr>
        <p:spPr bwMode="auto">
          <a:xfrm>
            <a:off x="7032625" y="2713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0446" name="Text Box 1054"/>
          <p:cNvSpPr txBox="1">
            <a:spLocks noChangeArrowheads="1"/>
          </p:cNvSpPr>
          <p:nvPr/>
        </p:nvSpPr>
        <p:spPr bwMode="auto">
          <a:xfrm>
            <a:off x="5584825" y="3475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0447" name="Text Box 1055"/>
          <p:cNvSpPr txBox="1">
            <a:spLocks noChangeArrowheads="1"/>
          </p:cNvSpPr>
          <p:nvPr/>
        </p:nvSpPr>
        <p:spPr bwMode="auto">
          <a:xfrm>
            <a:off x="4822825" y="3475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0448" name="Text Box 1056"/>
          <p:cNvSpPr txBox="1">
            <a:spLocks noChangeArrowheads="1"/>
          </p:cNvSpPr>
          <p:nvPr/>
        </p:nvSpPr>
        <p:spPr bwMode="auto">
          <a:xfrm>
            <a:off x="6477000" y="3475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0449" name="Text Box 1057"/>
          <p:cNvSpPr txBox="1">
            <a:spLocks noChangeArrowheads="1"/>
          </p:cNvSpPr>
          <p:nvPr/>
        </p:nvSpPr>
        <p:spPr bwMode="auto">
          <a:xfrm>
            <a:off x="7315200" y="3475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0451" name="Text Box 1059"/>
          <p:cNvSpPr txBox="1">
            <a:spLocks noChangeArrowheads="1"/>
          </p:cNvSpPr>
          <p:nvPr/>
        </p:nvSpPr>
        <p:spPr bwMode="auto">
          <a:xfrm>
            <a:off x="1622425" y="4237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0452" name="Text Box 1060"/>
          <p:cNvSpPr txBox="1">
            <a:spLocks noChangeArrowheads="1"/>
          </p:cNvSpPr>
          <p:nvPr/>
        </p:nvSpPr>
        <p:spPr bwMode="auto">
          <a:xfrm>
            <a:off x="2209800" y="4237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0453" name="Text Box 1061"/>
          <p:cNvSpPr txBox="1">
            <a:spLocks noChangeArrowheads="1"/>
          </p:cNvSpPr>
          <p:nvPr/>
        </p:nvSpPr>
        <p:spPr bwMode="auto">
          <a:xfrm>
            <a:off x="3810000" y="4237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0454" name="Text Box 1062"/>
          <p:cNvSpPr txBox="1">
            <a:spLocks noChangeArrowheads="1"/>
          </p:cNvSpPr>
          <p:nvPr/>
        </p:nvSpPr>
        <p:spPr bwMode="auto">
          <a:xfrm>
            <a:off x="3222625" y="4237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0455" name="Text Box 1063"/>
          <p:cNvSpPr txBox="1">
            <a:spLocks noChangeArrowheads="1"/>
          </p:cNvSpPr>
          <p:nvPr/>
        </p:nvSpPr>
        <p:spPr bwMode="auto">
          <a:xfrm>
            <a:off x="5486400" y="4237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0456" name="Text Box 1064"/>
          <p:cNvSpPr txBox="1">
            <a:spLocks noChangeArrowheads="1"/>
          </p:cNvSpPr>
          <p:nvPr/>
        </p:nvSpPr>
        <p:spPr bwMode="auto">
          <a:xfrm>
            <a:off x="4899025" y="4237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0457" name="Text Box 1065"/>
          <p:cNvSpPr txBox="1">
            <a:spLocks noChangeArrowheads="1"/>
          </p:cNvSpPr>
          <p:nvPr/>
        </p:nvSpPr>
        <p:spPr bwMode="auto">
          <a:xfrm>
            <a:off x="7162800" y="4237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0458" name="Text Box 1066"/>
          <p:cNvSpPr txBox="1">
            <a:spLocks noChangeArrowheads="1"/>
          </p:cNvSpPr>
          <p:nvPr/>
        </p:nvSpPr>
        <p:spPr bwMode="auto">
          <a:xfrm>
            <a:off x="6575425" y="42378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0459" name="Text Box 1067"/>
          <p:cNvSpPr txBox="1">
            <a:spLocks noChangeArrowheads="1"/>
          </p:cNvSpPr>
          <p:nvPr/>
        </p:nvSpPr>
        <p:spPr bwMode="auto">
          <a:xfrm>
            <a:off x="1774825" y="49617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0460" name="Text Box 1068"/>
          <p:cNvSpPr txBox="1">
            <a:spLocks noChangeArrowheads="1"/>
          </p:cNvSpPr>
          <p:nvPr/>
        </p:nvSpPr>
        <p:spPr bwMode="auto">
          <a:xfrm>
            <a:off x="2362200" y="49617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0461" name="Text Box 1069"/>
          <p:cNvSpPr txBox="1">
            <a:spLocks noChangeArrowheads="1"/>
          </p:cNvSpPr>
          <p:nvPr/>
        </p:nvSpPr>
        <p:spPr bwMode="auto">
          <a:xfrm>
            <a:off x="3543300" y="49617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0462" name="Text Box 1070"/>
          <p:cNvSpPr txBox="1">
            <a:spLocks noChangeArrowheads="1"/>
          </p:cNvSpPr>
          <p:nvPr/>
        </p:nvSpPr>
        <p:spPr bwMode="auto">
          <a:xfrm>
            <a:off x="4987925" y="49490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0463" name="Text Box 1071"/>
          <p:cNvSpPr txBox="1">
            <a:spLocks noChangeArrowheads="1"/>
          </p:cNvSpPr>
          <p:nvPr/>
        </p:nvSpPr>
        <p:spPr bwMode="auto">
          <a:xfrm>
            <a:off x="5575300" y="49490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0464" name="Text Box 1072"/>
          <p:cNvSpPr txBox="1">
            <a:spLocks noChangeArrowheads="1"/>
          </p:cNvSpPr>
          <p:nvPr/>
        </p:nvSpPr>
        <p:spPr bwMode="auto">
          <a:xfrm>
            <a:off x="6750050" y="49490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0465" name="Text Box 1073"/>
          <p:cNvSpPr txBox="1">
            <a:spLocks noChangeArrowheads="1"/>
          </p:cNvSpPr>
          <p:nvPr/>
        </p:nvSpPr>
        <p:spPr bwMode="auto">
          <a:xfrm>
            <a:off x="2232025" y="56983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0466" name="Text Box 1074"/>
          <p:cNvSpPr txBox="1">
            <a:spLocks noChangeArrowheads="1"/>
          </p:cNvSpPr>
          <p:nvPr/>
        </p:nvSpPr>
        <p:spPr bwMode="auto">
          <a:xfrm>
            <a:off x="2822575" y="56983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0467" name="Text Box 1075"/>
          <p:cNvSpPr txBox="1">
            <a:spLocks noChangeArrowheads="1"/>
          </p:cNvSpPr>
          <p:nvPr/>
        </p:nvSpPr>
        <p:spPr bwMode="auto">
          <a:xfrm>
            <a:off x="3409950" y="56983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0468" name="Text Box 1076"/>
          <p:cNvSpPr txBox="1">
            <a:spLocks noChangeArrowheads="1"/>
          </p:cNvSpPr>
          <p:nvPr/>
        </p:nvSpPr>
        <p:spPr bwMode="auto">
          <a:xfrm>
            <a:off x="3997325" y="5698395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0469" name="Text Box 1077"/>
          <p:cNvSpPr txBox="1">
            <a:spLocks noChangeArrowheads="1"/>
          </p:cNvSpPr>
          <p:nvPr/>
        </p:nvSpPr>
        <p:spPr bwMode="auto">
          <a:xfrm>
            <a:off x="2946400" y="4961795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0470" name="Text Box 1078"/>
          <p:cNvSpPr txBox="1">
            <a:spLocks noChangeArrowheads="1"/>
          </p:cNvSpPr>
          <p:nvPr/>
        </p:nvSpPr>
        <p:spPr bwMode="auto">
          <a:xfrm>
            <a:off x="6162675" y="4949095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36653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32" name="Group 16"/>
          <p:cNvGraphicFramePr>
            <a:graphicFrameLocks noGrp="1"/>
          </p:cNvGraphicFramePr>
          <p:nvPr/>
        </p:nvGraphicFramePr>
        <p:xfrm>
          <a:off x="18288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833" name="Group 17"/>
          <p:cNvGraphicFramePr>
            <a:graphicFrameLocks noGrp="1"/>
          </p:cNvGraphicFramePr>
          <p:nvPr/>
        </p:nvGraphicFramePr>
        <p:xfrm>
          <a:off x="53340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866" name="Group 50"/>
          <p:cNvGraphicFramePr>
            <a:graphicFrameLocks noGrp="1"/>
          </p:cNvGraphicFramePr>
          <p:nvPr/>
        </p:nvGraphicFramePr>
        <p:xfrm>
          <a:off x="2209800" y="42672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10" name="Line 51"/>
          <p:cNvSpPr>
            <a:spLocks noChangeShapeType="1"/>
          </p:cNvSpPr>
          <p:nvPr/>
        </p:nvSpPr>
        <p:spPr bwMode="auto">
          <a:xfrm flipV="1">
            <a:off x="22098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1311" name="Line 52"/>
          <p:cNvSpPr>
            <a:spLocks noChangeShapeType="1"/>
          </p:cNvSpPr>
          <p:nvPr/>
        </p:nvSpPr>
        <p:spPr bwMode="auto">
          <a:xfrm flipV="1">
            <a:off x="57150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1312" name="Line 53"/>
          <p:cNvSpPr>
            <a:spLocks noChangeShapeType="1"/>
          </p:cNvSpPr>
          <p:nvPr/>
        </p:nvSpPr>
        <p:spPr bwMode="auto">
          <a:xfrm flipV="1">
            <a:off x="2590800" y="487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1313" name="Text Box 54"/>
          <p:cNvSpPr txBox="1">
            <a:spLocks noChangeArrowheads="1"/>
          </p:cNvSpPr>
          <p:nvPr/>
        </p:nvSpPr>
        <p:spPr bwMode="auto">
          <a:xfrm>
            <a:off x="1371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X:</a:t>
            </a:r>
          </a:p>
        </p:txBody>
      </p:sp>
      <p:sp>
        <p:nvSpPr>
          <p:cNvPr id="11314" name="Text Box 55"/>
          <p:cNvSpPr txBox="1">
            <a:spLocks noChangeArrowheads="1"/>
          </p:cNvSpPr>
          <p:nvPr/>
        </p:nvSpPr>
        <p:spPr bwMode="auto">
          <a:xfrm>
            <a:off x="4800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Y:</a:t>
            </a:r>
          </a:p>
        </p:txBody>
      </p:sp>
      <p:sp>
        <p:nvSpPr>
          <p:cNvPr id="11315" name="Text Box 56"/>
          <p:cNvSpPr txBox="1">
            <a:spLocks noChangeArrowheads="1"/>
          </p:cNvSpPr>
          <p:nvPr/>
        </p:nvSpPr>
        <p:spPr bwMode="auto">
          <a:xfrm>
            <a:off x="1318846" y="4267357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Result:</a:t>
            </a:r>
          </a:p>
        </p:txBody>
      </p:sp>
      <p:sp>
        <p:nvSpPr>
          <p:cNvPr id="11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Merge Function</a:t>
            </a:r>
          </a:p>
        </p:txBody>
      </p:sp>
    </p:spTree>
    <p:extLst>
      <p:ext uri="{BB962C8B-B14F-4D97-AF65-F5344CB8AC3E}">
        <p14:creationId xmlns:p14="http://schemas.microsoft.com/office/powerpoint/2010/main" val="280312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1026"/>
          <p:cNvSpPr txBox="1">
            <a:spLocks noChangeArrowheads="1"/>
          </p:cNvSpPr>
          <p:nvPr/>
        </p:nvSpPr>
        <p:spPr bwMode="auto">
          <a:xfrm>
            <a:off x="5160963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1443" name="Text Box 1027"/>
          <p:cNvSpPr txBox="1">
            <a:spLocks noChangeArrowheads="1"/>
          </p:cNvSpPr>
          <p:nvPr/>
        </p:nvSpPr>
        <p:spPr bwMode="auto">
          <a:xfrm>
            <a:off x="3398838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1444" name="Text Box 1028"/>
          <p:cNvSpPr txBox="1">
            <a:spLocks noChangeArrowheads="1"/>
          </p:cNvSpPr>
          <p:nvPr/>
        </p:nvSpPr>
        <p:spPr bwMode="auto">
          <a:xfrm>
            <a:off x="2811463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1445" name="Text Box 1029"/>
          <p:cNvSpPr txBox="1">
            <a:spLocks noChangeArrowheads="1"/>
          </p:cNvSpPr>
          <p:nvPr/>
        </p:nvSpPr>
        <p:spPr bwMode="auto">
          <a:xfrm>
            <a:off x="3986213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1446" name="Text Box 1030"/>
          <p:cNvSpPr txBox="1">
            <a:spLocks noChangeArrowheads="1"/>
          </p:cNvSpPr>
          <p:nvPr/>
        </p:nvSpPr>
        <p:spPr bwMode="auto">
          <a:xfrm>
            <a:off x="4573588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1447" name="Text Box 1031"/>
          <p:cNvSpPr txBox="1">
            <a:spLocks noChangeArrowheads="1"/>
          </p:cNvSpPr>
          <p:nvPr/>
        </p:nvSpPr>
        <p:spPr bwMode="auto">
          <a:xfrm>
            <a:off x="5748338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1448" name="Text Box 1032"/>
          <p:cNvSpPr txBox="1">
            <a:spLocks noChangeArrowheads="1"/>
          </p:cNvSpPr>
          <p:nvPr/>
        </p:nvSpPr>
        <p:spPr bwMode="auto">
          <a:xfrm>
            <a:off x="2224088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1449" name="Text Box 1033"/>
          <p:cNvSpPr txBox="1">
            <a:spLocks noChangeArrowheads="1"/>
          </p:cNvSpPr>
          <p:nvPr/>
        </p:nvSpPr>
        <p:spPr bwMode="auto">
          <a:xfrm>
            <a:off x="6335713" y="1180364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1450" name="Text Box 1034"/>
          <p:cNvSpPr txBox="1">
            <a:spLocks noChangeArrowheads="1"/>
          </p:cNvSpPr>
          <p:nvPr/>
        </p:nvSpPr>
        <p:spPr bwMode="auto">
          <a:xfrm>
            <a:off x="5476875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1451" name="Text Box 1035"/>
          <p:cNvSpPr txBox="1">
            <a:spLocks noChangeArrowheads="1"/>
          </p:cNvSpPr>
          <p:nvPr/>
        </p:nvSpPr>
        <p:spPr bwMode="auto">
          <a:xfrm>
            <a:off x="3079750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1452" name="Text Box 1036"/>
          <p:cNvSpPr txBox="1">
            <a:spLocks noChangeArrowheads="1"/>
          </p:cNvSpPr>
          <p:nvPr/>
        </p:nvSpPr>
        <p:spPr bwMode="auto">
          <a:xfrm>
            <a:off x="2492375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1453" name="Text Box 1037"/>
          <p:cNvSpPr txBox="1">
            <a:spLocks noChangeArrowheads="1"/>
          </p:cNvSpPr>
          <p:nvPr/>
        </p:nvSpPr>
        <p:spPr bwMode="auto">
          <a:xfrm>
            <a:off x="3667125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1454" name="Text Box 1038"/>
          <p:cNvSpPr txBox="1">
            <a:spLocks noChangeArrowheads="1"/>
          </p:cNvSpPr>
          <p:nvPr/>
        </p:nvSpPr>
        <p:spPr bwMode="auto">
          <a:xfrm>
            <a:off x="4889500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1455" name="Text Box 1039"/>
          <p:cNvSpPr txBox="1">
            <a:spLocks noChangeArrowheads="1"/>
          </p:cNvSpPr>
          <p:nvPr/>
        </p:nvSpPr>
        <p:spPr bwMode="auto">
          <a:xfrm>
            <a:off x="6064250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1456" name="Text Box 1040"/>
          <p:cNvSpPr txBox="1">
            <a:spLocks noChangeArrowheads="1"/>
          </p:cNvSpPr>
          <p:nvPr/>
        </p:nvSpPr>
        <p:spPr bwMode="auto">
          <a:xfrm>
            <a:off x="1905000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1457" name="Text Box 1041"/>
          <p:cNvSpPr txBox="1">
            <a:spLocks noChangeArrowheads="1"/>
          </p:cNvSpPr>
          <p:nvPr/>
        </p:nvSpPr>
        <p:spPr bwMode="auto">
          <a:xfrm>
            <a:off x="6651625" y="1951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1458" name="Text Box 1042"/>
          <p:cNvSpPr txBox="1">
            <a:spLocks noChangeArrowheads="1"/>
          </p:cNvSpPr>
          <p:nvPr/>
        </p:nvSpPr>
        <p:spPr bwMode="auto">
          <a:xfrm>
            <a:off x="3244850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1459" name="Text Box 1043"/>
          <p:cNvSpPr txBox="1">
            <a:spLocks noChangeArrowheads="1"/>
          </p:cNvSpPr>
          <p:nvPr/>
        </p:nvSpPr>
        <p:spPr bwMode="auto">
          <a:xfrm>
            <a:off x="2232025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1460" name="Text Box 1044"/>
          <p:cNvSpPr txBox="1">
            <a:spLocks noChangeArrowheads="1"/>
          </p:cNvSpPr>
          <p:nvPr/>
        </p:nvSpPr>
        <p:spPr bwMode="auto">
          <a:xfrm>
            <a:off x="3832225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1461" name="Text Box 1045"/>
          <p:cNvSpPr txBox="1">
            <a:spLocks noChangeArrowheads="1"/>
          </p:cNvSpPr>
          <p:nvPr/>
        </p:nvSpPr>
        <p:spPr bwMode="auto">
          <a:xfrm>
            <a:off x="1644650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1462" name="Text Box 1046"/>
          <p:cNvSpPr txBox="1">
            <a:spLocks noChangeArrowheads="1"/>
          </p:cNvSpPr>
          <p:nvPr/>
        </p:nvSpPr>
        <p:spPr bwMode="auto">
          <a:xfrm>
            <a:off x="2308225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1463" name="Text Box 1047"/>
          <p:cNvSpPr txBox="1">
            <a:spLocks noChangeArrowheads="1"/>
          </p:cNvSpPr>
          <p:nvPr/>
        </p:nvSpPr>
        <p:spPr bwMode="auto">
          <a:xfrm>
            <a:off x="1524000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1464" name="Text Box 1048"/>
          <p:cNvSpPr txBox="1">
            <a:spLocks noChangeArrowheads="1"/>
          </p:cNvSpPr>
          <p:nvPr/>
        </p:nvSpPr>
        <p:spPr bwMode="auto">
          <a:xfrm>
            <a:off x="3124200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1465" name="Text Box 1049"/>
          <p:cNvSpPr txBox="1">
            <a:spLocks noChangeArrowheads="1"/>
          </p:cNvSpPr>
          <p:nvPr/>
        </p:nvSpPr>
        <p:spPr bwMode="auto">
          <a:xfrm>
            <a:off x="3984625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1466" name="Text Box 1050"/>
          <p:cNvSpPr txBox="1">
            <a:spLocks noChangeArrowheads="1"/>
          </p:cNvSpPr>
          <p:nvPr/>
        </p:nvSpPr>
        <p:spPr bwMode="auto">
          <a:xfrm>
            <a:off x="5432425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1467" name="Text Box 1051"/>
          <p:cNvSpPr txBox="1">
            <a:spLocks noChangeArrowheads="1"/>
          </p:cNvSpPr>
          <p:nvPr/>
        </p:nvSpPr>
        <p:spPr bwMode="auto">
          <a:xfrm>
            <a:off x="4845050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1468" name="Text Box 1052"/>
          <p:cNvSpPr txBox="1">
            <a:spLocks noChangeArrowheads="1"/>
          </p:cNvSpPr>
          <p:nvPr/>
        </p:nvSpPr>
        <p:spPr bwMode="auto">
          <a:xfrm>
            <a:off x="6445250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1469" name="Text Box 1053"/>
          <p:cNvSpPr txBox="1">
            <a:spLocks noChangeArrowheads="1"/>
          </p:cNvSpPr>
          <p:nvPr/>
        </p:nvSpPr>
        <p:spPr bwMode="auto">
          <a:xfrm>
            <a:off x="7032625" y="2713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1470" name="Text Box 1054"/>
          <p:cNvSpPr txBox="1">
            <a:spLocks noChangeArrowheads="1"/>
          </p:cNvSpPr>
          <p:nvPr/>
        </p:nvSpPr>
        <p:spPr bwMode="auto">
          <a:xfrm>
            <a:off x="5584825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1471" name="Text Box 1055"/>
          <p:cNvSpPr txBox="1">
            <a:spLocks noChangeArrowheads="1"/>
          </p:cNvSpPr>
          <p:nvPr/>
        </p:nvSpPr>
        <p:spPr bwMode="auto">
          <a:xfrm>
            <a:off x="4822825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1472" name="Text Box 1056"/>
          <p:cNvSpPr txBox="1">
            <a:spLocks noChangeArrowheads="1"/>
          </p:cNvSpPr>
          <p:nvPr/>
        </p:nvSpPr>
        <p:spPr bwMode="auto">
          <a:xfrm>
            <a:off x="6477000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1473" name="Text Box 1057"/>
          <p:cNvSpPr txBox="1">
            <a:spLocks noChangeArrowheads="1"/>
          </p:cNvSpPr>
          <p:nvPr/>
        </p:nvSpPr>
        <p:spPr bwMode="auto">
          <a:xfrm>
            <a:off x="7315200" y="3475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1475" name="Text Box 1059"/>
          <p:cNvSpPr txBox="1">
            <a:spLocks noChangeArrowheads="1"/>
          </p:cNvSpPr>
          <p:nvPr/>
        </p:nvSpPr>
        <p:spPr bwMode="auto">
          <a:xfrm>
            <a:off x="1622425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1476" name="Text Box 1060"/>
          <p:cNvSpPr txBox="1">
            <a:spLocks noChangeArrowheads="1"/>
          </p:cNvSpPr>
          <p:nvPr/>
        </p:nvSpPr>
        <p:spPr bwMode="auto">
          <a:xfrm>
            <a:off x="2209800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1477" name="Text Box 1061"/>
          <p:cNvSpPr txBox="1">
            <a:spLocks noChangeArrowheads="1"/>
          </p:cNvSpPr>
          <p:nvPr/>
        </p:nvSpPr>
        <p:spPr bwMode="auto">
          <a:xfrm>
            <a:off x="3810000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1478" name="Text Box 1062"/>
          <p:cNvSpPr txBox="1">
            <a:spLocks noChangeArrowheads="1"/>
          </p:cNvSpPr>
          <p:nvPr/>
        </p:nvSpPr>
        <p:spPr bwMode="auto">
          <a:xfrm>
            <a:off x="3222625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1479" name="Text Box 1063"/>
          <p:cNvSpPr txBox="1">
            <a:spLocks noChangeArrowheads="1"/>
          </p:cNvSpPr>
          <p:nvPr/>
        </p:nvSpPr>
        <p:spPr bwMode="auto">
          <a:xfrm>
            <a:off x="5486400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1480" name="Text Box 1064"/>
          <p:cNvSpPr txBox="1">
            <a:spLocks noChangeArrowheads="1"/>
          </p:cNvSpPr>
          <p:nvPr/>
        </p:nvSpPr>
        <p:spPr bwMode="auto">
          <a:xfrm>
            <a:off x="4899025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1481" name="Text Box 1065"/>
          <p:cNvSpPr txBox="1">
            <a:spLocks noChangeArrowheads="1"/>
          </p:cNvSpPr>
          <p:nvPr/>
        </p:nvSpPr>
        <p:spPr bwMode="auto">
          <a:xfrm>
            <a:off x="7162800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1482" name="Text Box 1066"/>
          <p:cNvSpPr txBox="1">
            <a:spLocks noChangeArrowheads="1"/>
          </p:cNvSpPr>
          <p:nvPr/>
        </p:nvSpPr>
        <p:spPr bwMode="auto">
          <a:xfrm>
            <a:off x="6575425" y="42378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1483" name="Text Box 1067"/>
          <p:cNvSpPr txBox="1">
            <a:spLocks noChangeArrowheads="1"/>
          </p:cNvSpPr>
          <p:nvPr/>
        </p:nvSpPr>
        <p:spPr bwMode="auto">
          <a:xfrm>
            <a:off x="1774825" y="49617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1484" name="Text Box 1068"/>
          <p:cNvSpPr txBox="1">
            <a:spLocks noChangeArrowheads="1"/>
          </p:cNvSpPr>
          <p:nvPr/>
        </p:nvSpPr>
        <p:spPr bwMode="auto">
          <a:xfrm>
            <a:off x="2362200" y="49617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1485" name="Text Box 1069"/>
          <p:cNvSpPr txBox="1">
            <a:spLocks noChangeArrowheads="1"/>
          </p:cNvSpPr>
          <p:nvPr/>
        </p:nvSpPr>
        <p:spPr bwMode="auto">
          <a:xfrm>
            <a:off x="3543300" y="49617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1486" name="Text Box 1070"/>
          <p:cNvSpPr txBox="1">
            <a:spLocks noChangeArrowheads="1"/>
          </p:cNvSpPr>
          <p:nvPr/>
        </p:nvSpPr>
        <p:spPr bwMode="auto">
          <a:xfrm>
            <a:off x="4987925" y="49490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1487" name="Text Box 1071"/>
          <p:cNvSpPr txBox="1">
            <a:spLocks noChangeArrowheads="1"/>
          </p:cNvSpPr>
          <p:nvPr/>
        </p:nvSpPr>
        <p:spPr bwMode="auto">
          <a:xfrm>
            <a:off x="5575300" y="49490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1488" name="Text Box 1072"/>
          <p:cNvSpPr txBox="1">
            <a:spLocks noChangeArrowheads="1"/>
          </p:cNvSpPr>
          <p:nvPr/>
        </p:nvSpPr>
        <p:spPr bwMode="auto">
          <a:xfrm>
            <a:off x="6162675" y="49490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1489" name="Text Box 1073"/>
          <p:cNvSpPr txBox="1">
            <a:spLocks noChangeArrowheads="1"/>
          </p:cNvSpPr>
          <p:nvPr/>
        </p:nvSpPr>
        <p:spPr bwMode="auto">
          <a:xfrm>
            <a:off x="2232025" y="56983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1490" name="Text Box 1074"/>
          <p:cNvSpPr txBox="1">
            <a:spLocks noChangeArrowheads="1"/>
          </p:cNvSpPr>
          <p:nvPr/>
        </p:nvSpPr>
        <p:spPr bwMode="auto">
          <a:xfrm>
            <a:off x="2822575" y="56983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1491" name="Text Box 1075"/>
          <p:cNvSpPr txBox="1">
            <a:spLocks noChangeArrowheads="1"/>
          </p:cNvSpPr>
          <p:nvPr/>
        </p:nvSpPr>
        <p:spPr bwMode="auto">
          <a:xfrm>
            <a:off x="3409950" y="56983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1492" name="Text Box 1076"/>
          <p:cNvSpPr txBox="1">
            <a:spLocks noChangeArrowheads="1"/>
          </p:cNvSpPr>
          <p:nvPr/>
        </p:nvSpPr>
        <p:spPr bwMode="auto">
          <a:xfrm>
            <a:off x="3997325" y="56983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1493" name="Text Box 1077"/>
          <p:cNvSpPr txBox="1">
            <a:spLocks noChangeArrowheads="1"/>
          </p:cNvSpPr>
          <p:nvPr/>
        </p:nvSpPr>
        <p:spPr bwMode="auto">
          <a:xfrm>
            <a:off x="4584700" y="5698389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1494" name="Text Box 1078"/>
          <p:cNvSpPr txBox="1">
            <a:spLocks noChangeArrowheads="1"/>
          </p:cNvSpPr>
          <p:nvPr/>
        </p:nvSpPr>
        <p:spPr bwMode="auto">
          <a:xfrm>
            <a:off x="2946400" y="4961789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1495" name="Text Box 1079"/>
          <p:cNvSpPr txBox="1">
            <a:spLocks noChangeArrowheads="1"/>
          </p:cNvSpPr>
          <p:nvPr/>
        </p:nvSpPr>
        <p:spPr bwMode="auto">
          <a:xfrm>
            <a:off x="6750050" y="4949089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41739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026"/>
          <p:cNvSpPr txBox="1">
            <a:spLocks noChangeArrowheads="1"/>
          </p:cNvSpPr>
          <p:nvPr/>
        </p:nvSpPr>
        <p:spPr bwMode="auto">
          <a:xfrm>
            <a:off x="51609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2467" name="Text Box 1027"/>
          <p:cNvSpPr txBox="1">
            <a:spLocks noChangeArrowheads="1"/>
          </p:cNvSpPr>
          <p:nvPr/>
        </p:nvSpPr>
        <p:spPr bwMode="auto">
          <a:xfrm>
            <a:off x="33988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2468" name="Text Box 1028"/>
          <p:cNvSpPr txBox="1">
            <a:spLocks noChangeArrowheads="1"/>
          </p:cNvSpPr>
          <p:nvPr/>
        </p:nvSpPr>
        <p:spPr bwMode="auto">
          <a:xfrm>
            <a:off x="281146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2469" name="Text Box 1029"/>
          <p:cNvSpPr txBox="1">
            <a:spLocks noChangeArrowheads="1"/>
          </p:cNvSpPr>
          <p:nvPr/>
        </p:nvSpPr>
        <p:spPr bwMode="auto">
          <a:xfrm>
            <a:off x="39862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2470" name="Text Box 1030"/>
          <p:cNvSpPr txBox="1">
            <a:spLocks noChangeArrowheads="1"/>
          </p:cNvSpPr>
          <p:nvPr/>
        </p:nvSpPr>
        <p:spPr bwMode="auto">
          <a:xfrm>
            <a:off x="45735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2471" name="Text Box 1031"/>
          <p:cNvSpPr txBox="1">
            <a:spLocks noChangeArrowheads="1"/>
          </p:cNvSpPr>
          <p:nvPr/>
        </p:nvSpPr>
        <p:spPr bwMode="auto">
          <a:xfrm>
            <a:off x="574833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2472" name="Text Box 1032"/>
          <p:cNvSpPr txBox="1">
            <a:spLocks noChangeArrowheads="1"/>
          </p:cNvSpPr>
          <p:nvPr/>
        </p:nvSpPr>
        <p:spPr bwMode="auto">
          <a:xfrm>
            <a:off x="2224088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2473" name="Text Box 1033"/>
          <p:cNvSpPr txBox="1">
            <a:spLocks noChangeArrowheads="1"/>
          </p:cNvSpPr>
          <p:nvPr/>
        </p:nvSpPr>
        <p:spPr bwMode="auto">
          <a:xfrm>
            <a:off x="6335713" y="118036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2474" name="Text Box 1034"/>
          <p:cNvSpPr txBox="1">
            <a:spLocks noChangeArrowheads="1"/>
          </p:cNvSpPr>
          <p:nvPr/>
        </p:nvSpPr>
        <p:spPr bwMode="auto">
          <a:xfrm>
            <a:off x="54768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2475" name="Text Box 1035"/>
          <p:cNvSpPr txBox="1">
            <a:spLocks noChangeArrowheads="1"/>
          </p:cNvSpPr>
          <p:nvPr/>
        </p:nvSpPr>
        <p:spPr bwMode="auto">
          <a:xfrm>
            <a:off x="30797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2476" name="Text Box 1036"/>
          <p:cNvSpPr txBox="1">
            <a:spLocks noChangeArrowheads="1"/>
          </p:cNvSpPr>
          <p:nvPr/>
        </p:nvSpPr>
        <p:spPr bwMode="auto">
          <a:xfrm>
            <a:off x="249237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2477" name="Text Box 1037"/>
          <p:cNvSpPr txBox="1">
            <a:spLocks noChangeArrowheads="1"/>
          </p:cNvSpPr>
          <p:nvPr/>
        </p:nvSpPr>
        <p:spPr bwMode="auto">
          <a:xfrm>
            <a:off x="36671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2478" name="Text Box 1038"/>
          <p:cNvSpPr txBox="1">
            <a:spLocks noChangeArrowheads="1"/>
          </p:cNvSpPr>
          <p:nvPr/>
        </p:nvSpPr>
        <p:spPr bwMode="auto">
          <a:xfrm>
            <a:off x="48895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2479" name="Text Box 1039"/>
          <p:cNvSpPr txBox="1">
            <a:spLocks noChangeArrowheads="1"/>
          </p:cNvSpPr>
          <p:nvPr/>
        </p:nvSpPr>
        <p:spPr bwMode="auto">
          <a:xfrm>
            <a:off x="606425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2480" name="Text Box 1040"/>
          <p:cNvSpPr txBox="1">
            <a:spLocks noChangeArrowheads="1"/>
          </p:cNvSpPr>
          <p:nvPr/>
        </p:nvSpPr>
        <p:spPr bwMode="auto">
          <a:xfrm>
            <a:off x="1905000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2481" name="Text Box 1041"/>
          <p:cNvSpPr txBox="1">
            <a:spLocks noChangeArrowheads="1"/>
          </p:cNvSpPr>
          <p:nvPr/>
        </p:nvSpPr>
        <p:spPr bwMode="auto">
          <a:xfrm>
            <a:off x="6651625" y="1951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2482" name="Text Box 1042"/>
          <p:cNvSpPr txBox="1">
            <a:spLocks noChangeArrowheads="1"/>
          </p:cNvSpPr>
          <p:nvPr/>
        </p:nvSpPr>
        <p:spPr bwMode="auto">
          <a:xfrm>
            <a:off x="32448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2483" name="Text Box 1043"/>
          <p:cNvSpPr txBox="1">
            <a:spLocks noChangeArrowheads="1"/>
          </p:cNvSpPr>
          <p:nvPr/>
        </p:nvSpPr>
        <p:spPr bwMode="auto">
          <a:xfrm>
            <a:off x="22320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2484" name="Text Box 1044"/>
          <p:cNvSpPr txBox="1">
            <a:spLocks noChangeArrowheads="1"/>
          </p:cNvSpPr>
          <p:nvPr/>
        </p:nvSpPr>
        <p:spPr bwMode="auto">
          <a:xfrm>
            <a:off x="38322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2485" name="Text Box 1045"/>
          <p:cNvSpPr txBox="1">
            <a:spLocks noChangeArrowheads="1"/>
          </p:cNvSpPr>
          <p:nvPr/>
        </p:nvSpPr>
        <p:spPr bwMode="auto">
          <a:xfrm>
            <a:off x="16446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2486" name="Text Box 1046"/>
          <p:cNvSpPr txBox="1">
            <a:spLocks noChangeArrowheads="1"/>
          </p:cNvSpPr>
          <p:nvPr/>
        </p:nvSpPr>
        <p:spPr bwMode="auto">
          <a:xfrm>
            <a:off x="23082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2487" name="Text Box 1047"/>
          <p:cNvSpPr txBox="1">
            <a:spLocks noChangeArrowheads="1"/>
          </p:cNvSpPr>
          <p:nvPr/>
        </p:nvSpPr>
        <p:spPr bwMode="auto">
          <a:xfrm>
            <a:off x="1524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2488" name="Text Box 1048"/>
          <p:cNvSpPr txBox="1">
            <a:spLocks noChangeArrowheads="1"/>
          </p:cNvSpPr>
          <p:nvPr/>
        </p:nvSpPr>
        <p:spPr bwMode="auto">
          <a:xfrm>
            <a:off x="31242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2489" name="Text Box 1049"/>
          <p:cNvSpPr txBox="1">
            <a:spLocks noChangeArrowheads="1"/>
          </p:cNvSpPr>
          <p:nvPr/>
        </p:nvSpPr>
        <p:spPr bwMode="auto">
          <a:xfrm>
            <a:off x="39846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2490" name="Text Box 1050"/>
          <p:cNvSpPr txBox="1">
            <a:spLocks noChangeArrowheads="1"/>
          </p:cNvSpPr>
          <p:nvPr/>
        </p:nvSpPr>
        <p:spPr bwMode="auto">
          <a:xfrm>
            <a:off x="54324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2491" name="Text Box 1051"/>
          <p:cNvSpPr txBox="1">
            <a:spLocks noChangeArrowheads="1"/>
          </p:cNvSpPr>
          <p:nvPr/>
        </p:nvSpPr>
        <p:spPr bwMode="auto">
          <a:xfrm>
            <a:off x="48450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2492" name="Text Box 1052"/>
          <p:cNvSpPr txBox="1">
            <a:spLocks noChangeArrowheads="1"/>
          </p:cNvSpPr>
          <p:nvPr/>
        </p:nvSpPr>
        <p:spPr bwMode="auto">
          <a:xfrm>
            <a:off x="6445250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2493" name="Text Box 1053"/>
          <p:cNvSpPr txBox="1">
            <a:spLocks noChangeArrowheads="1"/>
          </p:cNvSpPr>
          <p:nvPr/>
        </p:nvSpPr>
        <p:spPr bwMode="auto">
          <a:xfrm>
            <a:off x="7032625" y="2713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2494" name="Text Box 1054"/>
          <p:cNvSpPr txBox="1">
            <a:spLocks noChangeArrowheads="1"/>
          </p:cNvSpPr>
          <p:nvPr/>
        </p:nvSpPr>
        <p:spPr bwMode="auto">
          <a:xfrm>
            <a:off x="55848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2495" name="Text Box 1055"/>
          <p:cNvSpPr txBox="1">
            <a:spLocks noChangeArrowheads="1"/>
          </p:cNvSpPr>
          <p:nvPr/>
        </p:nvSpPr>
        <p:spPr bwMode="auto">
          <a:xfrm>
            <a:off x="4822825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2496" name="Text Box 1056"/>
          <p:cNvSpPr txBox="1">
            <a:spLocks noChangeArrowheads="1"/>
          </p:cNvSpPr>
          <p:nvPr/>
        </p:nvSpPr>
        <p:spPr bwMode="auto">
          <a:xfrm>
            <a:off x="64770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2497" name="Text Box 1057"/>
          <p:cNvSpPr txBox="1">
            <a:spLocks noChangeArrowheads="1"/>
          </p:cNvSpPr>
          <p:nvPr/>
        </p:nvSpPr>
        <p:spPr bwMode="auto">
          <a:xfrm>
            <a:off x="7315200" y="3475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2499" name="Text Box 1059"/>
          <p:cNvSpPr txBox="1">
            <a:spLocks noChangeArrowheads="1"/>
          </p:cNvSpPr>
          <p:nvPr/>
        </p:nvSpPr>
        <p:spPr bwMode="auto">
          <a:xfrm>
            <a:off x="1622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2500" name="Text Box 1060"/>
          <p:cNvSpPr txBox="1">
            <a:spLocks noChangeArrowheads="1"/>
          </p:cNvSpPr>
          <p:nvPr/>
        </p:nvSpPr>
        <p:spPr bwMode="auto">
          <a:xfrm>
            <a:off x="22098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2501" name="Text Box 1061"/>
          <p:cNvSpPr txBox="1">
            <a:spLocks noChangeArrowheads="1"/>
          </p:cNvSpPr>
          <p:nvPr/>
        </p:nvSpPr>
        <p:spPr bwMode="auto">
          <a:xfrm>
            <a:off x="38100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2502" name="Text Box 1062"/>
          <p:cNvSpPr txBox="1">
            <a:spLocks noChangeArrowheads="1"/>
          </p:cNvSpPr>
          <p:nvPr/>
        </p:nvSpPr>
        <p:spPr bwMode="auto">
          <a:xfrm>
            <a:off x="32226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2503" name="Text Box 1063"/>
          <p:cNvSpPr txBox="1">
            <a:spLocks noChangeArrowheads="1"/>
          </p:cNvSpPr>
          <p:nvPr/>
        </p:nvSpPr>
        <p:spPr bwMode="auto">
          <a:xfrm>
            <a:off x="54864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2504" name="Text Box 1064"/>
          <p:cNvSpPr txBox="1">
            <a:spLocks noChangeArrowheads="1"/>
          </p:cNvSpPr>
          <p:nvPr/>
        </p:nvSpPr>
        <p:spPr bwMode="auto">
          <a:xfrm>
            <a:off x="48990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2505" name="Text Box 1065"/>
          <p:cNvSpPr txBox="1">
            <a:spLocks noChangeArrowheads="1"/>
          </p:cNvSpPr>
          <p:nvPr/>
        </p:nvSpPr>
        <p:spPr bwMode="auto">
          <a:xfrm>
            <a:off x="7162800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2506" name="Text Box 1066"/>
          <p:cNvSpPr txBox="1">
            <a:spLocks noChangeArrowheads="1"/>
          </p:cNvSpPr>
          <p:nvPr/>
        </p:nvSpPr>
        <p:spPr bwMode="auto">
          <a:xfrm>
            <a:off x="6575425" y="42378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2507" name="Text Box 1067"/>
          <p:cNvSpPr txBox="1">
            <a:spLocks noChangeArrowheads="1"/>
          </p:cNvSpPr>
          <p:nvPr/>
        </p:nvSpPr>
        <p:spPr bwMode="auto">
          <a:xfrm>
            <a:off x="1774825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2508" name="Text Box 1068"/>
          <p:cNvSpPr txBox="1">
            <a:spLocks noChangeArrowheads="1"/>
          </p:cNvSpPr>
          <p:nvPr/>
        </p:nvSpPr>
        <p:spPr bwMode="auto">
          <a:xfrm>
            <a:off x="23622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2509" name="Text Box 1069"/>
          <p:cNvSpPr txBox="1">
            <a:spLocks noChangeArrowheads="1"/>
          </p:cNvSpPr>
          <p:nvPr/>
        </p:nvSpPr>
        <p:spPr bwMode="auto">
          <a:xfrm>
            <a:off x="2946400" y="49617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2510" name="Text Box 1070"/>
          <p:cNvSpPr txBox="1">
            <a:spLocks noChangeArrowheads="1"/>
          </p:cNvSpPr>
          <p:nvPr/>
        </p:nvSpPr>
        <p:spPr bwMode="auto">
          <a:xfrm>
            <a:off x="4987925" y="49490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2511" name="Text Box 1071"/>
          <p:cNvSpPr txBox="1">
            <a:spLocks noChangeArrowheads="1"/>
          </p:cNvSpPr>
          <p:nvPr/>
        </p:nvSpPr>
        <p:spPr bwMode="auto">
          <a:xfrm>
            <a:off x="5575300" y="49490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2512" name="Text Box 1072"/>
          <p:cNvSpPr txBox="1">
            <a:spLocks noChangeArrowheads="1"/>
          </p:cNvSpPr>
          <p:nvPr/>
        </p:nvSpPr>
        <p:spPr bwMode="auto">
          <a:xfrm>
            <a:off x="6162675" y="49490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2513" name="Text Box 1073"/>
          <p:cNvSpPr txBox="1">
            <a:spLocks noChangeArrowheads="1"/>
          </p:cNvSpPr>
          <p:nvPr/>
        </p:nvSpPr>
        <p:spPr bwMode="auto">
          <a:xfrm>
            <a:off x="2232025" y="56983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2514" name="Text Box 1074"/>
          <p:cNvSpPr txBox="1">
            <a:spLocks noChangeArrowheads="1"/>
          </p:cNvSpPr>
          <p:nvPr/>
        </p:nvSpPr>
        <p:spPr bwMode="auto">
          <a:xfrm>
            <a:off x="2822575" y="56983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2515" name="Text Box 1075"/>
          <p:cNvSpPr txBox="1">
            <a:spLocks noChangeArrowheads="1"/>
          </p:cNvSpPr>
          <p:nvPr/>
        </p:nvSpPr>
        <p:spPr bwMode="auto">
          <a:xfrm>
            <a:off x="3409950" y="56983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2516" name="Text Box 1076"/>
          <p:cNvSpPr txBox="1">
            <a:spLocks noChangeArrowheads="1"/>
          </p:cNvSpPr>
          <p:nvPr/>
        </p:nvSpPr>
        <p:spPr bwMode="auto">
          <a:xfrm>
            <a:off x="3997325" y="56983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2517" name="Text Box 1077"/>
          <p:cNvSpPr txBox="1">
            <a:spLocks noChangeArrowheads="1"/>
          </p:cNvSpPr>
          <p:nvPr/>
        </p:nvSpPr>
        <p:spPr bwMode="auto">
          <a:xfrm>
            <a:off x="4584700" y="56983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2518" name="Text Box 1078"/>
          <p:cNvSpPr txBox="1">
            <a:spLocks noChangeArrowheads="1"/>
          </p:cNvSpPr>
          <p:nvPr/>
        </p:nvSpPr>
        <p:spPr bwMode="auto">
          <a:xfrm>
            <a:off x="5173663" y="569839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2519" name="Text Box 1079"/>
          <p:cNvSpPr txBox="1">
            <a:spLocks noChangeArrowheads="1"/>
          </p:cNvSpPr>
          <p:nvPr/>
        </p:nvSpPr>
        <p:spPr bwMode="auto">
          <a:xfrm>
            <a:off x="3543300" y="4961793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2520" name="Text Box 1080"/>
          <p:cNvSpPr txBox="1">
            <a:spLocks noChangeArrowheads="1"/>
          </p:cNvSpPr>
          <p:nvPr/>
        </p:nvSpPr>
        <p:spPr bwMode="auto">
          <a:xfrm>
            <a:off x="6750050" y="4949093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45875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026"/>
          <p:cNvSpPr txBox="1">
            <a:spLocks noChangeArrowheads="1"/>
          </p:cNvSpPr>
          <p:nvPr/>
        </p:nvSpPr>
        <p:spPr bwMode="auto">
          <a:xfrm>
            <a:off x="51609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3491" name="Text Box 1027"/>
          <p:cNvSpPr txBox="1">
            <a:spLocks noChangeArrowheads="1"/>
          </p:cNvSpPr>
          <p:nvPr/>
        </p:nvSpPr>
        <p:spPr bwMode="auto">
          <a:xfrm>
            <a:off x="33988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3492" name="Text Box 1028"/>
          <p:cNvSpPr txBox="1">
            <a:spLocks noChangeArrowheads="1"/>
          </p:cNvSpPr>
          <p:nvPr/>
        </p:nvSpPr>
        <p:spPr bwMode="auto">
          <a:xfrm>
            <a:off x="281146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3493" name="Text Box 1029"/>
          <p:cNvSpPr txBox="1">
            <a:spLocks noChangeArrowheads="1"/>
          </p:cNvSpPr>
          <p:nvPr/>
        </p:nvSpPr>
        <p:spPr bwMode="auto">
          <a:xfrm>
            <a:off x="39862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3494" name="Text Box 1030"/>
          <p:cNvSpPr txBox="1">
            <a:spLocks noChangeArrowheads="1"/>
          </p:cNvSpPr>
          <p:nvPr/>
        </p:nvSpPr>
        <p:spPr bwMode="auto">
          <a:xfrm>
            <a:off x="45735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3495" name="Text Box 1031"/>
          <p:cNvSpPr txBox="1">
            <a:spLocks noChangeArrowheads="1"/>
          </p:cNvSpPr>
          <p:nvPr/>
        </p:nvSpPr>
        <p:spPr bwMode="auto">
          <a:xfrm>
            <a:off x="574833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3496" name="Text Box 1032"/>
          <p:cNvSpPr txBox="1">
            <a:spLocks noChangeArrowheads="1"/>
          </p:cNvSpPr>
          <p:nvPr/>
        </p:nvSpPr>
        <p:spPr bwMode="auto">
          <a:xfrm>
            <a:off x="2224088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3497" name="Text Box 1033"/>
          <p:cNvSpPr txBox="1">
            <a:spLocks noChangeArrowheads="1"/>
          </p:cNvSpPr>
          <p:nvPr/>
        </p:nvSpPr>
        <p:spPr bwMode="auto">
          <a:xfrm>
            <a:off x="6335713" y="1180366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3498" name="Text Box 1034"/>
          <p:cNvSpPr txBox="1">
            <a:spLocks noChangeArrowheads="1"/>
          </p:cNvSpPr>
          <p:nvPr/>
        </p:nvSpPr>
        <p:spPr bwMode="auto">
          <a:xfrm>
            <a:off x="54768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3499" name="Text Box 1035"/>
          <p:cNvSpPr txBox="1">
            <a:spLocks noChangeArrowheads="1"/>
          </p:cNvSpPr>
          <p:nvPr/>
        </p:nvSpPr>
        <p:spPr bwMode="auto">
          <a:xfrm>
            <a:off x="30797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3500" name="Text Box 1036"/>
          <p:cNvSpPr txBox="1">
            <a:spLocks noChangeArrowheads="1"/>
          </p:cNvSpPr>
          <p:nvPr/>
        </p:nvSpPr>
        <p:spPr bwMode="auto">
          <a:xfrm>
            <a:off x="249237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3501" name="Text Box 1037"/>
          <p:cNvSpPr txBox="1">
            <a:spLocks noChangeArrowheads="1"/>
          </p:cNvSpPr>
          <p:nvPr/>
        </p:nvSpPr>
        <p:spPr bwMode="auto">
          <a:xfrm>
            <a:off x="36671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3502" name="Text Box 1038"/>
          <p:cNvSpPr txBox="1">
            <a:spLocks noChangeArrowheads="1"/>
          </p:cNvSpPr>
          <p:nvPr/>
        </p:nvSpPr>
        <p:spPr bwMode="auto">
          <a:xfrm>
            <a:off x="48895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3503" name="Text Box 1039"/>
          <p:cNvSpPr txBox="1">
            <a:spLocks noChangeArrowheads="1"/>
          </p:cNvSpPr>
          <p:nvPr/>
        </p:nvSpPr>
        <p:spPr bwMode="auto">
          <a:xfrm>
            <a:off x="606425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3504" name="Text Box 1040"/>
          <p:cNvSpPr txBox="1">
            <a:spLocks noChangeArrowheads="1"/>
          </p:cNvSpPr>
          <p:nvPr/>
        </p:nvSpPr>
        <p:spPr bwMode="auto">
          <a:xfrm>
            <a:off x="1905000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3505" name="Text Box 1041"/>
          <p:cNvSpPr txBox="1">
            <a:spLocks noChangeArrowheads="1"/>
          </p:cNvSpPr>
          <p:nvPr/>
        </p:nvSpPr>
        <p:spPr bwMode="auto">
          <a:xfrm>
            <a:off x="6651625" y="1951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3506" name="Text Box 1042"/>
          <p:cNvSpPr txBox="1">
            <a:spLocks noChangeArrowheads="1"/>
          </p:cNvSpPr>
          <p:nvPr/>
        </p:nvSpPr>
        <p:spPr bwMode="auto">
          <a:xfrm>
            <a:off x="32448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3507" name="Text Box 1043"/>
          <p:cNvSpPr txBox="1">
            <a:spLocks noChangeArrowheads="1"/>
          </p:cNvSpPr>
          <p:nvPr/>
        </p:nvSpPr>
        <p:spPr bwMode="auto">
          <a:xfrm>
            <a:off x="22320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3508" name="Text Box 1044"/>
          <p:cNvSpPr txBox="1">
            <a:spLocks noChangeArrowheads="1"/>
          </p:cNvSpPr>
          <p:nvPr/>
        </p:nvSpPr>
        <p:spPr bwMode="auto">
          <a:xfrm>
            <a:off x="38322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3509" name="Text Box 1045"/>
          <p:cNvSpPr txBox="1">
            <a:spLocks noChangeArrowheads="1"/>
          </p:cNvSpPr>
          <p:nvPr/>
        </p:nvSpPr>
        <p:spPr bwMode="auto">
          <a:xfrm>
            <a:off x="16446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3510" name="Text Box 1046"/>
          <p:cNvSpPr txBox="1">
            <a:spLocks noChangeArrowheads="1"/>
          </p:cNvSpPr>
          <p:nvPr/>
        </p:nvSpPr>
        <p:spPr bwMode="auto">
          <a:xfrm>
            <a:off x="23082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3511" name="Text Box 1047"/>
          <p:cNvSpPr txBox="1">
            <a:spLocks noChangeArrowheads="1"/>
          </p:cNvSpPr>
          <p:nvPr/>
        </p:nvSpPr>
        <p:spPr bwMode="auto">
          <a:xfrm>
            <a:off x="15240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3512" name="Text Box 1048"/>
          <p:cNvSpPr txBox="1">
            <a:spLocks noChangeArrowheads="1"/>
          </p:cNvSpPr>
          <p:nvPr/>
        </p:nvSpPr>
        <p:spPr bwMode="auto">
          <a:xfrm>
            <a:off x="31242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3513" name="Text Box 1049"/>
          <p:cNvSpPr txBox="1">
            <a:spLocks noChangeArrowheads="1"/>
          </p:cNvSpPr>
          <p:nvPr/>
        </p:nvSpPr>
        <p:spPr bwMode="auto">
          <a:xfrm>
            <a:off x="39846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3514" name="Text Box 1050"/>
          <p:cNvSpPr txBox="1">
            <a:spLocks noChangeArrowheads="1"/>
          </p:cNvSpPr>
          <p:nvPr/>
        </p:nvSpPr>
        <p:spPr bwMode="auto">
          <a:xfrm>
            <a:off x="54324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/>
        </p:nvSpPr>
        <p:spPr bwMode="auto">
          <a:xfrm>
            <a:off x="48450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3516" name="Text Box 1052"/>
          <p:cNvSpPr txBox="1">
            <a:spLocks noChangeArrowheads="1"/>
          </p:cNvSpPr>
          <p:nvPr/>
        </p:nvSpPr>
        <p:spPr bwMode="auto">
          <a:xfrm>
            <a:off x="6445250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3517" name="Text Box 1053"/>
          <p:cNvSpPr txBox="1">
            <a:spLocks noChangeArrowheads="1"/>
          </p:cNvSpPr>
          <p:nvPr/>
        </p:nvSpPr>
        <p:spPr bwMode="auto">
          <a:xfrm>
            <a:off x="7032625" y="2713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3518" name="Text Box 1054"/>
          <p:cNvSpPr txBox="1">
            <a:spLocks noChangeArrowheads="1"/>
          </p:cNvSpPr>
          <p:nvPr/>
        </p:nvSpPr>
        <p:spPr bwMode="auto">
          <a:xfrm>
            <a:off x="55848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3519" name="Text Box 1055"/>
          <p:cNvSpPr txBox="1">
            <a:spLocks noChangeArrowheads="1"/>
          </p:cNvSpPr>
          <p:nvPr/>
        </p:nvSpPr>
        <p:spPr bwMode="auto">
          <a:xfrm>
            <a:off x="4822825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3520" name="Text Box 1056"/>
          <p:cNvSpPr txBox="1">
            <a:spLocks noChangeArrowheads="1"/>
          </p:cNvSpPr>
          <p:nvPr/>
        </p:nvSpPr>
        <p:spPr bwMode="auto">
          <a:xfrm>
            <a:off x="64770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3521" name="Text Box 1057"/>
          <p:cNvSpPr txBox="1">
            <a:spLocks noChangeArrowheads="1"/>
          </p:cNvSpPr>
          <p:nvPr/>
        </p:nvSpPr>
        <p:spPr bwMode="auto">
          <a:xfrm>
            <a:off x="7315200" y="3475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3523" name="Text Box 1059"/>
          <p:cNvSpPr txBox="1">
            <a:spLocks noChangeArrowheads="1"/>
          </p:cNvSpPr>
          <p:nvPr/>
        </p:nvSpPr>
        <p:spPr bwMode="auto">
          <a:xfrm>
            <a:off x="16224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3524" name="Text Box 1060"/>
          <p:cNvSpPr txBox="1">
            <a:spLocks noChangeArrowheads="1"/>
          </p:cNvSpPr>
          <p:nvPr/>
        </p:nvSpPr>
        <p:spPr bwMode="auto">
          <a:xfrm>
            <a:off x="22098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3525" name="Text Box 1061"/>
          <p:cNvSpPr txBox="1">
            <a:spLocks noChangeArrowheads="1"/>
          </p:cNvSpPr>
          <p:nvPr/>
        </p:nvSpPr>
        <p:spPr bwMode="auto">
          <a:xfrm>
            <a:off x="38100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3526" name="Text Box 1062"/>
          <p:cNvSpPr txBox="1">
            <a:spLocks noChangeArrowheads="1"/>
          </p:cNvSpPr>
          <p:nvPr/>
        </p:nvSpPr>
        <p:spPr bwMode="auto">
          <a:xfrm>
            <a:off x="32226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3527" name="Text Box 1063"/>
          <p:cNvSpPr txBox="1">
            <a:spLocks noChangeArrowheads="1"/>
          </p:cNvSpPr>
          <p:nvPr/>
        </p:nvSpPr>
        <p:spPr bwMode="auto">
          <a:xfrm>
            <a:off x="54864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3528" name="Text Box 1064"/>
          <p:cNvSpPr txBox="1">
            <a:spLocks noChangeArrowheads="1"/>
          </p:cNvSpPr>
          <p:nvPr/>
        </p:nvSpPr>
        <p:spPr bwMode="auto">
          <a:xfrm>
            <a:off x="48990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3529" name="Text Box 1065"/>
          <p:cNvSpPr txBox="1">
            <a:spLocks noChangeArrowheads="1"/>
          </p:cNvSpPr>
          <p:nvPr/>
        </p:nvSpPr>
        <p:spPr bwMode="auto">
          <a:xfrm>
            <a:off x="7162800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3530" name="Text Box 1066"/>
          <p:cNvSpPr txBox="1">
            <a:spLocks noChangeArrowheads="1"/>
          </p:cNvSpPr>
          <p:nvPr/>
        </p:nvSpPr>
        <p:spPr bwMode="auto">
          <a:xfrm>
            <a:off x="6575425" y="42378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3531" name="Text Box 1067"/>
          <p:cNvSpPr txBox="1">
            <a:spLocks noChangeArrowheads="1"/>
          </p:cNvSpPr>
          <p:nvPr/>
        </p:nvSpPr>
        <p:spPr bwMode="auto">
          <a:xfrm>
            <a:off x="1774825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3532" name="Text Box 1068"/>
          <p:cNvSpPr txBox="1">
            <a:spLocks noChangeArrowheads="1"/>
          </p:cNvSpPr>
          <p:nvPr/>
        </p:nvSpPr>
        <p:spPr bwMode="auto">
          <a:xfrm>
            <a:off x="23622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3533" name="Text Box 1069"/>
          <p:cNvSpPr txBox="1">
            <a:spLocks noChangeArrowheads="1"/>
          </p:cNvSpPr>
          <p:nvPr/>
        </p:nvSpPr>
        <p:spPr bwMode="auto">
          <a:xfrm>
            <a:off x="2946400" y="49617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3534" name="Text Box 1070"/>
          <p:cNvSpPr txBox="1">
            <a:spLocks noChangeArrowheads="1"/>
          </p:cNvSpPr>
          <p:nvPr/>
        </p:nvSpPr>
        <p:spPr bwMode="auto">
          <a:xfrm>
            <a:off x="3543300" y="4961791"/>
            <a:ext cx="587375" cy="49530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3535" name="Text Box 1071"/>
          <p:cNvSpPr txBox="1">
            <a:spLocks noChangeArrowheads="1"/>
          </p:cNvSpPr>
          <p:nvPr/>
        </p:nvSpPr>
        <p:spPr bwMode="auto">
          <a:xfrm>
            <a:off x="4987925" y="49490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3536" name="Text Box 1072"/>
          <p:cNvSpPr txBox="1">
            <a:spLocks noChangeArrowheads="1"/>
          </p:cNvSpPr>
          <p:nvPr/>
        </p:nvSpPr>
        <p:spPr bwMode="auto">
          <a:xfrm>
            <a:off x="5575300" y="49490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3537" name="Text Box 1073"/>
          <p:cNvSpPr txBox="1">
            <a:spLocks noChangeArrowheads="1"/>
          </p:cNvSpPr>
          <p:nvPr/>
        </p:nvSpPr>
        <p:spPr bwMode="auto">
          <a:xfrm>
            <a:off x="6162675" y="49490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3538" name="Text Box 1074"/>
          <p:cNvSpPr txBox="1">
            <a:spLocks noChangeArrowheads="1"/>
          </p:cNvSpPr>
          <p:nvPr/>
        </p:nvSpPr>
        <p:spPr bwMode="auto">
          <a:xfrm>
            <a:off x="6750050" y="49490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3539" name="Text Box 1075"/>
          <p:cNvSpPr txBox="1">
            <a:spLocks noChangeArrowheads="1"/>
          </p:cNvSpPr>
          <p:nvPr/>
        </p:nvSpPr>
        <p:spPr bwMode="auto">
          <a:xfrm>
            <a:off x="2232025" y="56983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3540" name="Text Box 1076"/>
          <p:cNvSpPr txBox="1">
            <a:spLocks noChangeArrowheads="1"/>
          </p:cNvSpPr>
          <p:nvPr/>
        </p:nvSpPr>
        <p:spPr bwMode="auto">
          <a:xfrm>
            <a:off x="2822575" y="56983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3541" name="Text Box 1077"/>
          <p:cNvSpPr txBox="1">
            <a:spLocks noChangeArrowheads="1"/>
          </p:cNvSpPr>
          <p:nvPr/>
        </p:nvSpPr>
        <p:spPr bwMode="auto">
          <a:xfrm>
            <a:off x="3409950" y="56983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3542" name="Text Box 1078"/>
          <p:cNvSpPr txBox="1">
            <a:spLocks noChangeArrowheads="1"/>
          </p:cNvSpPr>
          <p:nvPr/>
        </p:nvSpPr>
        <p:spPr bwMode="auto">
          <a:xfrm>
            <a:off x="3997325" y="56983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3543" name="Text Box 1079"/>
          <p:cNvSpPr txBox="1">
            <a:spLocks noChangeArrowheads="1"/>
          </p:cNvSpPr>
          <p:nvPr/>
        </p:nvSpPr>
        <p:spPr bwMode="auto">
          <a:xfrm>
            <a:off x="4584700" y="56983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3544" name="Text Box 1080"/>
          <p:cNvSpPr txBox="1">
            <a:spLocks noChangeArrowheads="1"/>
          </p:cNvSpPr>
          <p:nvPr/>
        </p:nvSpPr>
        <p:spPr bwMode="auto">
          <a:xfrm>
            <a:off x="5173663" y="56983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3545" name="Text Box 1081"/>
          <p:cNvSpPr txBox="1">
            <a:spLocks noChangeArrowheads="1"/>
          </p:cNvSpPr>
          <p:nvPr/>
        </p:nvSpPr>
        <p:spPr bwMode="auto">
          <a:xfrm>
            <a:off x="5761038" y="5698391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35882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026"/>
          <p:cNvSpPr txBox="1">
            <a:spLocks noChangeArrowheads="1"/>
          </p:cNvSpPr>
          <p:nvPr/>
        </p:nvSpPr>
        <p:spPr bwMode="auto">
          <a:xfrm>
            <a:off x="516096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4515" name="Text Box 1027"/>
          <p:cNvSpPr txBox="1">
            <a:spLocks noChangeArrowheads="1"/>
          </p:cNvSpPr>
          <p:nvPr/>
        </p:nvSpPr>
        <p:spPr bwMode="auto">
          <a:xfrm>
            <a:off x="339883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4516" name="Text Box 1028"/>
          <p:cNvSpPr txBox="1">
            <a:spLocks noChangeArrowheads="1"/>
          </p:cNvSpPr>
          <p:nvPr/>
        </p:nvSpPr>
        <p:spPr bwMode="auto">
          <a:xfrm>
            <a:off x="281146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4517" name="Text Box 1029"/>
          <p:cNvSpPr txBox="1">
            <a:spLocks noChangeArrowheads="1"/>
          </p:cNvSpPr>
          <p:nvPr/>
        </p:nvSpPr>
        <p:spPr bwMode="auto">
          <a:xfrm>
            <a:off x="398621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4518" name="Text Box 1030"/>
          <p:cNvSpPr txBox="1">
            <a:spLocks noChangeArrowheads="1"/>
          </p:cNvSpPr>
          <p:nvPr/>
        </p:nvSpPr>
        <p:spPr bwMode="auto">
          <a:xfrm>
            <a:off x="457358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4519" name="Text Box 1031"/>
          <p:cNvSpPr txBox="1">
            <a:spLocks noChangeArrowheads="1"/>
          </p:cNvSpPr>
          <p:nvPr/>
        </p:nvSpPr>
        <p:spPr bwMode="auto">
          <a:xfrm>
            <a:off x="574833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4520" name="Text Box 1032"/>
          <p:cNvSpPr txBox="1">
            <a:spLocks noChangeArrowheads="1"/>
          </p:cNvSpPr>
          <p:nvPr/>
        </p:nvSpPr>
        <p:spPr bwMode="auto">
          <a:xfrm>
            <a:off x="2224088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4521" name="Text Box 1033"/>
          <p:cNvSpPr txBox="1">
            <a:spLocks noChangeArrowheads="1"/>
          </p:cNvSpPr>
          <p:nvPr/>
        </p:nvSpPr>
        <p:spPr bwMode="auto">
          <a:xfrm>
            <a:off x="6335713" y="1189162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4522" name="Text Box 1034"/>
          <p:cNvSpPr txBox="1">
            <a:spLocks noChangeArrowheads="1"/>
          </p:cNvSpPr>
          <p:nvPr/>
        </p:nvSpPr>
        <p:spPr bwMode="auto">
          <a:xfrm>
            <a:off x="547687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4523" name="Text Box 1035"/>
          <p:cNvSpPr txBox="1">
            <a:spLocks noChangeArrowheads="1"/>
          </p:cNvSpPr>
          <p:nvPr/>
        </p:nvSpPr>
        <p:spPr bwMode="auto">
          <a:xfrm>
            <a:off x="307975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4524" name="Text Box 1036"/>
          <p:cNvSpPr txBox="1">
            <a:spLocks noChangeArrowheads="1"/>
          </p:cNvSpPr>
          <p:nvPr/>
        </p:nvSpPr>
        <p:spPr bwMode="auto">
          <a:xfrm>
            <a:off x="249237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4525" name="Text Box 1037"/>
          <p:cNvSpPr txBox="1">
            <a:spLocks noChangeArrowheads="1"/>
          </p:cNvSpPr>
          <p:nvPr/>
        </p:nvSpPr>
        <p:spPr bwMode="auto">
          <a:xfrm>
            <a:off x="366712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4526" name="Text Box 1038"/>
          <p:cNvSpPr txBox="1">
            <a:spLocks noChangeArrowheads="1"/>
          </p:cNvSpPr>
          <p:nvPr/>
        </p:nvSpPr>
        <p:spPr bwMode="auto">
          <a:xfrm>
            <a:off x="488950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4527" name="Text Box 1039"/>
          <p:cNvSpPr txBox="1">
            <a:spLocks noChangeArrowheads="1"/>
          </p:cNvSpPr>
          <p:nvPr/>
        </p:nvSpPr>
        <p:spPr bwMode="auto">
          <a:xfrm>
            <a:off x="606425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4528" name="Text Box 1040"/>
          <p:cNvSpPr txBox="1">
            <a:spLocks noChangeArrowheads="1"/>
          </p:cNvSpPr>
          <p:nvPr/>
        </p:nvSpPr>
        <p:spPr bwMode="auto">
          <a:xfrm>
            <a:off x="1905000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4529" name="Text Box 1041"/>
          <p:cNvSpPr txBox="1">
            <a:spLocks noChangeArrowheads="1"/>
          </p:cNvSpPr>
          <p:nvPr/>
        </p:nvSpPr>
        <p:spPr bwMode="auto">
          <a:xfrm>
            <a:off x="6651625" y="1960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4530" name="Text Box 1042"/>
          <p:cNvSpPr txBox="1">
            <a:spLocks noChangeArrowheads="1"/>
          </p:cNvSpPr>
          <p:nvPr/>
        </p:nvSpPr>
        <p:spPr bwMode="auto">
          <a:xfrm>
            <a:off x="32448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4531" name="Text Box 1043"/>
          <p:cNvSpPr txBox="1">
            <a:spLocks noChangeArrowheads="1"/>
          </p:cNvSpPr>
          <p:nvPr/>
        </p:nvSpPr>
        <p:spPr bwMode="auto">
          <a:xfrm>
            <a:off x="22320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4532" name="Text Box 1044"/>
          <p:cNvSpPr txBox="1">
            <a:spLocks noChangeArrowheads="1"/>
          </p:cNvSpPr>
          <p:nvPr/>
        </p:nvSpPr>
        <p:spPr bwMode="auto">
          <a:xfrm>
            <a:off x="38322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4533" name="Text Box 1045"/>
          <p:cNvSpPr txBox="1">
            <a:spLocks noChangeArrowheads="1"/>
          </p:cNvSpPr>
          <p:nvPr/>
        </p:nvSpPr>
        <p:spPr bwMode="auto">
          <a:xfrm>
            <a:off x="16446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4534" name="Text Box 1046"/>
          <p:cNvSpPr txBox="1">
            <a:spLocks noChangeArrowheads="1"/>
          </p:cNvSpPr>
          <p:nvPr/>
        </p:nvSpPr>
        <p:spPr bwMode="auto">
          <a:xfrm>
            <a:off x="23082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4535" name="Text Box 1047"/>
          <p:cNvSpPr txBox="1">
            <a:spLocks noChangeArrowheads="1"/>
          </p:cNvSpPr>
          <p:nvPr/>
        </p:nvSpPr>
        <p:spPr bwMode="auto">
          <a:xfrm>
            <a:off x="15240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4536" name="Text Box 1048"/>
          <p:cNvSpPr txBox="1">
            <a:spLocks noChangeArrowheads="1"/>
          </p:cNvSpPr>
          <p:nvPr/>
        </p:nvSpPr>
        <p:spPr bwMode="auto">
          <a:xfrm>
            <a:off x="31242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4537" name="Text Box 1049"/>
          <p:cNvSpPr txBox="1">
            <a:spLocks noChangeArrowheads="1"/>
          </p:cNvSpPr>
          <p:nvPr/>
        </p:nvSpPr>
        <p:spPr bwMode="auto">
          <a:xfrm>
            <a:off x="39846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4538" name="Text Box 1050"/>
          <p:cNvSpPr txBox="1">
            <a:spLocks noChangeArrowheads="1"/>
          </p:cNvSpPr>
          <p:nvPr/>
        </p:nvSpPr>
        <p:spPr bwMode="auto">
          <a:xfrm>
            <a:off x="54324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4539" name="Text Box 1051"/>
          <p:cNvSpPr txBox="1">
            <a:spLocks noChangeArrowheads="1"/>
          </p:cNvSpPr>
          <p:nvPr/>
        </p:nvSpPr>
        <p:spPr bwMode="auto">
          <a:xfrm>
            <a:off x="48450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4540" name="Text Box 1052"/>
          <p:cNvSpPr txBox="1">
            <a:spLocks noChangeArrowheads="1"/>
          </p:cNvSpPr>
          <p:nvPr/>
        </p:nvSpPr>
        <p:spPr bwMode="auto">
          <a:xfrm>
            <a:off x="6445250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4541" name="Text Box 1053"/>
          <p:cNvSpPr txBox="1">
            <a:spLocks noChangeArrowheads="1"/>
          </p:cNvSpPr>
          <p:nvPr/>
        </p:nvSpPr>
        <p:spPr bwMode="auto">
          <a:xfrm>
            <a:off x="7032625" y="2722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4542" name="Text Box 1054"/>
          <p:cNvSpPr txBox="1">
            <a:spLocks noChangeArrowheads="1"/>
          </p:cNvSpPr>
          <p:nvPr/>
        </p:nvSpPr>
        <p:spPr bwMode="auto">
          <a:xfrm>
            <a:off x="55848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4543" name="Text Box 1055"/>
          <p:cNvSpPr txBox="1">
            <a:spLocks noChangeArrowheads="1"/>
          </p:cNvSpPr>
          <p:nvPr/>
        </p:nvSpPr>
        <p:spPr bwMode="auto">
          <a:xfrm>
            <a:off x="4822825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4544" name="Text Box 1056"/>
          <p:cNvSpPr txBox="1">
            <a:spLocks noChangeArrowheads="1"/>
          </p:cNvSpPr>
          <p:nvPr/>
        </p:nvSpPr>
        <p:spPr bwMode="auto">
          <a:xfrm>
            <a:off x="64770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4545" name="Text Box 1057"/>
          <p:cNvSpPr txBox="1">
            <a:spLocks noChangeArrowheads="1"/>
          </p:cNvSpPr>
          <p:nvPr/>
        </p:nvSpPr>
        <p:spPr bwMode="auto">
          <a:xfrm>
            <a:off x="7315200" y="3484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4547" name="Text Box 1059"/>
          <p:cNvSpPr txBox="1">
            <a:spLocks noChangeArrowheads="1"/>
          </p:cNvSpPr>
          <p:nvPr/>
        </p:nvSpPr>
        <p:spPr bwMode="auto">
          <a:xfrm>
            <a:off x="16224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4548" name="Text Box 1060"/>
          <p:cNvSpPr txBox="1">
            <a:spLocks noChangeArrowheads="1"/>
          </p:cNvSpPr>
          <p:nvPr/>
        </p:nvSpPr>
        <p:spPr bwMode="auto">
          <a:xfrm>
            <a:off x="22098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4549" name="Text Box 1061"/>
          <p:cNvSpPr txBox="1">
            <a:spLocks noChangeArrowheads="1"/>
          </p:cNvSpPr>
          <p:nvPr/>
        </p:nvSpPr>
        <p:spPr bwMode="auto">
          <a:xfrm>
            <a:off x="38100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4550" name="Text Box 1062"/>
          <p:cNvSpPr txBox="1">
            <a:spLocks noChangeArrowheads="1"/>
          </p:cNvSpPr>
          <p:nvPr/>
        </p:nvSpPr>
        <p:spPr bwMode="auto">
          <a:xfrm>
            <a:off x="32226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4551" name="Text Box 1063"/>
          <p:cNvSpPr txBox="1">
            <a:spLocks noChangeArrowheads="1"/>
          </p:cNvSpPr>
          <p:nvPr/>
        </p:nvSpPr>
        <p:spPr bwMode="auto">
          <a:xfrm>
            <a:off x="54864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4552" name="Text Box 1064"/>
          <p:cNvSpPr txBox="1">
            <a:spLocks noChangeArrowheads="1"/>
          </p:cNvSpPr>
          <p:nvPr/>
        </p:nvSpPr>
        <p:spPr bwMode="auto">
          <a:xfrm>
            <a:off x="48990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4553" name="Text Box 1065"/>
          <p:cNvSpPr txBox="1">
            <a:spLocks noChangeArrowheads="1"/>
          </p:cNvSpPr>
          <p:nvPr/>
        </p:nvSpPr>
        <p:spPr bwMode="auto">
          <a:xfrm>
            <a:off x="7162800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4554" name="Text Box 1066"/>
          <p:cNvSpPr txBox="1">
            <a:spLocks noChangeArrowheads="1"/>
          </p:cNvSpPr>
          <p:nvPr/>
        </p:nvSpPr>
        <p:spPr bwMode="auto">
          <a:xfrm>
            <a:off x="6575425" y="42466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4555" name="Text Box 1067"/>
          <p:cNvSpPr txBox="1">
            <a:spLocks noChangeArrowheads="1"/>
          </p:cNvSpPr>
          <p:nvPr/>
        </p:nvSpPr>
        <p:spPr bwMode="auto">
          <a:xfrm>
            <a:off x="1774825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4556" name="Text Box 1068"/>
          <p:cNvSpPr txBox="1">
            <a:spLocks noChangeArrowheads="1"/>
          </p:cNvSpPr>
          <p:nvPr/>
        </p:nvSpPr>
        <p:spPr bwMode="auto">
          <a:xfrm>
            <a:off x="23622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4557" name="Text Box 1069"/>
          <p:cNvSpPr txBox="1">
            <a:spLocks noChangeArrowheads="1"/>
          </p:cNvSpPr>
          <p:nvPr/>
        </p:nvSpPr>
        <p:spPr bwMode="auto">
          <a:xfrm>
            <a:off x="29464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4558" name="Text Box 1070"/>
          <p:cNvSpPr txBox="1">
            <a:spLocks noChangeArrowheads="1"/>
          </p:cNvSpPr>
          <p:nvPr/>
        </p:nvSpPr>
        <p:spPr bwMode="auto">
          <a:xfrm>
            <a:off x="3543300" y="49705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4559" name="Text Box 1071"/>
          <p:cNvSpPr txBox="1">
            <a:spLocks noChangeArrowheads="1"/>
          </p:cNvSpPr>
          <p:nvPr/>
        </p:nvSpPr>
        <p:spPr bwMode="auto">
          <a:xfrm>
            <a:off x="4987925" y="495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4560" name="Text Box 1072"/>
          <p:cNvSpPr txBox="1">
            <a:spLocks noChangeArrowheads="1"/>
          </p:cNvSpPr>
          <p:nvPr/>
        </p:nvSpPr>
        <p:spPr bwMode="auto">
          <a:xfrm>
            <a:off x="5575300" y="495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4561" name="Text Box 1073"/>
          <p:cNvSpPr txBox="1">
            <a:spLocks noChangeArrowheads="1"/>
          </p:cNvSpPr>
          <p:nvPr/>
        </p:nvSpPr>
        <p:spPr bwMode="auto">
          <a:xfrm>
            <a:off x="6162675" y="495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4562" name="Text Box 1074"/>
          <p:cNvSpPr txBox="1">
            <a:spLocks noChangeArrowheads="1"/>
          </p:cNvSpPr>
          <p:nvPr/>
        </p:nvSpPr>
        <p:spPr bwMode="auto">
          <a:xfrm>
            <a:off x="6750050" y="49578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4563" name="Text Box 1075"/>
          <p:cNvSpPr txBox="1">
            <a:spLocks noChangeArrowheads="1"/>
          </p:cNvSpPr>
          <p:nvPr/>
        </p:nvSpPr>
        <p:spPr bwMode="auto">
          <a:xfrm>
            <a:off x="2232025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4564" name="Text Box 1076"/>
          <p:cNvSpPr txBox="1">
            <a:spLocks noChangeArrowheads="1"/>
          </p:cNvSpPr>
          <p:nvPr/>
        </p:nvSpPr>
        <p:spPr bwMode="auto">
          <a:xfrm>
            <a:off x="2822575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4565" name="Text Box 1077"/>
          <p:cNvSpPr txBox="1">
            <a:spLocks noChangeArrowheads="1"/>
          </p:cNvSpPr>
          <p:nvPr/>
        </p:nvSpPr>
        <p:spPr bwMode="auto">
          <a:xfrm>
            <a:off x="3409950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4566" name="Text Box 1078"/>
          <p:cNvSpPr txBox="1">
            <a:spLocks noChangeArrowheads="1"/>
          </p:cNvSpPr>
          <p:nvPr/>
        </p:nvSpPr>
        <p:spPr bwMode="auto">
          <a:xfrm>
            <a:off x="3997325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4567" name="Text Box 1079"/>
          <p:cNvSpPr txBox="1">
            <a:spLocks noChangeArrowheads="1"/>
          </p:cNvSpPr>
          <p:nvPr/>
        </p:nvSpPr>
        <p:spPr bwMode="auto">
          <a:xfrm>
            <a:off x="4584700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4568" name="Text Box 1080"/>
          <p:cNvSpPr txBox="1">
            <a:spLocks noChangeArrowheads="1"/>
          </p:cNvSpPr>
          <p:nvPr/>
        </p:nvSpPr>
        <p:spPr bwMode="auto">
          <a:xfrm>
            <a:off x="5173663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4569" name="Text Box 1081"/>
          <p:cNvSpPr txBox="1">
            <a:spLocks noChangeArrowheads="1"/>
          </p:cNvSpPr>
          <p:nvPr/>
        </p:nvSpPr>
        <p:spPr bwMode="auto">
          <a:xfrm>
            <a:off x="5761038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4570" name="Text Box 1082"/>
          <p:cNvSpPr txBox="1">
            <a:spLocks noChangeArrowheads="1"/>
          </p:cNvSpPr>
          <p:nvPr/>
        </p:nvSpPr>
        <p:spPr bwMode="auto">
          <a:xfrm>
            <a:off x="6348413" y="5707187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427361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026"/>
          <p:cNvSpPr txBox="1">
            <a:spLocks noChangeArrowheads="1"/>
          </p:cNvSpPr>
          <p:nvPr/>
        </p:nvSpPr>
        <p:spPr bwMode="auto">
          <a:xfrm>
            <a:off x="5160963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5539" name="Text Box 1027"/>
          <p:cNvSpPr txBox="1">
            <a:spLocks noChangeArrowheads="1"/>
          </p:cNvSpPr>
          <p:nvPr/>
        </p:nvSpPr>
        <p:spPr bwMode="auto">
          <a:xfrm>
            <a:off x="3398838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5540" name="Text Box 1028"/>
          <p:cNvSpPr txBox="1">
            <a:spLocks noChangeArrowheads="1"/>
          </p:cNvSpPr>
          <p:nvPr/>
        </p:nvSpPr>
        <p:spPr bwMode="auto">
          <a:xfrm>
            <a:off x="2811463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5541" name="Text Box 1029"/>
          <p:cNvSpPr txBox="1">
            <a:spLocks noChangeArrowheads="1"/>
          </p:cNvSpPr>
          <p:nvPr/>
        </p:nvSpPr>
        <p:spPr bwMode="auto">
          <a:xfrm>
            <a:off x="3986213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5542" name="Text Box 1030"/>
          <p:cNvSpPr txBox="1">
            <a:spLocks noChangeArrowheads="1"/>
          </p:cNvSpPr>
          <p:nvPr/>
        </p:nvSpPr>
        <p:spPr bwMode="auto">
          <a:xfrm>
            <a:off x="4573588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5543" name="Text Box 1031"/>
          <p:cNvSpPr txBox="1">
            <a:spLocks noChangeArrowheads="1"/>
          </p:cNvSpPr>
          <p:nvPr/>
        </p:nvSpPr>
        <p:spPr bwMode="auto">
          <a:xfrm>
            <a:off x="5748338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5544" name="Text Box 1032"/>
          <p:cNvSpPr txBox="1">
            <a:spLocks noChangeArrowheads="1"/>
          </p:cNvSpPr>
          <p:nvPr/>
        </p:nvSpPr>
        <p:spPr bwMode="auto">
          <a:xfrm>
            <a:off x="2224088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5545" name="Text Box 1033"/>
          <p:cNvSpPr txBox="1">
            <a:spLocks noChangeArrowheads="1"/>
          </p:cNvSpPr>
          <p:nvPr/>
        </p:nvSpPr>
        <p:spPr bwMode="auto">
          <a:xfrm>
            <a:off x="6335713" y="1189158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5546" name="Text Box 1034"/>
          <p:cNvSpPr txBox="1">
            <a:spLocks noChangeArrowheads="1"/>
          </p:cNvSpPr>
          <p:nvPr/>
        </p:nvSpPr>
        <p:spPr bwMode="auto">
          <a:xfrm>
            <a:off x="5476875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5547" name="Text Box 1035"/>
          <p:cNvSpPr txBox="1">
            <a:spLocks noChangeArrowheads="1"/>
          </p:cNvSpPr>
          <p:nvPr/>
        </p:nvSpPr>
        <p:spPr bwMode="auto">
          <a:xfrm>
            <a:off x="3079750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5548" name="Text Box 1036"/>
          <p:cNvSpPr txBox="1">
            <a:spLocks noChangeArrowheads="1"/>
          </p:cNvSpPr>
          <p:nvPr/>
        </p:nvSpPr>
        <p:spPr bwMode="auto">
          <a:xfrm>
            <a:off x="2492375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5549" name="Text Box 1037"/>
          <p:cNvSpPr txBox="1">
            <a:spLocks noChangeArrowheads="1"/>
          </p:cNvSpPr>
          <p:nvPr/>
        </p:nvSpPr>
        <p:spPr bwMode="auto">
          <a:xfrm>
            <a:off x="3667125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5550" name="Text Box 1038"/>
          <p:cNvSpPr txBox="1">
            <a:spLocks noChangeArrowheads="1"/>
          </p:cNvSpPr>
          <p:nvPr/>
        </p:nvSpPr>
        <p:spPr bwMode="auto">
          <a:xfrm>
            <a:off x="4889500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5551" name="Text Box 1039"/>
          <p:cNvSpPr txBox="1">
            <a:spLocks noChangeArrowheads="1"/>
          </p:cNvSpPr>
          <p:nvPr/>
        </p:nvSpPr>
        <p:spPr bwMode="auto">
          <a:xfrm>
            <a:off x="6064250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5552" name="Text Box 1040"/>
          <p:cNvSpPr txBox="1">
            <a:spLocks noChangeArrowheads="1"/>
          </p:cNvSpPr>
          <p:nvPr/>
        </p:nvSpPr>
        <p:spPr bwMode="auto">
          <a:xfrm>
            <a:off x="1905000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5553" name="Text Box 1041"/>
          <p:cNvSpPr txBox="1">
            <a:spLocks noChangeArrowheads="1"/>
          </p:cNvSpPr>
          <p:nvPr/>
        </p:nvSpPr>
        <p:spPr bwMode="auto">
          <a:xfrm>
            <a:off x="6651625" y="1960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5554" name="Text Box 1042"/>
          <p:cNvSpPr txBox="1">
            <a:spLocks noChangeArrowheads="1"/>
          </p:cNvSpPr>
          <p:nvPr/>
        </p:nvSpPr>
        <p:spPr bwMode="auto">
          <a:xfrm>
            <a:off x="3244850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5555" name="Text Box 1043"/>
          <p:cNvSpPr txBox="1">
            <a:spLocks noChangeArrowheads="1"/>
          </p:cNvSpPr>
          <p:nvPr/>
        </p:nvSpPr>
        <p:spPr bwMode="auto">
          <a:xfrm>
            <a:off x="2232025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5556" name="Text Box 1044"/>
          <p:cNvSpPr txBox="1">
            <a:spLocks noChangeArrowheads="1"/>
          </p:cNvSpPr>
          <p:nvPr/>
        </p:nvSpPr>
        <p:spPr bwMode="auto">
          <a:xfrm>
            <a:off x="3832225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5557" name="Text Box 1045"/>
          <p:cNvSpPr txBox="1">
            <a:spLocks noChangeArrowheads="1"/>
          </p:cNvSpPr>
          <p:nvPr/>
        </p:nvSpPr>
        <p:spPr bwMode="auto">
          <a:xfrm>
            <a:off x="1644650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5558" name="Text Box 1046"/>
          <p:cNvSpPr txBox="1">
            <a:spLocks noChangeArrowheads="1"/>
          </p:cNvSpPr>
          <p:nvPr/>
        </p:nvSpPr>
        <p:spPr bwMode="auto">
          <a:xfrm>
            <a:off x="2308225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5559" name="Text Box 1047"/>
          <p:cNvSpPr txBox="1">
            <a:spLocks noChangeArrowheads="1"/>
          </p:cNvSpPr>
          <p:nvPr/>
        </p:nvSpPr>
        <p:spPr bwMode="auto">
          <a:xfrm>
            <a:off x="1524000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5560" name="Text Box 1048"/>
          <p:cNvSpPr txBox="1">
            <a:spLocks noChangeArrowheads="1"/>
          </p:cNvSpPr>
          <p:nvPr/>
        </p:nvSpPr>
        <p:spPr bwMode="auto">
          <a:xfrm>
            <a:off x="3124200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5561" name="Text Box 1049"/>
          <p:cNvSpPr txBox="1">
            <a:spLocks noChangeArrowheads="1"/>
          </p:cNvSpPr>
          <p:nvPr/>
        </p:nvSpPr>
        <p:spPr bwMode="auto">
          <a:xfrm>
            <a:off x="3984625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5562" name="Text Box 1050"/>
          <p:cNvSpPr txBox="1">
            <a:spLocks noChangeArrowheads="1"/>
          </p:cNvSpPr>
          <p:nvPr/>
        </p:nvSpPr>
        <p:spPr bwMode="auto">
          <a:xfrm>
            <a:off x="5432425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5563" name="Text Box 1051"/>
          <p:cNvSpPr txBox="1">
            <a:spLocks noChangeArrowheads="1"/>
          </p:cNvSpPr>
          <p:nvPr/>
        </p:nvSpPr>
        <p:spPr bwMode="auto">
          <a:xfrm>
            <a:off x="4845050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5564" name="Text Box 1052"/>
          <p:cNvSpPr txBox="1">
            <a:spLocks noChangeArrowheads="1"/>
          </p:cNvSpPr>
          <p:nvPr/>
        </p:nvSpPr>
        <p:spPr bwMode="auto">
          <a:xfrm>
            <a:off x="6445250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5565" name="Text Box 1053"/>
          <p:cNvSpPr txBox="1">
            <a:spLocks noChangeArrowheads="1"/>
          </p:cNvSpPr>
          <p:nvPr/>
        </p:nvSpPr>
        <p:spPr bwMode="auto">
          <a:xfrm>
            <a:off x="7032625" y="2722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5566" name="Text Box 1054"/>
          <p:cNvSpPr txBox="1">
            <a:spLocks noChangeArrowheads="1"/>
          </p:cNvSpPr>
          <p:nvPr/>
        </p:nvSpPr>
        <p:spPr bwMode="auto">
          <a:xfrm>
            <a:off x="5584825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5567" name="Text Box 1055"/>
          <p:cNvSpPr txBox="1">
            <a:spLocks noChangeArrowheads="1"/>
          </p:cNvSpPr>
          <p:nvPr/>
        </p:nvSpPr>
        <p:spPr bwMode="auto">
          <a:xfrm>
            <a:off x="4822825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5568" name="Text Box 1056"/>
          <p:cNvSpPr txBox="1">
            <a:spLocks noChangeArrowheads="1"/>
          </p:cNvSpPr>
          <p:nvPr/>
        </p:nvSpPr>
        <p:spPr bwMode="auto">
          <a:xfrm>
            <a:off x="6477000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5569" name="Text Box 1057"/>
          <p:cNvSpPr txBox="1">
            <a:spLocks noChangeArrowheads="1"/>
          </p:cNvSpPr>
          <p:nvPr/>
        </p:nvSpPr>
        <p:spPr bwMode="auto">
          <a:xfrm>
            <a:off x="7315200" y="3484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5570" name="Text Box 1058"/>
          <p:cNvSpPr txBox="1">
            <a:spLocks noChangeArrowheads="1"/>
          </p:cNvSpPr>
          <p:nvPr/>
        </p:nvSpPr>
        <p:spPr bwMode="auto">
          <a:xfrm>
            <a:off x="1622425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5571" name="Text Box 1059"/>
          <p:cNvSpPr txBox="1">
            <a:spLocks noChangeArrowheads="1"/>
          </p:cNvSpPr>
          <p:nvPr/>
        </p:nvSpPr>
        <p:spPr bwMode="auto">
          <a:xfrm>
            <a:off x="2209800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5572" name="Text Box 1060"/>
          <p:cNvSpPr txBox="1">
            <a:spLocks noChangeArrowheads="1"/>
          </p:cNvSpPr>
          <p:nvPr/>
        </p:nvSpPr>
        <p:spPr bwMode="auto">
          <a:xfrm>
            <a:off x="3810000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5573" name="Text Box 1061"/>
          <p:cNvSpPr txBox="1">
            <a:spLocks noChangeArrowheads="1"/>
          </p:cNvSpPr>
          <p:nvPr/>
        </p:nvSpPr>
        <p:spPr bwMode="auto">
          <a:xfrm>
            <a:off x="3222625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5574" name="Text Box 1062"/>
          <p:cNvSpPr txBox="1">
            <a:spLocks noChangeArrowheads="1"/>
          </p:cNvSpPr>
          <p:nvPr/>
        </p:nvSpPr>
        <p:spPr bwMode="auto">
          <a:xfrm>
            <a:off x="5486400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5575" name="Text Box 1063"/>
          <p:cNvSpPr txBox="1">
            <a:spLocks noChangeArrowheads="1"/>
          </p:cNvSpPr>
          <p:nvPr/>
        </p:nvSpPr>
        <p:spPr bwMode="auto">
          <a:xfrm>
            <a:off x="4899025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5576" name="Text Box 1064"/>
          <p:cNvSpPr txBox="1">
            <a:spLocks noChangeArrowheads="1"/>
          </p:cNvSpPr>
          <p:nvPr/>
        </p:nvSpPr>
        <p:spPr bwMode="auto">
          <a:xfrm>
            <a:off x="7162800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5577" name="Text Box 1065"/>
          <p:cNvSpPr txBox="1">
            <a:spLocks noChangeArrowheads="1"/>
          </p:cNvSpPr>
          <p:nvPr/>
        </p:nvSpPr>
        <p:spPr bwMode="auto">
          <a:xfrm>
            <a:off x="6575425" y="42466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5578" name="Text Box 1066"/>
          <p:cNvSpPr txBox="1">
            <a:spLocks noChangeArrowheads="1"/>
          </p:cNvSpPr>
          <p:nvPr/>
        </p:nvSpPr>
        <p:spPr bwMode="auto">
          <a:xfrm>
            <a:off x="1774825" y="49705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5579" name="Text Box 1067"/>
          <p:cNvSpPr txBox="1">
            <a:spLocks noChangeArrowheads="1"/>
          </p:cNvSpPr>
          <p:nvPr/>
        </p:nvSpPr>
        <p:spPr bwMode="auto">
          <a:xfrm>
            <a:off x="2362200" y="49705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5580" name="Text Box 1068"/>
          <p:cNvSpPr txBox="1">
            <a:spLocks noChangeArrowheads="1"/>
          </p:cNvSpPr>
          <p:nvPr/>
        </p:nvSpPr>
        <p:spPr bwMode="auto">
          <a:xfrm>
            <a:off x="2946400" y="49705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5581" name="Text Box 1069"/>
          <p:cNvSpPr txBox="1">
            <a:spLocks noChangeArrowheads="1"/>
          </p:cNvSpPr>
          <p:nvPr/>
        </p:nvSpPr>
        <p:spPr bwMode="auto">
          <a:xfrm>
            <a:off x="3543300" y="49705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  <p:sp>
        <p:nvSpPr>
          <p:cNvPr id="65582" name="Text Box 1070"/>
          <p:cNvSpPr txBox="1">
            <a:spLocks noChangeArrowheads="1"/>
          </p:cNvSpPr>
          <p:nvPr/>
        </p:nvSpPr>
        <p:spPr bwMode="auto">
          <a:xfrm>
            <a:off x="4987925" y="49578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5583" name="Text Box 1071"/>
          <p:cNvSpPr txBox="1">
            <a:spLocks noChangeArrowheads="1"/>
          </p:cNvSpPr>
          <p:nvPr/>
        </p:nvSpPr>
        <p:spPr bwMode="auto">
          <a:xfrm>
            <a:off x="5575300" y="49578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5584" name="Text Box 1072"/>
          <p:cNvSpPr txBox="1">
            <a:spLocks noChangeArrowheads="1"/>
          </p:cNvSpPr>
          <p:nvPr/>
        </p:nvSpPr>
        <p:spPr bwMode="auto">
          <a:xfrm>
            <a:off x="6162675" y="49578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5585" name="Text Box 1073"/>
          <p:cNvSpPr txBox="1">
            <a:spLocks noChangeArrowheads="1"/>
          </p:cNvSpPr>
          <p:nvPr/>
        </p:nvSpPr>
        <p:spPr bwMode="auto">
          <a:xfrm>
            <a:off x="6750050" y="49578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5586" name="Text Box 1074"/>
          <p:cNvSpPr txBox="1">
            <a:spLocks noChangeArrowheads="1"/>
          </p:cNvSpPr>
          <p:nvPr/>
        </p:nvSpPr>
        <p:spPr bwMode="auto">
          <a:xfrm>
            <a:off x="2232025" y="57071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algn="ctr" eaLnBrk="0" hangingPunct="0"/>
            <a:r>
              <a:rPr lang="en-US" b="1">
                <a:latin typeface="Courier New" pitchFamily="49" charset="0"/>
              </a:rPr>
              <a:t>6</a:t>
            </a:r>
          </a:p>
        </p:txBody>
      </p:sp>
      <p:sp>
        <p:nvSpPr>
          <p:cNvPr id="65587" name="Text Box 1075"/>
          <p:cNvSpPr txBox="1">
            <a:spLocks noChangeArrowheads="1"/>
          </p:cNvSpPr>
          <p:nvPr/>
        </p:nvSpPr>
        <p:spPr bwMode="auto">
          <a:xfrm>
            <a:off x="2822575" y="57071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14</a:t>
            </a:r>
          </a:p>
        </p:txBody>
      </p:sp>
      <p:sp>
        <p:nvSpPr>
          <p:cNvPr id="65588" name="Text Box 1076"/>
          <p:cNvSpPr txBox="1">
            <a:spLocks noChangeArrowheads="1"/>
          </p:cNvSpPr>
          <p:nvPr/>
        </p:nvSpPr>
        <p:spPr bwMode="auto">
          <a:xfrm>
            <a:off x="3409950" y="57071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23</a:t>
            </a:r>
          </a:p>
        </p:txBody>
      </p:sp>
      <p:sp>
        <p:nvSpPr>
          <p:cNvPr id="65589" name="Text Box 1077"/>
          <p:cNvSpPr txBox="1">
            <a:spLocks noChangeArrowheads="1"/>
          </p:cNvSpPr>
          <p:nvPr/>
        </p:nvSpPr>
        <p:spPr bwMode="auto">
          <a:xfrm>
            <a:off x="3997325" y="57071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33</a:t>
            </a:r>
          </a:p>
        </p:txBody>
      </p:sp>
      <p:sp>
        <p:nvSpPr>
          <p:cNvPr id="65590" name="Text Box 1078"/>
          <p:cNvSpPr txBox="1">
            <a:spLocks noChangeArrowheads="1"/>
          </p:cNvSpPr>
          <p:nvPr/>
        </p:nvSpPr>
        <p:spPr bwMode="auto">
          <a:xfrm>
            <a:off x="4584700" y="57071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42</a:t>
            </a:r>
          </a:p>
        </p:txBody>
      </p:sp>
      <p:sp>
        <p:nvSpPr>
          <p:cNvPr id="65591" name="Text Box 1079"/>
          <p:cNvSpPr txBox="1">
            <a:spLocks noChangeArrowheads="1"/>
          </p:cNvSpPr>
          <p:nvPr/>
        </p:nvSpPr>
        <p:spPr bwMode="auto">
          <a:xfrm>
            <a:off x="5173663" y="57071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45</a:t>
            </a:r>
          </a:p>
        </p:txBody>
      </p:sp>
      <p:sp>
        <p:nvSpPr>
          <p:cNvPr id="65592" name="Text Box 1080"/>
          <p:cNvSpPr txBox="1">
            <a:spLocks noChangeArrowheads="1"/>
          </p:cNvSpPr>
          <p:nvPr/>
        </p:nvSpPr>
        <p:spPr bwMode="auto">
          <a:xfrm>
            <a:off x="5761038" y="57071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67</a:t>
            </a:r>
          </a:p>
        </p:txBody>
      </p:sp>
      <p:sp>
        <p:nvSpPr>
          <p:cNvPr id="65593" name="Text Box 1081"/>
          <p:cNvSpPr txBox="1">
            <a:spLocks noChangeArrowheads="1"/>
          </p:cNvSpPr>
          <p:nvPr/>
        </p:nvSpPr>
        <p:spPr bwMode="auto">
          <a:xfrm>
            <a:off x="6348413" y="5707183"/>
            <a:ext cx="58737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eaLnBrk="0" hangingPunct="0"/>
            <a:r>
              <a:rPr lang="en-US" b="1">
                <a:latin typeface="Courier New" pitchFamily="49" charset="0"/>
              </a:rPr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30319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33147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81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33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</a:rPr>
                        <a:t>22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51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03485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8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24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3" name="Group 3"/>
          <p:cNvGraphicFramePr>
            <a:graphicFrameLocks noGrp="1"/>
          </p:cNvGraphicFramePr>
          <p:nvPr/>
        </p:nvGraphicFramePr>
        <p:xfrm>
          <a:off x="18288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855" name="Group 15"/>
          <p:cNvGraphicFramePr>
            <a:graphicFrameLocks noGrp="1"/>
          </p:cNvGraphicFramePr>
          <p:nvPr/>
        </p:nvGraphicFramePr>
        <p:xfrm>
          <a:off x="53340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867" name="Group 27"/>
          <p:cNvGraphicFramePr>
            <a:graphicFrameLocks noGrp="1"/>
          </p:cNvGraphicFramePr>
          <p:nvPr/>
        </p:nvGraphicFramePr>
        <p:xfrm>
          <a:off x="2209800" y="42672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4" name="Line 47"/>
          <p:cNvSpPr>
            <a:spLocks noChangeShapeType="1"/>
          </p:cNvSpPr>
          <p:nvPr/>
        </p:nvSpPr>
        <p:spPr bwMode="auto">
          <a:xfrm flipV="1">
            <a:off x="22098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335" name="Line 48"/>
          <p:cNvSpPr>
            <a:spLocks noChangeShapeType="1"/>
          </p:cNvSpPr>
          <p:nvPr/>
        </p:nvSpPr>
        <p:spPr bwMode="auto">
          <a:xfrm flipV="1">
            <a:off x="64770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336" name="Line 49"/>
          <p:cNvSpPr>
            <a:spLocks noChangeShapeType="1"/>
          </p:cNvSpPr>
          <p:nvPr/>
        </p:nvSpPr>
        <p:spPr bwMode="auto">
          <a:xfrm flipV="1">
            <a:off x="3276600" y="487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337" name="Text Box 50"/>
          <p:cNvSpPr txBox="1">
            <a:spLocks noChangeArrowheads="1"/>
          </p:cNvSpPr>
          <p:nvPr/>
        </p:nvSpPr>
        <p:spPr bwMode="auto">
          <a:xfrm>
            <a:off x="1371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X:</a:t>
            </a:r>
          </a:p>
        </p:txBody>
      </p:sp>
      <p:sp>
        <p:nvSpPr>
          <p:cNvPr id="12338" name="Text Box 51"/>
          <p:cNvSpPr txBox="1">
            <a:spLocks noChangeArrowheads="1"/>
          </p:cNvSpPr>
          <p:nvPr/>
        </p:nvSpPr>
        <p:spPr bwMode="auto">
          <a:xfrm>
            <a:off x="4800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Y:</a:t>
            </a:r>
          </a:p>
        </p:txBody>
      </p:sp>
      <p:sp>
        <p:nvSpPr>
          <p:cNvPr id="12339" name="Text Box 52"/>
          <p:cNvSpPr txBox="1">
            <a:spLocks noChangeArrowheads="1"/>
          </p:cNvSpPr>
          <p:nvPr/>
        </p:nvSpPr>
        <p:spPr bwMode="auto">
          <a:xfrm>
            <a:off x="1066800" y="426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Result:</a:t>
            </a:r>
          </a:p>
        </p:txBody>
      </p:sp>
      <p:sp>
        <p:nvSpPr>
          <p:cNvPr id="12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Function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028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13653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39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59523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730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94692" y="2054312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u="sng" kern="1200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US" sz="1800" b="1" u="sng" kern="1200" baseline="0" dirty="0">
                        <a:solidFill>
                          <a:srgbClr val="FF0000"/>
                        </a:solidFill>
                        <a:uFill>
                          <a:solidFill>
                            <a:srgbClr val="0000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901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Merge Sort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63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228908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214290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dirty="0"/>
              <a:t>method </a:t>
            </a:r>
            <a:r>
              <a:rPr lang="en-US" dirty="0" err="1"/>
              <a:t>MergeSort</a:t>
            </a:r>
            <a:r>
              <a:rPr lang="en-US" dirty="0"/>
              <a:t>(array) {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 err="1"/>
              <a:t>MergeSort</a:t>
            </a:r>
            <a:r>
              <a:rPr lang="en-US" sz="2500" dirty="0"/>
              <a:t>(left half of array)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 err="1"/>
              <a:t>MergeSort</a:t>
            </a:r>
            <a:r>
              <a:rPr lang="en-US" sz="2500" dirty="0"/>
              <a:t>(right half of Array)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dirty="0"/>
              <a:t>Merge</a:t>
            </a:r>
          </a:p>
          <a:p>
            <a:pPr lvl="1">
              <a:buNone/>
            </a:pPr>
            <a:r>
              <a:rPr lang="en-US" dirty="0"/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4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2" y="3776367"/>
            <a:ext cx="7549654" cy="240462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Let T(n) be the running time of Merge Sort on an input size n</a:t>
            </a:r>
          </a:p>
          <a:p>
            <a:pPr>
              <a:defRPr/>
            </a:pPr>
            <a:r>
              <a:rPr lang="en-US" dirty="0" smtClean="0"/>
              <a:t>Then we have:</a:t>
            </a:r>
          </a:p>
          <a:p>
            <a:pPr lvl="1">
              <a:defRPr/>
            </a:pPr>
            <a:r>
              <a:rPr lang="en-US" dirty="0" smtClean="0"/>
              <a:t>T(n) = (Time in step 1) + (Time in step 2) + (Time in step 3)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15052" y="1683797"/>
            <a:ext cx="7675809" cy="2142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Courier New" panose="02070309020205020404" pitchFamily="49" charset="0"/>
              <a:buNone/>
            </a:pPr>
            <a:r>
              <a:rPr lang="en-US" smtClean="0"/>
              <a:t>method MergeSort(array) {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smtClean="0"/>
              <a:t>MergeSort(left half of array)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smtClean="0"/>
              <a:t>MergeSort(right half of Array)</a:t>
            </a:r>
          </a:p>
          <a:p>
            <a:pPr marL="1314450" lvl="2" indent="-457200">
              <a:buSzPct val="100000"/>
              <a:buFont typeface="+mj-lt"/>
              <a:buAutoNum type="arabicPeriod"/>
            </a:pPr>
            <a:r>
              <a:rPr lang="en-US" sz="2500" smtClean="0"/>
              <a:t>Merge</a:t>
            </a:r>
          </a:p>
          <a:p>
            <a:pPr lvl="1">
              <a:buFont typeface="Courier New" panose="02070309020205020404" pitchFamily="49" charset="0"/>
              <a:buNone/>
            </a:pPr>
            <a:r>
              <a:rPr lang="en-US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82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2" y="1683797"/>
            <a:ext cx="7473971" cy="4541157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en-US" dirty="0" smtClean="0"/>
              <a:t>T(n):  running time of Merge Sort on input size n</a:t>
            </a:r>
          </a:p>
          <a:p>
            <a:pPr lvl="1" eaLnBrk="1" hangingPunct="1"/>
            <a:r>
              <a:rPr lang="en-US" dirty="0" smtClean="0"/>
              <a:t>Therefore, we have:</a:t>
            </a:r>
          </a:p>
          <a:p>
            <a:pPr lvl="2" eaLnBrk="1" hangingPunct="1"/>
            <a:r>
              <a:rPr lang="en-US" sz="2000" dirty="0" smtClean="0"/>
              <a:t>T(n) = (Time in step 1) + (Time in step 2) + (Time in step 3)</a:t>
            </a:r>
          </a:p>
          <a:p>
            <a:pPr lvl="1" eaLnBrk="1" hangingPunct="1"/>
            <a:r>
              <a:rPr lang="en-US" dirty="0" smtClean="0"/>
              <a:t>Notice that Step 1 and Step 2 are sorting problems also</a:t>
            </a:r>
          </a:p>
          <a:p>
            <a:pPr lvl="2" eaLnBrk="1" hangingPunct="1"/>
            <a:r>
              <a:rPr lang="en-US" b="1" u="sng" dirty="0" smtClean="0"/>
              <a:t>But they are of size n/2</a:t>
            </a:r>
          </a:p>
          <a:p>
            <a:pPr lvl="1" eaLnBrk="1" hangingPunct="1"/>
            <a:r>
              <a:rPr lang="en-US" dirty="0" smtClean="0"/>
              <a:t>And the Merge function runs in O(n) time</a:t>
            </a:r>
          </a:p>
          <a:p>
            <a:pPr lvl="1" eaLnBrk="1" hangingPunct="1"/>
            <a:r>
              <a:rPr lang="en-US" dirty="0" smtClean="0"/>
              <a:t>Thus, we get the following equation for T(n)</a:t>
            </a:r>
          </a:p>
          <a:p>
            <a:pPr lvl="1" eaLnBrk="1" hangingPunct="1"/>
            <a:r>
              <a:rPr lang="en-US" dirty="0" smtClean="0"/>
              <a:t>T(n) = T(n/2) + T(n/2) + O(n)</a:t>
            </a:r>
          </a:p>
          <a:p>
            <a:pPr lvl="1" eaLnBrk="1" hangingPunct="1"/>
            <a:r>
              <a:rPr lang="en-US" dirty="0" smtClean="0"/>
              <a:t>T(n) = 2T(n/2) + O(n)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618163" y="3868249"/>
            <a:ext cx="35258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100" b="1" u="sng" dirty="0"/>
              <a:t>…we are halving the input</a:t>
            </a:r>
            <a:endParaRPr lang="en-US" sz="21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353121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2" y="1683797"/>
            <a:ext cx="7504830" cy="4537709"/>
          </a:xfrm>
        </p:spPr>
        <p:txBody>
          <a:bodyPr>
            <a:normAutofit/>
          </a:bodyPr>
          <a:lstStyle/>
          <a:p>
            <a:pPr lvl="1" eaLnBrk="1" hangingPunct="1"/>
            <a:r>
              <a:rPr lang="en-US" dirty="0" smtClean="0"/>
              <a:t>T(n) = 2T(n/2) + O(n)</a:t>
            </a:r>
          </a:p>
          <a:p>
            <a:pPr lvl="1" eaLnBrk="1" hangingPunct="1"/>
            <a:r>
              <a:rPr lang="en-US" dirty="0" smtClean="0"/>
              <a:t>For the time being, let’s simplify O(n) to just n</a:t>
            </a:r>
          </a:p>
          <a:p>
            <a:pPr lvl="1" eaLnBrk="1" hangingPunct="1"/>
            <a:r>
              <a:rPr lang="en-US" dirty="0" smtClean="0"/>
              <a:t>T(n) = 2T(n/2) + n</a:t>
            </a:r>
          </a:p>
          <a:p>
            <a:pPr lvl="1" eaLnBrk="1" hangingPunct="1"/>
            <a:r>
              <a:rPr lang="en-US" dirty="0" smtClean="0"/>
              <a:t>and we know that T(1) = 1</a:t>
            </a:r>
          </a:p>
          <a:p>
            <a:pPr lvl="1" eaLnBrk="1" hangingPunct="1"/>
            <a:r>
              <a:rPr lang="en-US" dirty="0" smtClean="0"/>
              <a:t>So we now have a Recurrence Relation</a:t>
            </a:r>
          </a:p>
          <a:p>
            <a:pPr lvl="1" eaLnBrk="1" hangingPunct="1"/>
            <a:r>
              <a:rPr lang="en-US" dirty="0" smtClean="0"/>
              <a:t>Is it solved?</a:t>
            </a:r>
          </a:p>
          <a:p>
            <a:pPr lvl="2" eaLnBrk="1" hangingPunct="1"/>
            <a:r>
              <a:rPr lang="en-US" dirty="0" smtClean="0"/>
              <a:t>NO!</a:t>
            </a:r>
          </a:p>
          <a:p>
            <a:pPr lvl="1" eaLnBrk="1" hangingPunct="1"/>
            <a:r>
              <a:rPr lang="en-US" dirty="0" smtClean="0"/>
              <a:t>Why?</a:t>
            </a:r>
          </a:p>
          <a:p>
            <a:pPr lvl="2" eaLnBrk="1" hangingPunct="1"/>
            <a:r>
              <a:rPr lang="en-US" dirty="0" smtClean="0"/>
              <a:t>Damn T’s!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258048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2" y="1683797"/>
            <a:ext cx="7531724" cy="4546674"/>
          </a:xfrm>
        </p:spPr>
        <p:txBody>
          <a:bodyPr>
            <a:normAutofit/>
          </a:bodyPr>
          <a:lstStyle/>
          <a:p>
            <a:pPr lvl="1" eaLnBrk="1" hangingPunct="1"/>
            <a:r>
              <a:rPr lang="en-US" dirty="0" smtClean="0"/>
              <a:t>T(n) = 2T(n/2) + n       and       T(1) = 1</a:t>
            </a:r>
          </a:p>
          <a:p>
            <a:pPr lvl="1" eaLnBrk="1" hangingPunct="1"/>
            <a:r>
              <a:rPr lang="en-US" dirty="0" smtClean="0"/>
              <a:t>So we need to solve this, by removing the T(…)’s from the right hand side</a:t>
            </a:r>
          </a:p>
          <a:p>
            <a:pPr lvl="1" eaLnBrk="1" hangingPunct="1"/>
            <a:r>
              <a:rPr lang="en-US" dirty="0" smtClean="0"/>
              <a:t>Then T(n) will be in its closed form</a:t>
            </a:r>
          </a:p>
          <a:p>
            <a:pPr lvl="1" eaLnBrk="1" hangingPunct="1"/>
            <a:r>
              <a:rPr lang="en-US" dirty="0" smtClean="0"/>
              <a:t>And we can state its Big-O running time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We do this in steps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We replace n with </a:t>
            </a:r>
            <a:r>
              <a:rPr lang="en-US" b="1" u="sng" dirty="0" smtClean="0"/>
              <a:t>n/2</a:t>
            </a:r>
            <a:r>
              <a:rPr lang="en-US" dirty="0" smtClean="0"/>
              <a:t> on both sides of the equation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We plug the result back in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And then we do it again…till a “light goes off” and we see something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16069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2" y="1683797"/>
            <a:ext cx="7576548" cy="4519779"/>
          </a:xfrm>
        </p:spPr>
        <p:txBody>
          <a:bodyPr>
            <a:normAutofit/>
          </a:bodyPr>
          <a:lstStyle/>
          <a:p>
            <a:pPr lvl="1" eaLnBrk="1" hangingPunct="1"/>
            <a:r>
              <a:rPr lang="en-US" dirty="0" smtClean="0"/>
              <a:t>T(n) = 2T(n/2) + n</a:t>
            </a:r>
          </a:p>
          <a:p>
            <a:pPr lvl="1" eaLnBrk="1" hangingPunct="1"/>
            <a:r>
              <a:rPr lang="en-US" dirty="0" smtClean="0"/>
              <a:t>Do you know what T(n/2) equals</a:t>
            </a:r>
          </a:p>
          <a:p>
            <a:pPr lvl="2" eaLnBrk="1" hangingPunct="1"/>
            <a:r>
              <a:rPr lang="en-US" dirty="0" smtClean="0"/>
              <a:t>Does it equal 2,125 operations?  We don’t know!</a:t>
            </a:r>
          </a:p>
          <a:p>
            <a:pPr lvl="1" eaLnBrk="1" hangingPunct="1"/>
            <a:r>
              <a:rPr lang="en-US" dirty="0" smtClean="0"/>
              <a:t>So we need to develop an equation for T(n/2)</a:t>
            </a:r>
          </a:p>
          <a:p>
            <a:pPr lvl="1" eaLnBrk="1" hangingPunct="1"/>
            <a:r>
              <a:rPr lang="en-US" dirty="0" smtClean="0"/>
              <a:t>How?</a:t>
            </a:r>
          </a:p>
          <a:p>
            <a:pPr lvl="1" eaLnBrk="1" hangingPunct="1"/>
            <a:r>
              <a:rPr lang="en-US" dirty="0" smtClean="0"/>
              <a:t>Take the original equation shown above</a:t>
            </a:r>
          </a:p>
          <a:p>
            <a:pPr lvl="1" eaLnBrk="1" hangingPunct="1"/>
            <a:r>
              <a:rPr lang="en-US" b="1" u="sng" dirty="0" smtClean="0"/>
              <a:t>Wherever you see an ‘n’, substitute with ‘n/2’</a:t>
            </a:r>
          </a:p>
          <a:p>
            <a:pPr lvl="1" eaLnBrk="1" hangingPunct="1"/>
            <a:r>
              <a:rPr lang="en-US" dirty="0" smtClean="0"/>
              <a:t>T(n/2) = 2T(n/4) + n/2</a:t>
            </a:r>
          </a:p>
          <a:p>
            <a:pPr lvl="1" eaLnBrk="1" hangingPunct="1"/>
            <a:r>
              <a:rPr lang="en-US" dirty="0" smtClean="0"/>
              <a:t>So now we have an equation for T(n/2)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77828" name="TextBox 3"/>
          <p:cNvSpPr txBox="1">
            <a:spLocks noChangeArrowheads="1"/>
          </p:cNvSpPr>
          <p:nvPr/>
        </p:nvSpPr>
        <p:spPr bwMode="auto">
          <a:xfrm>
            <a:off x="5203326" y="1683797"/>
            <a:ext cx="25638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dirty="0"/>
              <a:t> and       T(1) = 1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375066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5" name="Group 3"/>
          <p:cNvGraphicFramePr>
            <a:graphicFrameLocks noGrp="1"/>
          </p:cNvGraphicFramePr>
          <p:nvPr/>
        </p:nvGraphicFramePr>
        <p:xfrm>
          <a:off x="18288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8927" name="Group 15"/>
          <p:cNvGraphicFramePr>
            <a:graphicFrameLocks noGrp="1"/>
          </p:cNvGraphicFramePr>
          <p:nvPr/>
        </p:nvGraphicFramePr>
        <p:xfrm>
          <a:off x="53340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8939" name="Group 27"/>
          <p:cNvGraphicFramePr>
            <a:graphicFrameLocks noGrp="1"/>
          </p:cNvGraphicFramePr>
          <p:nvPr/>
        </p:nvGraphicFramePr>
        <p:xfrm>
          <a:off x="2209800" y="42672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58" name="Line 47"/>
          <p:cNvSpPr>
            <a:spLocks noChangeShapeType="1"/>
          </p:cNvSpPr>
          <p:nvPr/>
        </p:nvSpPr>
        <p:spPr bwMode="auto">
          <a:xfrm flipV="1">
            <a:off x="28956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3359" name="Line 48"/>
          <p:cNvSpPr>
            <a:spLocks noChangeShapeType="1"/>
          </p:cNvSpPr>
          <p:nvPr/>
        </p:nvSpPr>
        <p:spPr bwMode="auto">
          <a:xfrm flipV="1">
            <a:off x="64770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3360" name="Line 49"/>
          <p:cNvSpPr>
            <a:spLocks noChangeShapeType="1"/>
          </p:cNvSpPr>
          <p:nvPr/>
        </p:nvSpPr>
        <p:spPr bwMode="auto">
          <a:xfrm flipV="1">
            <a:off x="4038600" y="487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3361" name="Text Box 50"/>
          <p:cNvSpPr txBox="1">
            <a:spLocks noChangeArrowheads="1"/>
          </p:cNvSpPr>
          <p:nvPr/>
        </p:nvSpPr>
        <p:spPr bwMode="auto">
          <a:xfrm>
            <a:off x="1371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X:</a:t>
            </a:r>
          </a:p>
        </p:txBody>
      </p:sp>
      <p:sp>
        <p:nvSpPr>
          <p:cNvPr id="13362" name="Text Box 51"/>
          <p:cNvSpPr txBox="1">
            <a:spLocks noChangeArrowheads="1"/>
          </p:cNvSpPr>
          <p:nvPr/>
        </p:nvSpPr>
        <p:spPr bwMode="auto">
          <a:xfrm>
            <a:off x="4800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Y:</a:t>
            </a:r>
          </a:p>
        </p:txBody>
      </p:sp>
      <p:sp>
        <p:nvSpPr>
          <p:cNvPr id="13363" name="Text Box 52"/>
          <p:cNvSpPr txBox="1">
            <a:spLocks noChangeArrowheads="1"/>
          </p:cNvSpPr>
          <p:nvPr/>
        </p:nvSpPr>
        <p:spPr bwMode="auto">
          <a:xfrm>
            <a:off x="1066800" y="426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Result:</a:t>
            </a:r>
          </a:p>
        </p:txBody>
      </p:sp>
      <p:sp>
        <p:nvSpPr>
          <p:cNvPr id="13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Function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558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2" y="1683797"/>
            <a:ext cx="7621372" cy="4519779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en-US" dirty="0" smtClean="0"/>
              <a:t>T(n) = 2T(n/2) + n</a:t>
            </a:r>
          </a:p>
          <a:p>
            <a:pPr lvl="1" eaLnBrk="1" hangingPunct="1"/>
            <a:r>
              <a:rPr lang="en-US" dirty="0" smtClean="0"/>
              <a:t>T(n/2) = 2T(n/4) + n/2</a:t>
            </a:r>
          </a:p>
          <a:p>
            <a:pPr lvl="1" eaLnBrk="1" hangingPunct="1"/>
            <a:r>
              <a:rPr lang="en-US" dirty="0" smtClean="0"/>
              <a:t>So now we have an equation for T(n/2)</a:t>
            </a:r>
          </a:p>
          <a:p>
            <a:pPr lvl="2" eaLnBrk="1" hangingPunct="1"/>
            <a:r>
              <a:rPr lang="en-US" dirty="0" smtClean="0"/>
              <a:t>We can take this equation and substitute it back into the original equation</a:t>
            </a:r>
          </a:p>
          <a:p>
            <a:pPr lvl="1" eaLnBrk="1" hangingPunct="1"/>
            <a:r>
              <a:rPr lang="en-US" dirty="0" smtClean="0"/>
              <a:t>T(n) = 2T(n/2) + n = 2[2T(n/4) + n/2] + n</a:t>
            </a:r>
          </a:p>
          <a:p>
            <a:pPr lvl="2" eaLnBrk="1" hangingPunct="1"/>
            <a:r>
              <a:rPr lang="en-US" dirty="0" smtClean="0"/>
              <a:t>now simplify</a:t>
            </a:r>
          </a:p>
          <a:p>
            <a:pPr lvl="1" eaLnBrk="1" hangingPunct="1"/>
            <a:r>
              <a:rPr lang="en-US" dirty="0" smtClean="0"/>
              <a:t>T(n) = 4T(n/4) + 2n</a:t>
            </a:r>
          </a:p>
          <a:p>
            <a:pPr lvl="2" eaLnBrk="1" hangingPunct="1"/>
            <a:r>
              <a:rPr lang="en-US" dirty="0" smtClean="0"/>
              <a:t>Same thing here:  do you know what T(n/4) equals?</a:t>
            </a:r>
          </a:p>
          <a:p>
            <a:pPr lvl="2" eaLnBrk="1" hangingPunct="1"/>
            <a:r>
              <a:rPr lang="en-US" dirty="0" smtClean="0"/>
              <a:t>No we don’t!  So we need to develop an </a:t>
            </a:r>
            <a:r>
              <a:rPr lang="en-US" dirty="0" err="1" smtClean="0"/>
              <a:t>eqn</a:t>
            </a:r>
            <a:r>
              <a:rPr lang="en-US" dirty="0" smtClean="0"/>
              <a:t> for T(n/4)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78852" name="TextBox 3"/>
          <p:cNvSpPr txBox="1">
            <a:spLocks noChangeArrowheads="1"/>
          </p:cNvSpPr>
          <p:nvPr/>
        </p:nvSpPr>
        <p:spPr bwMode="auto">
          <a:xfrm>
            <a:off x="5647859" y="1683797"/>
            <a:ext cx="25638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dirty="0"/>
              <a:t> and       T(1) = 1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394203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2" y="1683797"/>
            <a:ext cx="7477936" cy="4573568"/>
          </a:xfrm>
        </p:spPr>
        <p:txBody>
          <a:bodyPr>
            <a:normAutofit fontScale="92500"/>
          </a:bodyPr>
          <a:lstStyle/>
          <a:p>
            <a:pPr lvl="1" eaLnBrk="1" hangingPunct="1"/>
            <a:r>
              <a:rPr lang="en-US" dirty="0" smtClean="0"/>
              <a:t>T(n) = 2T(n/2) + n</a:t>
            </a:r>
          </a:p>
          <a:p>
            <a:pPr lvl="1" eaLnBrk="1" hangingPunct="1"/>
            <a:r>
              <a:rPr lang="en-US" dirty="0" smtClean="0"/>
              <a:t>T(n/2) = 2T(n/4) + n/2</a:t>
            </a:r>
          </a:p>
          <a:p>
            <a:pPr lvl="1" eaLnBrk="1" hangingPunct="1"/>
            <a:r>
              <a:rPr lang="en-US" dirty="0" smtClean="0"/>
              <a:t>T(n) = 4T(n/4) + 2n</a:t>
            </a:r>
          </a:p>
          <a:p>
            <a:pPr lvl="2" eaLnBrk="1" hangingPunct="1"/>
            <a:r>
              <a:rPr lang="en-US" dirty="0" smtClean="0"/>
              <a:t>Same thing here:  do you know what T(n/4) equals?</a:t>
            </a:r>
          </a:p>
          <a:p>
            <a:pPr lvl="2" eaLnBrk="1" hangingPunct="1"/>
            <a:r>
              <a:rPr lang="en-US" dirty="0" smtClean="0"/>
              <a:t>No we don’t!  So we need to develop an </a:t>
            </a:r>
            <a:r>
              <a:rPr lang="en-US" dirty="0" err="1" smtClean="0"/>
              <a:t>eqn</a:t>
            </a:r>
            <a:r>
              <a:rPr lang="en-US" dirty="0" smtClean="0"/>
              <a:t> for T(n/4)</a:t>
            </a:r>
          </a:p>
          <a:p>
            <a:pPr lvl="2" eaLnBrk="1" hangingPunct="1"/>
            <a:r>
              <a:rPr lang="en-US" dirty="0" smtClean="0"/>
              <a:t>Take the </a:t>
            </a:r>
            <a:r>
              <a:rPr lang="en-US" dirty="0" err="1" smtClean="0"/>
              <a:t>eqn</a:t>
            </a:r>
            <a:r>
              <a:rPr lang="en-US" dirty="0" smtClean="0"/>
              <a:t> above and again substitute ‘n/2’ for ‘n’</a:t>
            </a:r>
          </a:p>
          <a:p>
            <a:pPr lvl="1" eaLnBrk="1" hangingPunct="1"/>
            <a:r>
              <a:rPr lang="en-US" dirty="0" smtClean="0"/>
              <a:t>T(n/4) = 2T(n/8) + n/4</a:t>
            </a:r>
          </a:p>
          <a:p>
            <a:pPr lvl="1" eaLnBrk="1" hangingPunct="1"/>
            <a:r>
              <a:rPr lang="en-US" dirty="0" smtClean="0"/>
              <a:t>So now we have an equation for T(n/4)</a:t>
            </a:r>
          </a:p>
          <a:p>
            <a:pPr lvl="2" eaLnBrk="1" hangingPunct="1"/>
            <a:r>
              <a:rPr lang="en-US" dirty="0" smtClean="0"/>
              <a:t>We can take this equation and substitute it back the equation that we currently have in terms of T(n/4)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79876" name="TextBox 3"/>
          <p:cNvSpPr txBox="1">
            <a:spLocks noChangeArrowheads="1"/>
          </p:cNvSpPr>
          <p:nvPr/>
        </p:nvSpPr>
        <p:spPr bwMode="auto">
          <a:xfrm>
            <a:off x="5099640" y="1683797"/>
            <a:ext cx="25638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dirty="0"/>
              <a:t> and       T(1) = 1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321429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2" y="1683797"/>
            <a:ext cx="7477936" cy="4528744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en-US" dirty="0" smtClean="0"/>
              <a:t>T(n) = 2T(n/2) + n</a:t>
            </a:r>
          </a:p>
          <a:p>
            <a:pPr lvl="1" eaLnBrk="1" hangingPunct="1"/>
            <a:r>
              <a:rPr lang="en-US" dirty="0" smtClean="0"/>
              <a:t>T(n/2) = 2T(n/4) + n/2</a:t>
            </a:r>
          </a:p>
          <a:p>
            <a:pPr lvl="1" eaLnBrk="1" hangingPunct="1"/>
            <a:r>
              <a:rPr lang="en-US" dirty="0" smtClean="0"/>
              <a:t>T(n) = 4T(n/4) + 2n</a:t>
            </a:r>
          </a:p>
          <a:p>
            <a:pPr lvl="1" eaLnBrk="1" hangingPunct="1"/>
            <a:r>
              <a:rPr lang="en-US" dirty="0" smtClean="0"/>
              <a:t>T(n/4) = 2T(n/8) + n/4</a:t>
            </a:r>
          </a:p>
          <a:p>
            <a:pPr lvl="1" eaLnBrk="1" hangingPunct="1"/>
            <a:r>
              <a:rPr lang="en-US" dirty="0" smtClean="0"/>
              <a:t>So now we have an equation for T(n/4)</a:t>
            </a:r>
          </a:p>
          <a:p>
            <a:pPr lvl="2" eaLnBrk="1" hangingPunct="1"/>
            <a:r>
              <a:rPr lang="en-US" dirty="0" smtClean="0"/>
              <a:t>We can take this equation and substitute it back the equation that we currently have in terms of T(n/4)</a:t>
            </a:r>
          </a:p>
          <a:p>
            <a:pPr lvl="1" eaLnBrk="1" hangingPunct="1"/>
            <a:r>
              <a:rPr lang="en-US" dirty="0" smtClean="0"/>
              <a:t>T(n) = 4T(n/4) + 2n = 4[2T(n/8) + n/4] + 2n</a:t>
            </a:r>
          </a:p>
          <a:p>
            <a:pPr lvl="2" eaLnBrk="1" hangingPunct="1"/>
            <a:r>
              <a:rPr lang="en-US" dirty="0" smtClean="0"/>
              <a:t>Simplify a bit</a:t>
            </a:r>
          </a:p>
          <a:p>
            <a:pPr lvl="1" eaLnBrk="1" hangingPunct="1"/>
            <a:r>
              <a:rPr lang="en-US" dirty="0" smtClean="0"/>
              <a:t>T(n) = 8T(n/8) + 3n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80900" name="TextBox 3"/>
          <p:cNvSpPr txBox="1">
            <a:spLocks noChangeArrowheads="1"/>
          </p:cNvSpPr>
          <p:nvPr/>
        </p:nvSpPr>
        <p:spPr bwMode="auto">
          <a:xfrm>
            <a:off x="4948611" y="1683797"/>
            <a:ext cx="25638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dirty="0"/>
              <a:t> and       T(1) = 1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265868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0494" y="1683797"/>
            <a:ext cx="7007365" cy="4585240"/>
          </a:xfrm>
        </p:spPr>
        <p:txBody>
          <a:bodyPr>
            <a:normAutofit/>
          </a:bodyPr>
          <a:lstStyle/>
          <a:p>
            <a:pPr lvl="1" eaLnBrk="1" hangingPunct="1"/>
            <a:r>
              <a:rPr lang="en-US" dirty="0" smtClean="0"/>
              <a:t>So now we have three equations for T(n):</a:t>
            </a:r>
          </a:p>
          <a:p>
            <a:pPr lvl="1" eaLnBrk="1" hangingPunct="1"/>
            <a:r>
              <a:rPr lang="en-US" dirty="0" smtClean="0"/>
              <a:t>T(n) = 2T(n/2) + n</a:t>
            </a:r>
          </a:p>
          <a:p>
            <a:pPr lvl="1" eaLnBrk="1" hangingPunct="1"/>
            <a:r>
              <a:rPr lang="en-US" dirty="0" smtClean="0"/>
              <a:t>T(n) = 4T(n/4) + 2n</a:t>
            </a:r>
          </a:p>
          <a:p>
            <a:pPr lvl="1" eaLnBrk="1" hangingPunct="1"/>
            <a:r>
              <a:rPr lang="en-US" dirty="0" smtClean="0"/>
              <a:t>T(n) = 8T(n/8) + 3n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So on the </a:t>
            </a:r>
            <a:r>
              <a:rPr lang="en-US" dirty="0" err="1" smtClean="0"/>
              <a:t>kth</a:t>
            </a:r>
            <a:r>
              <a:rPr lang="en-US" dirty="0" smtClean="0"/>
              <a:t> step/stage of the recursion, we get a generalized recurrence relation: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T(n) = 2</a:t>
            </a:r>
            <a:r>
              <a:rPr lang="en-US" baseline="30000" dirty="0" smtClean="0"/>
              <a:t>k</a:t>
            </a:r>
            <a:r>
              <a:rPr lang="en-US" dirty="0" smtClean="0"/>
              <a:t>T(n/2</a:t>
            </a:r>
            <a:r>
              <a:rPr lang="en-US" baseline="30000" dirty="0" smtClean="0"/>
              <a:t>k</a:t>
            </a:r>
            <a:r>
              <a:rPr lang="en-US" dirty="0" smtClean="0"/>
              <a:t>) +</a:t>
            </a:r>
            <a:r>
              <a:rPr lang="en-US" dirty="0" err="1" smtClean="0"/>
              <a:t>kn</a:t>
            </a:r>
            <a:endParaRPr lang="en-US" dirty="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33962" y="2147768"/>
            <a:ext cx="348297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dirty="0">
                <a:sym typeface="Wingdings" pitchFamily="2" charset="2"/>
              </a:rPr>
              <a:t>  </a:t>
            </a:r>
            <a:r>
              <a:rPr lang="en-US" sz="2500" dirty="0"/>
              <a:t>1</a:t>
            </a:r>
            <a:r>
              <a:rPr lang="en-US" sz="2500" baseline="30000" dirty="0"/>
              <a:t>st</a:t>
            </a:r>
            <a:r>
              <a:rPr lang="en-US" sz="2500" dirty="0"/>
              <a:t> step of recursion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33962" y="2598311"/>
            <a:ext cx="35544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dirty="0">
                <a:sym typeface="Wingdings" pitchFamily="2" charset="2"/>
              </a:rPr>
              <a:t>  </a:t>
            </a:r>
            <a:r>
              <a:rPr lang="en-US" sz="2500" dirty="0"/>
              <a:t>2</a:t>
            </a:r>
            <a:r>
              <a:rPr lang="en-US" sz="2500" baseline="30000" dirty="0"/>
              <a:t>nd</a:t>
            </a:r>
            <a:r>
              <a:rPr lang="en-US" sz="2500" dirty="0"/>
              <a:t> step of recursion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57774" y="3064175"/>
            <a:ext cx="3506788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dirty="0">
                <a:sym typeface="Wingdings" pitchFamily="2" charset="2"/>
              </a:rPr>
              <a:t>  3</a:t>
            </a:r>
            <a:r>
              <a:rPr lang="en-US" sz="2500" baseline="30000" dirty="0">
                <a:sym typeface="Wingdings" pitchFamily="2" charset="2"/>
              </a:rPr>
              <a:t>rd</a:t>
            </a:r>
            <a:r>
              <a:rPr lang="en-US" sz="2500" dirty="0">
                <a:sym typeface="Wingdings" pitchFamily="2" charset="2"/>
              </a:rPr>
              <a:t> step </a:t>
            </a:r>
            <a:r>
              <a:rPr lang="en-US" sz="2500" dirty="0"/>
              <a:t>of recursion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97705" y="4319466"/>
            <a:ext cx="35671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dirty="0">
                <a:sym typeface="Wingdings" pitchFamily="2" charset="2"/>
              </a:rPr>
              <a:t>  </a:t>
            </a:r>
            <a:r>
              <a:rPr lang="en-US" sz="2500" dirty="0" err="1">
                <a:sym typeface="Wingdings" pitchFamily="2" charset="2"/>
              </a:rPr>
              <a:t>k</a:t>
            </a:r>
            <a:r>
              <a:rPr lang="en-US" sz="2500" baseline="30000" dirty="0" err="1">
                <a:sym typeface="Wingdings" pitchFamily="2" charset="2"/>
              </a:rPr>
              <a:t>th</a:t>
            </a:r>
            <a:r>
              <a:rPr lang="en-US" sz="2500" dirty="0">
                <a:sym typeface="Wingdings" pitchFamily="2" charset="2"/>
              </a:rPr>
              <a:t> step </a:t>
            </a:r>
            <a:r>
              <a:rPr lang="en-US" sz="2500" dirty="0"/>
              <a:t>of recursion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3569716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1" y="1683797"/>
            <a:ext cx="7535517" cy="4549949"/>
          </a:xfrm>
        </p:spPr>
        <p:txBody>
          <a:bodyPr>
            <a:normAutofit lnSpcReduction="10000"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So on the </a:t>
            </a:r>
            <a:r>
              <a:rPr lang="en-US" dirty="0" err="1" smtClean="0"/>
              <a:t>kth</a:t>
            </a:r>
            <a:r>
              <a:rPr lang="en-US" dirty="0" smtClean="0"/>
              <a:t> step/stage of the recursion, we get a generalized recurrence relation: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T(n) = 2</a:t>
            </a:r>
            <a:r>
              <a:rPr lang="en-US" baseline="30000" dirty="0" smtClean="0"/>
              <a:t>k</a:t>
            </a:r>
            <a:r>
              <a:rPr lang="en-US" dirty="0" smtClean="0"/>
              <a:t>T(n/2</a:t>
            </a:r>
            <a:r>
              <a:rPr lang="en-US" baseline="30000" dirty="0" smtClean="0"/>
              <a:t>k</a:t>
            </a:r>
            <a:r>
              <a:rPr lang="en-US" dirty="0" smtClean="0"/>
              <a:t>) +</a:t>
            </a:r>
            <a:r>
              <a:rPr lang="en-US" dirty="0" err="1" smtClean="0"/>
              <a:t>kn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We need to get rid of the T(…)’s on the right side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Remember, we know T(1) = 1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So we make a substitution: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Let n = 2</a:t>
            </a:r>
            <a:r>
              <a:rPr lang="en-US" baseline="30000" dirty="0" smtClean="0"/>
              <a:t>k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and also solve for k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k = log</a:t>
            </a:r>
            <a:r>
              <a:rPr lang="en-US" baseline="-25000" dirty="0" smtClean="0"/>
              <a:t>2</a:t>
            </a:r>
            <a:r>
              <a:rPr lang="en-US" dirty="0" smtClean="0"/>
              <a:t>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Plug these back in…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389763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5052" y="1683797"/>
            <a:ext cx="7513795" cy="4546674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So on the </a:t>
            </a:r>
            <a:r>
              <a:rPr lang="en-US" dirty="0" err="1" smtClean="0"/>
              <a:t>kth</a:t>
            </a:r>
            <a:r>
              <a:rPr lang="en-US" dirty="0" smtClean="0"/>
              <a:t> step/stage of the recursion, we get a generalized recurrence relation: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T(n) = 2</a:t>
            </a:r>
            <a:r>
              <a:rPr lang="en-US" baseline="30000" dirty="0" smtClean="0"/>
              <a:t>k</a:t>
            </a:r>
            <a:r>
              <a:rPr lang="en-US" dirty="0" smtClean="0"/>
              <a:t>T(n/2</a:t>
            </a:r>
            <a:r>
              <a:rPr lang="en-US" baseline="30000" dirty="0" smtClean="0"/>
              <a:t>k</a:t>
            </a:r>
            <a:r>
              <a:rPr lang="en-US" dirty="0" smtClean="0"/>
              <a:t>) +</a:t>
            </a:r>
            <a:r>
              <a:rPr lang="en-US" dirty="0" err="1" smtClean="0"/>
              <a:t>kn</a:t>
            </a:r>
            <a:endParaRPr lang="en-US" dirty="0" smtClean="0"/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Let n = 2</a:t>
            </a:r>
            <a:r>
              <a:rPr lang="en-US" baseline="30000" dirty="0" smtClean="0"/>
              <a:t>k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and also solve for k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k = log</a:t>
            </a:r>
            <a:r>
              <a:rPr lang="en-US" baseline="-25000" dirty="0" smtClean="0"/>
              <a:t>2</a:t>
            </a:r>
            <a:r>
              <a:rPr lang="en-US" dirty="0" smtClean="0"/>
              <a:t>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Plug these back in…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T(n) = 2</a:t>
            </a:r>
            <a:r>
              <a:rPr lang="en-US" baseline="30000" dirty="0" smtClean="0"/>
              <a:t>log</a:t>
            </a:r>
            <a:r>
              <a:rPr lang="en-US" sz="2000" baseline="14000" dirty="0" smtClean="0"/>
              <a:t>2</a:t>
            </a:r>
            <a:r>
              <a:rPr lang="en-US" baseline="30000" dirty="0" smtClean="0"/>
              <a:t>n</a:t>
            </a:r>
            <a:r>
              <a:rPr lang="en-US" dirty="0" smtClean="0"/>
              <a:t>T(n/n) +(log</a:t>
            </a:r>
            <a:r>
              <a:rPr lang="en-US" baseline="-25000" dirty="0" smtClean="0"/>
              <a:t>2</a:t>
            </a:r>
            <a:r>
              <a:rPr lang="en-US" dirty="0" smtClean="0"/>
              <a:t>n)n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T(n) = n*T(1) + </a:t>
            </a:r>
            <a:r>
              <a:rPr lang="en-US" dirty="0" err="1" smtClean="0"/>
              <a:t>nlogn</a:t>
            </a:r>
            <a:r>
              <a:rPr lang="en-US" dirty="0" smtClean="0"/>
              <a:t> = n + n*</a:t>
            </a:r>
            <a:r>
              <a:rPr lang="en-US" dirty="0" err="1" smtClean="0"/>
              <a:t>logn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So Merge Sort runs in O(n*</a:t>
            </a:r>
            <a:r>
              <a:rPr lang="en-US" dirty="0" err="1" smtClean="0"/>
              <a:t>logn</a:t>
            </a:r>
            <a:r>
              <a:rPr lang="en-US" dirty="0" smtClean="0"/>
              <a:t>) time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052" y="1150397"/>
            <a:ext cx="6248400" cy="533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dirty="0" smtClean="0"/>
              <a:t>Merge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138288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76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9" name="Group 3"/>
          <p:cNvGraphicFramePr>
            <a:graphicFrameLocks noGrp="1"/>
          </p:cNvGraphicFramePr>
          <p:nvPr/>
        </p:nvGraphicFramePr>
        <p:xfrm>
          <a:off x="18288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9951" name="Group 15"/>
          <p:cNvGraphicFramePr>
            <a:graphicFrameLocks noGrp="1"/>
          </p:cNvGraphicFramePr>
          <p:nvPr/>
        </p:nvGraphicFramePr>
        <p:xfrm>
          <a:off x="53340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9963" name="Group 27"/>
          <p:cNvGraphicFramePr>
            <a:graphicFrameLocks noGrp="1"/>
          </p:cNvGraphicFramePr>
          <p:nvPr/>
        </p:nvGraphicFramePr>
        <p:xfrm>
          <a:off x="2209800" y="42672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82" name="Line 47"/>
          <p:cNvSpPr>
            <a:spLocks noChangeShapeType="1"/>
          </p:cNvSpPr>
          <p:nvPr/>
        </p:nvSpPr>
        <p:spPr bwMode="auto">
          <a:xfrm flipV="1">
            <a:off x="28956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83" name="Line 48"/>
          <p:cNvSpPr>
            <a:spLocks noChangeShapeType="1"/>
          </p:cNvSpPr>
          <p:nvPr/>
        </p:nvSpPr>
        <p:spPr bwMode="auto">
          <a:xfrm flipV="1">
            <a:off x="71628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84" name="Line 49"/>
          <p:cNvSpPr>
            <a:spLocks noChangeShapeType="1"/>
          </p:cNvSpPr>
          <p:nvPr/>
        </p:nvSpPr>
        <p:spPr bwMode="auto">
          <a:xfrm flipV="1">
            <a:off x="4724400" y="487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85" name="Text Box 50"/>
          <p:cNvSpPr txBox="1">
            <a:spLocks noChangeArrowheads="1"/>
          </p:cNvSpPr>
          <p:nvPr/>
        </p:nvSpPr>
        <p:spPr bwMode="auto">
          <a:xfrm>
            <a:off x="1371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X:</a:t>
            </a:r>
          </a:p>
        </p:txBody>
      </p:sp>
      <p:sp>
        <p:nvSpPr>
          <p:cNvPr id="14386" name="Text Box 51"/>
          <p:cNvSpPr txBox="1">
            <a:spLocks noChangeArrowheads="1"/>
          </p:cNvSpPr>
          <p:nvPr/>
        </p:nvSpPr>
        <p:spPr bwMode="auto">
          <a:xfrm>
            <a:off x="4800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Y:</a:t>
            </a:r>
          </a:p>
        </p:txBody>
      </p:sp>
      <p:sp>
        <p:nvSpPr>
          <p:cNvPr id="14387" name="Text Box 52"/>
          <p:cNvSpPr txBox="1">
            <a:spLocks noChangeArrowheads="1"/>
          </p:cNvSpPr>
          <p:nvPr/>
        </p:nvSpPr>
        <p:spPr bwMode="auto">
          <a:xfrm>
            <a:off x="1066800" y="426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Result:</a:t>
            </a:r>
          </a:p>
        </p:txBody>
      </p:sp>
      <p:sp>
        <p:nvSpPr>
          <p:cNvPr id="14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Function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391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18288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975" name="Group 15"/>
          <p:cNvGraphicFramePr>
            <a:graphicFrameLocks noGrp="1"/>
          </p:cNvGraphicFramePr>
          <p:nvPr/>
        </p:nvGraphicFramePr>
        <p:xfrm>
          <a:off x="5334000" y="2895600"/>
          <a:ext cx="28956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987" name="Group 27"/>
          <p:cNvGraphicFramePr>
            <a:graphicFrameLocks noGrp="1"/>
          </p:cNvGraphicFramePr>
          <p:nvPr/>
        </p:nvGraphicFramePr>
        <p:xfrm>
          <a:off x="2209800" y="42672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6" name="Line 47"/>
          <p:cNvSpPr>
            <a:spLocks noChangeShapeType="1"/>
          </p:cNvSpPr>
          <p:nvPr/>
        </p:nvSpPr>
        <p:spPr bwMode="auto">
          <a:xfrm flipV="1">
            <a:off x="36576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5407" name="Line 48"/>
          <p:cNvSpPr>
            <a:spLocks noChangeShapeType="1"/>
          </p:cNvSpPr>
          <p:nvPr/>
        </p:nvSpPr>
        <p:spPr bwMode="auto">
          <a:xfrm flipV="1">
            <a:off x="7162800" y="3505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5408" name="Line 49"/>
          <p:cNvSpPr>
            <a:spLocks noChangeShapeType="1"/>
          </p:cNvSpPr>
          <p:nvPr/>
        </p:nvSpPr>
        <p:spPr bwMode="auto">
          <a:xfrm flipV="1">
            <a:off x="5486400" y="487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5409" name="Text Box 51"/>
          <p:cNvSpPr txBox="1">
            <a:spLocks noChangeArrowheads="1"/>
          </p:cNvSpPr>
          <p:nvPr/>
        </p:nvSpPr>
        <p:spPr bwMode="auto">
          <a:xfrm>
            <a:off x="1371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X:</a:t>
            </a:r>
          </a:p>
        </p:txBody>
      </p:sp>
      <p:sp>
        <p:nvSpPr>
          <p:cNvPr id="15410" name="Text Box 52"/>
          <p:cNvSpPr txBox="1">
            <a:spLocks noChangeArrowheads="1"/>
          </p:cNvSpPr>
          <p:nvPr/>
        </p:nvSpPr>
        <p:spPr bwMode="auto">
          <a:xfrm>
            <a:off x="4800600" y="2895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Y:</a:t>
            </a:r>
          </a:p>
        </p:txBody>
      </p:sp>
      <p:sp>
        <p:nvSpPr>
          <p:cNvPr id="15411" name="Text Box 53"/>
          <p:cNvSpPr txBox="1">
            <a:spLocks noChangeArrowheads="1"/>
          </p:cNvSpPr>
          <p:nvPr/>
        </p:nvSpPr>
        <p:spPr bwMode="auto">
          <a:xfrm>
            <a:off x="1066800" y="4267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Result:</a:t>
            </a:r>
          </a:p>
        </p:txBody>
      </p:sp>
      <p:sp>
        <p:nvSpPr>
          <p:cNvPr id="15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Function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579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5391</TotalTime>
  <Words>3357</Words>
  <Application>Microsoft Office PowerPoint</Application>
  <PresentationFormat>On-screen Show (4:3)</PresentationFormat>
  <Paragraphs>2291</Paragraphs>
  <Slides>76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Office Theme</vt:lpstr>
      <vt:lpstr>PowerPoint Presentation</vt:lpstr>
      <vt:lpstr>Logarithmic Sorting</vt:lpstr>
      <vt:lpstr>Merge Sort - Algorithm</vt:lpstr>
      <vt:lpstr>Merge Sort - Algorithm</vt:lpstr>
      <vt:lpstr>Merge Sort - Merge Function</vt:lpstr>
      <vt:lpstr>Merge Function</vt:lpstr>
      <vt:lpstr>Merge Function</vt:lpstr>
      <vt:lpstr>Merge Function</vt:lpstr>
      <vt:lpstr>Merge Function</vt:lpstr>
      <vt:lpstr>Merge Function</vt:lpstr>
      <vt:lpstr>Merge Function</vt:lpstr>
      <vt:lpstr>Merge Function</vt:lpstr>
      <vt:lpstr>Merge Function</vt:lpstr>
      <vt:lpstr>Merge Sort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Merge Sort</vt:lpstr>
      <vt:lpstr>Merge Sort</vt:lpstr>
      <vt:lpstr>Merge Sort</vt:lpstr>
      <vt:lpstr>Merge Sort</vt:lpstr>
      <vt:lpstr>Merge Sort</vt:lpstr>
      <vt:lpstr>Merge Sort</vt:lpstr>
      <vt:lpstr>Merge Sort</vt:lpstr>
      <vt:lpstr>Merge Sort</vt:lpstr>
      <vt:lpstr>Merge Sort</vt:lpstr>
      <vt:lpstr>Merge Sort - Algorithm</vt:lpstr>
      <vt:lpstr>Merge Sort - Analysis</vt:lpstr>
      <vt:lpstr>Merge Sort - Analysis</vt:lpstr>
      <vt:lpstr>Merge Sort - Analysis</vt:lpstr>
      <vt:lpstr>Merge Sort - Analysis</vt:lpstr>
      <vt:lpstr>Merge Sort - Analysis</vt:lpstr>
      <vt:lpstr>Merge Sort - Analysis</vt:lpstr>
      <vt:lpstr>Merge Sort - Analysis</vt:lpstr>
      <vt:lpstr>Merge Sort - Analysis</vt:lpstr>
      <vt:lpstr>Merge Sort - Analysis</vt:lpstr>
      <vt:lpstr>Merge Sort - Analysis</vt:lpstr>
      <vt:lpstr>Merge Sort - Analysis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945</cp:revision>
  <dcterms:created xsi:type="dcterms:W3CDTF">2019-05-22T20:50:59Z</dcterms:created>
  <dcterms:modified xsi:type="dcterms:W3CDTF">2019-11-30T23:26:55Z</dcterms:modified>
</cp:coreProperties>
</file>