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3E6C"/>
    <a:srgbClr val="008BBC"/>
    <a:srgbClr val="005696"/>
    <a:srgbClr val="B7D9F7"/>
    <a:srgbClr val="A5CFF5"/>
    <a:srgbClr val="8EC2F2"/>
    <a:srgbClr val="8FE5F1"/>
    <a:srgbClr val="C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نمط فاتح 1 - تميي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نمط فاتح 1 - تميي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87" autoAdjust="0"/>
  </p:normalViewPr>
  <p:slideViewPr>
    <p:cSldViewPr>
      <p:cViewPr varScale="1">
        <p:scale>
          <a:sx n="58" d="100"/>
          <a:sy n="58" d="100"/>
        </p:scale>
        <p:origin x="93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E2FDC4-081F-4722-85BF-5A73BADB107F}" type="doc">
      <dgm:prSet loTypeId="urn:microsoft.com/office/officeart/2005/8/layout/gear1" loCatId="cycle" qsTypeId="urn:microsoft.com/office/officeart/2005/8/quickstyle/simple1" qsCatId="simple" csTypeId="urn:microsoft.com/office/officeart/2005/8/colors/colorful2" csCatId="colorful" phldr="1"/>
      <dgm:spPr/>
    </dgm:pt>
    <dgm:pt modelId="{9E11B317-3EB5-4022-BADC-D060125D6354}">
      <dgm:prSet phldrT="[Text]" custT="1"/>
      <dgm:spPr/>
      <dgm:t>
        <a:bodyPr/>
        <a:lstStyle/>
        <a:p>
          <a:pPr rtl="1"/>
          <a:r>
            <a:rPr lang="en-US" sz="1500" dirty="0"/>
            <a:t>Engineering</a:t>
          </a:r>
          <a:endParaRPr lang="ar-SA" sz="1500" dirty="0"/>
        </a:p>
      </dgm:t>
    </dgm:pt>
    <dgm:pt modelId="{25DA55E7-12DE-419E-8D91-AE088B04A433}" type="parTrans" cxnId="{927710AB-31BA-4A91-9DDE-9AFA549974E7}">
      <dgm:prSet/>
      <dgm:spPr/>
      <dgm:t>
        <a:bodyPr/>
        <a:lstStyle/>
        <a:p>
          <a:pPr rtl="1"/>
          <a:endParaRPr lang="ar-SA" sz="1500"/>
        </a:p>
      </dgm:t>
    </dgm:pt>
    <dgm:pt modelId="{B1D3A988-9E6A-4EED-B706-0E7FA21E87CD}" type="sibTrans" cxnId="{927710AB-31BA-4A91-9DDE-9AFA549974E7}">
      <dgm:prSet/>
      <dgm:spPr/>
      <dgm:t>
        <a:bodyPr/>
        <a:lstStyle/>
        <a:p>
          <a:pPr rtl="1"/>
          <a:endParaRPr lang="ar-SA" sz="1500"/>
        </a:p>
      </dgm:t>
    </dgm:pt>
    <dgm:pt modelId="{FE0F42AD-E737-41A6-BED6-47980F2036D0}">
      <dgm:prSet phldrT="[Text]" custT="1"/>
      <dgm:spPr/>
      <dgm:t>
        <a:bodyPr/>
        <a:lstStyle/>
        <a:p>
          <a:pPr rtl="1"/>
          <a:r>
            <a:rPr lang="en-US" sz="1500" dirty="0"/>
            <a:t>Software</a:t>
          </a:r>
          <a:endParaRPr lang="ar-SA" sz="1500" dirty="0"/>
        </a:p>
      </dgm:t>
    </dgm:pt>
    <dgm:pt modelId="{AC1D0D4A-3513-4D21-A0D4-C939378FD4C5}" type="parTrans" cxnId="{E4823CB8-00FA-415A-A56E-1C5D2022C446}">
      <dgm:prSet/>
      <dgm:spPr/>
      <dgm:t>
        <a:bodyPr/>
        <a:lstStyle/>
        <a:p>
          <a:pPr rtl="1"/>
          <a:endParaRPr lang="ar-SA" sz="1500"/>
        </a:p>
      </dgm:t>
    </dgm:pt>
    <dgm:pt modelId="{F8CF746C-7071-4A09-9AD7-E2FB4CFE6B8C}" type="sibTrans" cxnId="{E4823CB8-00FA-415A-A56E-1C5D2022C446}">
      <dgm:prSet/>
      <dgm:spPr/>
      <dgm:t>
        <a:bodyPr/>
        <a:lstStyle/>
        <a:p>
          <a:pPr rtl="1"/>
          <a:endParaRPr lang="ar-SA" sz="1500"/>
        </a:p>
      </dgm:t>
    </dgm:pt>
    <dgm:pt modelId="{90B4399F-1119-4A1B-B105-28EFE77ECEA7}" type="pres">
      <dgm:prSet presAssocID="{1BE2FDC4-081F-4722-85BF-5A73BADB107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8C6FCF2-428D-4B9B-B593-4B60B2F41A48}" type="pres">
      <dgm:prSet presAssocID="{9E11B317-3EB5-4022-BADC-D060125D6354}" presName="gear1" presStyleLbl="node1" presStyleIdx="0" presStyleCnt="2">
        <dgm:presLayoutVars>
          <dgm:chMax val="1"/>
          <dgm:bulletEnabled val="1"/>
        </dgm:presLayoutVars>
      </dgm:prSet>
      <dgm:spPr/>
    </dgm:pt>
    <dgm:pt modelId="{4D369608-DCE6-49AD-B05A-4CDDD1D67680}" type="pres">
      <dgm:prSet presAssocID="{9E11B317-3EB5-4022-BADC-D060125D6354}" presName="gear1srcNode" presStyleLbl="node1" presStyleIdx="0" presStyleCnt="2"/>
      <dgm:spPr/>
    </dgm:pt>
    <dgm:pt modelId="{776CCA24-508B-4F1B-971E-10A299DE35FB}" type="pres">
      <dgm:prSet presAssocID="{9E11B317-3EB5-4022-BADC-D060125D6354}" presName="gear1dstNode" presStyleLbl="node1" presStyleIdx="0" presStyleCnt="2"/>
      <dgm:spPr/>
    </dgm:pt>
    <dgm:pt modelId="{39B7D5D5-FBCD-494D-8ED9-295D2A58927D}" type="pres">
      <dgm:prSet presAssocID="{FE0F42AD-E737-41A6-BED6-47980F2036D0}" presName="gear2" presStyleLbl="node1" presStyleIdx="1" presStyleCnt="2" custScaleX="143659" custScaleY="143658" custLinFactNeighborX="-11732" custLinFactNeighborY="-12462">
        <dgm:presLayoutVars>
          <dgm:chMax val="1"/>
          <dgm:bulletEnabled val="1"/>
        </dgm:presLayoutVars>
      </dgm:prSet>
      <dgm:spPr/>
    </dgm:pt>
    <dgm:pt modelId="{89D314ED-81E2-4861-A6E4-9A1DBB88B53F}" type="pres">
      <dgm:prSet presAssocID="{FE0F42AD-E737-41A6-BED6-47980F2036D0}" presName="gear2srcNode" presStyleLbl="node1" presStyleIdx="1" presStyleCnt="2"/>
      <dgm:spPr/>
    </dgm:pt>
    <dgm:pt modelId="{16120BA3-E586-429B-9786-53AC129F230E}" type="pres">
      <dgm:prSet presAssocID="{FE0F42AD-E737-41A6-BED6-47980F2036D0}" presName="gear2dstNode" presStyleLbl="node1" presStyleIdx="1" presStyleCnt="2"/>
      <dgm:spPr/>
    </dgm:pt>
    <dgm:pt modelId="{5061E871-242A-4080-B4A5-5F61D451D6CE}" type="pres">
      <dgm:prSet presAssocID="{B1D3A988-9E6A-4EED-B706-0E7FA21E87CD}" presName="connector1" presStyleLbl="sibTrans2D1" presStyleIdx="0" presStyleCnt="2"/>
      <dgm:spPr/>
    </dgm:pt>
    <dgm:pt modelId="{21F34B2E-E937-4057-963E-CB44839F20CA}" type="pres">
      <dgm:prSet presAssocID="{F8CF746C-7071-4A09-9AD7-E2FB4CFE6B8C}" presName="connector2" presStyleLbl="sibTrans2D1" presStyleIdx="1" presStyleCnt="2" custLinFactNeighborX="-23906" custLinFactNeighborY="-17412"/>
      <dgm:spPr/>
    </dgm:pt>
  </dgm:ptLst>
  <dgm:cxnLst>
    <dgm:cxn modelId="{93D2F43B-7EC1-4F5E-9009-AFE8B96A8723}" type="presOf" srcId="{FE0F42AD-E737-41A6-BED6-47980F2036D0}" destId="{39B7D5D5-FBCD-494D-8ED9-295D2A58927D}" srcOrd="0" destOrd="0" presId="urn:microsoft.com/office/officeart/2005/8/layout/gear1"/>
    <dgm:cxn modelId="{2AEF4C43-27C6-4FD9-8FE0-12E1AF8041CC}" type="presOf" srcId="{1BE2FDC4-081F-4722-85BF-5A73BADB107F}" destId="{90B4399F-1119-4A1B-B105-28EFE77ECEA7}" srcOrd="0" destOrd="0" presId="urn:microsoft.com/office/officeart/2005/8/layout/gear1"/>
    <dgm:cxn modelId="{D97B6F49-D5C8-473C-B115-C76B0A9A5A00}" type="presOf" srcId="{FE0F42AD-E737-41A6-BED6-47980F2036D0}" destId="{16120BA3-E586-429B-9786-53AC129F230E}" srcOrd="2" destOrd="0" presId="urn:microsoft.com/office/officeart/2005/8/layout/gear1"/>
    <dgm:cxn modelId="{FEE31A78-F587-4896-87BC-AC5A2A13704E}" type="presOf" srcId="{F8CF746C-7071-4A09-9AD7-E2FB4CFE6B8C}" destId="{21F34B2E-E937-4057-963E-CB44839F20CA}" srcOrd="0" destOrd="0" presId="urn:microsoft.com/office/officeart/2005/8/layout/gear1"/>
    <dgm:cxn modelId="{11B5F182-37FD-4349-89B1-A48D40FE2B05}" type="presOf" srcId="{B1D3A988-9E6A-4EED-B706-0E7FA21E87CD}" destId="{5061E871-242A-4080-B4A5-5F61D451D6CE}" srcOrd="0" destOrd="0" presId="urn:microsoft.com/office/officeart/2005/8/layout/gear1"/>
    <dgm:cxn modelId="{927710AB-31BA-4A91-9DDE-9AFA549974E7}" srcId="{1BE2FDC4-081F-4722-85BF-5A73BADB107F}" destId="{9E11B317-3EB5-4022-BADC-D060125D6354}" srcOrd="0" destOrd="0" parTransId="{25DA55E7-12DE-419E-8D91-AE088B04A433}" sibTransId="{B1D3A988-9E6A-4EED-B706-0E7FA21E87CD}"/>
    <dgm:cxn modelId="{48F254B2-EB8C-4A9F-99BD-9675D5C74242}" type="presOf" srcId="{9E11B317-3EB5-4022-BADC-D060125D6354}" destId="{08C6FCF2-428D-4B9B-B593-4B60B2F41A48}" srcOrd="0" destOrd="0" presId="urn:microsoft.com/office/officeart/2005/8/layout/gear1"/>
    <dgm:cxn modelId="{E4823CB8-00FA-415A-A56E-1C5D2022C446}" srcId="{1BE2FDC4-081F-4722-85BF-5A73BADB107F}" destId="{FE0F42AD-E737-41A6-BED6-47980F2036D0}" srcOrd="1" destOrd="0" parTransId="{AC1D0D4A-3513-4D21-A0D4-C939378FD4C5}" sibTransId="{F8CF746C-7071-4A09-9AD7-E2FB4CFE6B8C}"/>
    <dgm:cxn modelId="{9A55A9B8-DBD2-47C5-B9E5-81032541A465}" type="presOf" srcId="{FE0F42AD-E737-41A6-BED6-47980F2036D0}" destId="{89D314ED-81E2-4861-A6E4-9A1DBB88B53F}" srcOrd="1" destOrd="0" presId="urn:microsoft.com/office/officeart/2005/8/layout/gear1"/>
    <dgm:cxn modelId="{FB4FE3EB-49A6-4150-9CA7-5CD703BE44C5}" type="presOf" srcId="{9E11B317-3EB5-4022-BADC-D060125D6354}" destId="{4D369608-DCE6-49AD-B05A-4CDDD1D67680}" srcOrd="1" destOrd="0" presId="urn:microsoft.com/office/officeart/2005/8/layout/gear1"/>
    <dgm:cxn modelId="{E12FDDF9-634D-4779-8FFC-EE46DC44B1D1}" type="presOf" srcId="{9E11B317-3EB5-4022-BADC-D060125D6354}" destId="{776CCA24-508B-4F1B-971E-10A299DE35FB}" srcOrd="2" destOrd="0" presId="urn:microsoft.com/office/officeart/2005/8/layout/gear1"/>
    <dgm:cxn modelId="{970D539D-0591-4E87-8203-C5FD46A17669}" type="presParOf" srcId="{90B4399F-1119-4A1B-B105-28EFE77ECEA7}" destId="{08C6FCF2-428D-4B9B-B593-4B60B2F41A48}" srcOrd="0" destOrd="0" presId="urn:microsoft.com/office/officeart/2005/8/layout/gear1"/>
    <dgm:cxn modelId="{97E316C7-8147-4CED-83A4-67A37034BEE5}" type="presParOf" srcId="{90B4399F-1119-4A1B-B105-28EFE77ECEA7}" destId="{4D369608-DCE6-49AD-B05A-4CDDD1D67680}" srcOrd="1" destOrd="0" presId="urn:microsoft.com/office/officeart/2005/8/layout/gear1"/>
    <dgm:cxn modelId="{C2AD2060-D64E-42EF-8B89-10A0188D3E28}" type="presParOf" srcId="{90B4399F-1119-4A1B-B105-28EFE77ECEA7}" destId="{776CCA24-508B-4F1B-971E-10A299DE35FB}" srcOrd="2" destOrd="0" presId="urn:microsoft.com/office/officeart/2005/8/layout/gear1"/>
    <dgm:cxn modelId="{DF754008-DAB6-45A6-BBBD-AD8372A0BCE3}" type="presParOf" srcId="{90B4399F-1119-4A1B-B105-28EFE77ECEA7}" destId="{39B7D5D5-FBCD-494D-8ED9-295D2A58927D}" srcOrd="3" destOrd="0" presId="urn:microsoft.com/office/officeart/2005/8/layout/gear1"/>
    <dgm:cxn modelId="{4A999355-35F4-4784-ABB4-A729F2E7B002}" type="presParOf" srcId="{90B4399F-1119-4A1B-B105-28EFE77ECEA7}" destId="{89D314ED-81E2-4861-A6E4-9A1DBB88B53F}" srcOrd="4" destOrd="0" presId="urn:microsoft.com/office/officeart/2005/8/layout/gear1"/>
    <dgm:cxn modelId="{4796F1A7-E43B-417B-BB05-514275F5DA31}" type="presParOf" srcId="{90B4399F-1119-4A1B-B105-28EFE77ECEA7}" destId="{16120BA3-E586-429B-9786-53AC129F230E}" srcOrd="5" destOrd="0" presId="urn:microsoft.com/office/officeart/2005/8/layout/gear1"/>
    <dgm:cxn modelId="{B054A759-7879-48C5-AC74-A0D7598326DB}" type="presParOf" srcId="{90B4399F-1119-4A1B-B105-28EFE77ECEA7}" destId="{5061E871-242A-4080-B4A5-5F61D451D6CE}" srcOrd="6" destOrd="0" presId="urn:microsoft.com/office/officeart/2005/8/layout/gear1"/>
    <dgm:cxn modelId="{FC85A503-6B31-49D0-869F-641CC8A1217B}" type="presParOf" srcId="{90B4399F-1119-4A1B-B105-28EFE77ECEA7}" destId="{21F34B2E-E937-4057-963E-CB44839F20CA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A20D4A-8CFE-4D1D-9AE2-E35289A98756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58C4CC46-158A-42FA-A6C2-0414733E593A}">
      <dgm:prSet phldrT="[Text]" custT="1"/>
      <dgm:spPr/>
      <dgm:t>
        <a:bodyPr/>
        <a:lstStyle/>
        <a:p>
          <a:pPr rtl="1"/>
          <a:r>
            <a:rPr lang="en-US" sz="1600" dirty="0"/>
            <a:t>Analysis</a:t>
          </a:r>
          <a:endParaRPr lang="ar-SA" sz="1600" dirty="0"/>
        </a:p>
      </dgm:t>
    </dgm:pt>
    <dgm:pt modelId="{6116F24D-856E-4772-A405-12E6B14C7D76}" type="parTrans" cxnId="{81239AFC-EC8B-41F9-A88B-B7F75AC73863}">
      <dgm:prSet/>
      <dgm:spPr/>
      <dgm:t>
        <a:bodyPr/>
        <a:lstStyle/>
        <a:p>
          <a:pPr rtl="1"/>
          <a:endParaRPr lang="ar-SA" sz="1600"/>
        </a:p>
      </dgm:t>
    </dgm:pt>
    <dgm:pt modelId="{259C0EAB-45CD-445E-B2A8-3440F86BEB48}" type="sibTrans" cxnId="{81239AFC-EC8B-41F9-A88B-B7F75AC73863}">
      <dgm:prSet custT="1"/>
      <dgm:spPr/>
      <dgm:t>
        <a:bodyPr/>
        <a:lstStyle/>
        <a:p>
          <a:pPr rtl="1"/>
          <a:endParaRPr lang="ar-SA" sz="1600"/>
        </a:p>
      </dgm:t>
    </dgm:pt>
    <dgm:pt modelId="{5C94FAB9-6D05-4FD6-BC13-B52B9FC978B5}">
      <dgm:prSet phldrT="[Text]" custT="1"/>
      <dgm:spPr/>
      <dgm:t>
        <a:bodyPr/>
        <a:lstStyle/>
        <a:p>
          <a:pPr rtl="1"/>
          <a:r>
            <a:rPr lang="en-US" sz="1600" dirty="0"/>
            <a:t>Design</a:t>
          </a:r>
          <a:endParaRPr lang="ar-SA" sz="1600" dirty="0"/>
        </a:p>
      </dgm:t>
    </dgm:pt>
    <dgm:pt modelId="{AC3E9426-4BC3-4672-97AD-9666EC1E9CAA}" type="parTrans" cxnId="{F2C6BC3C-EC6D-417C-BCC2-AD72F782F261}">
      <dgm:prSet/>
      <dgm:spPr/>
      <dgm:t>
        <a:bodyPr/>
        <a:lstStyle/>
        <a:p>
          <a:pPr rtl="1"/>
          <a:endParaRPr lang="ar-SA" sz="1600"/>
        </a:p>
      </dgm:t>
    </dgm:pt>
    <dgm:pt modelId="{49A485D9-8410-4911-B088-A524853CB43D}" type="sibTrans" cxnId="{F2C6BC3C-EC6D-417C-BCC2-AD72F782F261}">
      <dgm:prSet custT="1"/>
      <dgm:spPr/>
      <dgm:t>
        <a:bodyPr/>
        <a:lstStyle/>
        <a:p>
          <a:pPr rtl="1"/>
          <a:endParaRPr lang="ar-SA" sz="1600"/>
        </a:p>
      </dgm:t>
    </dgm:pt>
    <dgm:pt modelId="{2045A11E-C6CC-40FC-A1D4-570DC9BBDA98}">
      <dgm:prSet phldrT="[Text]" custT="1"/>
      <dgm:spPr/>
      <dgm:t>
        <a:bodyPr/>
        <a:lstStyle/>
        <a:p>
          <a:pPr rtl="1"/>
          <a:r>
            <a:rPr lang="en-US" sz="1600" dirty="0"/>
            <a:t>Implementation</a:t>
          </a:r>
          <a:endParaRPr lang="ar-SA" sz="1600" dirty="0"/>
        </a:p>
      </dgm:t>
    </dgm:pt>
    <dgm:pt modelId="{C91A4342-2F15-44AA-96D0-E7C4E92154BB}" type="parTrans" cxnId="{5107D577-D47B-4DD7-B189-1F6BD8C811DC}">
      <dgm:prSet/>
      <dgm:spPr/>
      <dgm:t>
        <a:bodyPr/>
        <a:lstStyle/>
        <a:p>
          <a:pPr rtl="1"/>
          <a:endParaRPr lang="ar-SA" sz="1600"/>
        </a:p>
      </dgm:t>
    </dgm:pt>
    <dgm:pt modelId="{5AFDE3D9-8F9B-4ADA-BF8A-CC451EBFD285}" type="sibTrans" cxnId="{5107D577-D47B-4DD7-B189-1F6BD8C811DC}">
      <dgm:prSet custT="1"/>
      <dgm:spPr/>
      <dgm:t>
        <a:bodyPr/>
        <a:lstStyle/>
        <a:p>
          <a:pPr rtl="1"/>
          <a:endParaRPr lang="ar-SA" sz="1600"/>
        </a:p>
      </dgm:t>
    </dgm:pt>
    <dgm:pt modelId="{98B5D4C0-2B6A-41D3-86A0-75DCEB955817}">
      <dgm:prSet phldrT="[Text]" custT="1"/>
      <dgm:spPr/>
      <dgm:t>
        <a:bodyPr/>
        <a:lstStyle/>
        <a:p>
          <a:pPr rtl="1"/>
          <a:r>
            <a:rPr lang="en-US" sz="1600" dirty="0"/>
            <a:t>Testing</a:t>
          </a:r>
          <a:endParaRPr lang="ar-SA" sz="1600" dirty="0"/>
        </a:p>
      </dgm:t>
    </dgm:pt>
    <dgm:pt modelId="{5D63992A-FD0A-4F07-AB9C-BB18071388FF}" type="parTrans" cxnId="{CBFCFB48-AC51-46F0-84B2-2733308DA828}">
      <dgm:prSet/>
      <dgm:spPr/>
      <dgm:t>
        <a:bodyPr/>
        <a:lstStyle/>
        <a:p>
          <a:pPr rtl="1"/>
          <a:endParaRPr lang="ar-SA" sz="1600"/>
        </a:p>
      </dgm:t>
    </dgm:pt>
    <dgm:pt modelId="{6CC0868C-9521-4CE7-863B-8D3E174E6EE5}" type="sibTrans" cxnId="{CBFCFB48-AC51-46F0-84B2-2733308DA828}">
      <dgm:prSet custT="1"/>
      <dgm:spPr/>
      <dgm:t>
        <a:bodyPr/>
        <a:lstStyle/>
        <a:p>
          <a:pPr rtl="1"/>
          <a:endParaRPr lang="ar-SA" sz="1600"/>
        </a:p>
      </dgm:t>
    </dgm:pt>
    <dgm:pt modelId="{E4B09293-340F-4832-A9A7-79EC84D3BF1A}">
      <dgm:prSet phldrT="[Text]" custT="1"/>
      <dgm:spPr/>
      <dgm:t>
        <a:bodyPr/>
        <a:lstStyle/>
        <a:p>
          <a:pPr rtl="0"/>
          <a:r>
            <a:rPr lang="en-AU" sz="1600" dirty="0"/>
            <a:t>Maintenance </a:t>
          </a:r>
          <a:endParaRPr lang="ar-SA" sz="1600" dirty="0"/>
        </a:p>
      </dgm:t>
    </dgm:pt>
    <dgm:pt modelId="{CB569E5E-B6AC-4615-B483-EDF59FA506F3}" type="parTrans" cxnId="{8C5166FD-6669-45D8-98E0-B1D5E84EAC8A}">
      <dgm:prSet/>
      <dgm:spPr/>
      <dgm:t>
        <a:bodyPr/>
        <a:lstStyle/>
        <a:p>
          <a:pPr rtl="1"/>
          <a:endParaRPr lang="ar-SA" sz="1600"/>
        </a:p>
      </dgm:t>
    </dgm:pt>
    <dgm:pt modelId="{1F7188A1-16DF-42E7-A086-F4D95110BF33}" type="sibTrans" cxnId="{8C5166FD-6669-45D8-98E0-B1D5E84EAC8A}">
      <dgm:prSet custT="1"/>
      <dgm:spPr/>
      <dgm:t>
        <a:bodyPr/>
        <a:lstStyle/>
        <a:p>
          <a:pPr rtl="1"/>
          <a:endParaRPr lang="ar-SA" sz="1600"/>
        </a:p>
      </dgm:t>
    </dgm:pt>
    <dgm:pt modelId="{1ECAD39B-8F4E-4E8B-BEBD-991E2F9FCD6B}" type="pres">
      <dgm:prSet presAssocID="{5FA20D4A-8CFE-4D1D-9AE2-E35289A98756}" presName="Name0" presStyleCnt="0">
        <dgm:presLayoutVars>
          <dgm:dir/>
          <dgm:resizeHandles val="exact"/>
        </dgm:presLayoutVars>
      </dgm:prSet>
      <dgm:spPr/>
    </dgm:pt>
    <dgm:pt modelId="{23903CD9-0F0C-4789-8437-A5B2B63CE490}" type="pres">
      <dgm:prSet presAssocID="{5FA20D4A-8CFE-4D1D-9AE2-E35289A98756}" presName="cycle" presStyleCnt="0"/>
      <dgm:spPr/>
    </dgm:pt>
    <dgm:pt modelId="{E7947EA4-DF78-4D43-924D-BEE908F5DF52}" type="pres">
      <dgm:prSet presAssocID="{58C4CC46-158A-42FA-A6C2-0414733E593A}" presName="nodeFirstNode" presStyleLbl="node1" presStyleIdx="0" presStyleCnt="5">
        <dgm:presLayoutVars>
          <dgm:bulletEnabled val="1"/>
        </dgm:presLayoutVars>
      </dgm:prSet>
      <dgm:spPr/>
    </dgm:pt>
    <dgm:pt modelId="{AF51E99E-A026-42A0-A4AB-1BB739216087}" type="pres">
      <dgm:prSet presAssocID="{259C0EAB-45CD-445E-B2A8-3440F86BEB48}" presName="sibTransFirstNode" presStyleLbl="bgShp" presStyleIdx="0" presStyleCnt="1"/>
      <dgm:spPr/>
    </dgm:pt>
    <dgm:pt modelId="{2D3A4575-D9F3-47F4-A2EF-B3C2CF0A88D1}" type="pres">
      <dgm:prSet presAssocID="{5C94FAB9-6D05-4FD6-BC13-B52B9FC978B5}" presName="nodeFollowingNodes" presStyleLbl="node1" presStyleIdx="1" presStyleCnt="5">
        <dgm:presLayoutVars>
          <dgm:bulletEnabled val="1"/>
        </dgm:presLayoutVars>
      </dgm:prSet>
      <dgm:spPr/>
    </dgm:pt>
    <dgm:pt modelId="{B0B4293D-7A0F-4441-A85B-74D727470E54}" type="pres">
      <dgm:prSet presAssocID="{2045A11E-C6CC-40FC-A1D4-570DC9BBDA98}" presName="nodeFollowingNodes" presStyleLbl="node1" presStyleIdx="2" presStyleCnt="5" custRadScaleRad="98686" custRadScaleInc="-13616">
        <dgm:presLayoutVars>
          <dgm:bulletEnabled val="1"/>
        </dgm:presLayoutVars>
      </dgm:prSet>
      <dgm:spPr/>
    </dgm:pt>
    <dgm:pt modelId="{E95B5373-5D53-4146-89CC-20B871CA050F}" type="pres">
      <dgm:prSet presAssocID="{98B5D4C0-2B6A-41D3-86A0-75DCEB955817}" presName="nodeFollowingNodes" presStyleLbl="node1" presStyleIdx="3" presStyleCnt="5" custRadScaleRad="95811" custRadScaleInc="10655">
        <dgm:presLayoutVars>
          <dgm:bulletEnabled val="1"/>
        </dgm:presLayoutVars>
      </dgm:prSet>
      <dgm:spPr/>
    </dgm:pt>
    <dgm:pt modelId="{A76A225A-2524-457A-ADEC-CC80CF97D98C}" type="pres">
      <dgm:prSet presAssocID="{E4B09293-340F-4832-A9A7-79EC84D3BF1A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35CCB239-AB93-46F9-97F6-7F455A9F5C18}" type="presOf" srcId="{5C94FAB9-6D05-4FD6-BC13-B52B9FC978B5}" destId="{2D3A4575-D9F3-47F4-A2EF-B3C2CF0A88D1}" srcOrd="0" destOrd="0" presId="urn:microsoft.com/office/officeart/2005/8/layout/cycle3"/>
    <dgm:cxn modelId="{F2C6BC3C-EC6D-417C-BCC2-AD72F782F261}" srcId="{5FA20D4A-8CFE-4D1D-9AE2-E35289A98756}" destId="{5C94FAB9-6D05-4FD6-BC13-B52B9FC978B5}" srcOrd="1" destOrd="0" parTransId="{AC3E9426-4BC3-4672-97AD-9666EC1E9CAA}" sibTransId="{49A485D9-8410-4911-B088-A524853CB43D}"/>
    <dgm:cxn modelId="{CBFCFB48-AC51-46F0-84B2-2733308DA828}" srcId="{5FA20D4A-8CFE-4D1D-9AE2-E35289A98756}" destId="{98B5D4C0-2B6A-41D3-86A0-75DCEB955817}" srcOrd="3" destOrd="0" parTransId="{5D63992A-FD0A-4F07-AB9C-BB18071388FF}" sibTransId="{6CC0868C-9521-4CE7-863B-8D3E174E6EE5}"/>
    <dgm:cxn modelId="{447D524B-0864-4F87-A98B-4727257CE5C4}" type="presOf" srcId="{2045A11E-C6CC-40FC-A1D4-570DC9BBDA98}" destId="{B0B4293D-7A0F-4441-A85B-74D727470E54}" srcOrd="0" destOrd="0" presId="urn:microsoft.com/office/officeart/2005/8/layout/cycle3"/>
    <dgm:cxn modelId="{7B9CBA4D-BC67-4BFB-A0D5-F9CC6C630A57}" type="presOf" srcId="{98B5D4C0-2B6A-41D3-86A0-75DCEB955817}" destId="{E95B5373-5D53-4146-89CC-20B871CA050F}" srcOrd="0" destOrd="0" presId="urn:microsoft.com/office/officeart/2005/8/layout/cycle3"/>
    <dgm:cxn modelId="{5107D577-D47B-4DD7-B189-1F6BD8C811DC}" srcId="{5FA20D4A-8CFE-4D1D-9AE2-E35289A98756}" destId="{2045A11E-C6CC-40FC-A1D4-570DC9BBDA98}" srcOrd="2" destOrd="0" parTransId="{C91A4342-2F15-44AA-96D0-E7C4E92154BB}" sibTransId="{5AFDE3D9-8F9B-4ADA-BF8A-CC451EBFD285}"/>
    <dgm:cxn modelId="{3304995A-4F15-4D85-B985-BBEA5801E8E3}" type="presOf" srcId="{5FA20D4A-8CFE-4D1D-9AE2-E35289A98756}" destId="{1ECAD39B-8F4E-4E8B-BEBD-991E2F9FCD6B}" srcOrd="0" destOrd="0" presId="urn:microsoft.com/office/officeart/2005/8/layout/cycle3"/>
    <dgm:cxn modelId="{874A4FD0-B39B-4AD8-888C-DFAC1740436B}" type="presOf" srcId="{58C4CC46-158A-42FA-A6C2-0414733E593A}" destId="{E7947EA4-DF78-4D43-924D-BEE908F5DF52}" srcOrd="0" destOrd="0" presId="urn:microsoft.com/office/officeart/2005/8/layout/cycle3"/>
    <dgm:cxn modelId="{57CA56D0-09B8-4597-B7ED-10D25E5B5F96}" type="presOf" srcId="{259C0EAB-45CD-445E-B2A8-3440F86BEB48}" destId="{AF51E99E-A026-42A0-A4AB-1BB739216087}" srcOrd="0" destOrd="0" presId="urn:microsoft.com/office/officeart/2005/8/layout/cycle3"/>
    <dgm:cxn modelId="{9627CAFA-64B5-4880-A84B-E17B549C949A}" type="presOf" srcId="{E4B09293-340F-4832-A9A7-79EC84D3BF1A}" destId="{A76A225A-2524-457A-ADEC-CC80CF97D98C}" srcOrd="0" destOrd="0" presId="urn:microsoft.com/office/officeart/2005/8/layout/cycle3"/>
    <dgm:cxn modelId="{81239AFC-EC8B-41F9-A88B-B7F75AC73863}" srcId="{5FA20D4A-8CFE-4D1D-9AE2-E35289A98756}" destId="{58C4CC46-158A-42FA-A6C2-0414733E593A}" srcOrd="0" destOrd="0" parTransId="{6116F24D-856E-4772-A405-12E6B14C7D76}" sibTransId="{259C0EAB-45CD-445E-B2A8-3440F86BEB48}"/>
    <dgm:cxn modelId="{8C5166FD-6669-45D8-98E0-B1D5E84EAC8A}" srcId="{5FA20D4A-8CFE-4D1D-9AE2-E35289A98756}" destId="{E4B09293-340F-4832-A9A7-79EC84D3BF1A}" srcOrd="4" destOrd="0" parTransId="{CB569E5E-B6AC-4615-B483-EDF59FA506F3}" sibTransId="{1F7188A1-16DF-42E7-A086-F4D95110BF33}"/>
    <dgm:cxn modelId="{8A198C63-9B48-4021-9482-F8FC5A56F48B}" type="presParOf" srcId="{1ECAD39B-8F4E-4E8B-BEBD-991E2F9FCD6B}" destId="{23903CD9-0F0C-4789-8437-A5B2B63CE490}" srcOrd="0" destOrd="0" presId="urn:microsoft.com/office/officeart/2005/8/layout/cycle3"/>
    <dgm:cxn modelId="{2CFCB01B-AE77-41BE-9CCB-156A64246EA2}" type="presParOf" srcId="{23903CD9-0F0C-4789-8437-A5B2B63CE490}" destId="{E7947EA4-DF78-4D43-924D-BEE908F5DF52}" srcOrd="0" destOrd="0" presId="urn:microsoft.com/office/officeart/2005/8/layout/cycle3"/>
    <dgm:cxn modelId="{3C32E25A-D846-43FC-BB05-3E7BC6D56A79}" type="presParOf" srcId="{23903CD9-0F0C-4789-8437-A5B2B63CE490}" destId="{AF51E99E-A026-42A0-A4AB-1BB739216087}" srcOrd="1" destOrd="0" presId="urn:microsoft.com/office/officeart/2005/8/layout/cycle3"/>
    <dgm:cxn modelId="{79EB4EEC-8B2C-4453-AEA0-9155527A1188}" type="presParOf" srcId="{23903CD9-0F0C-4789-8437-A5B2B63CE490}" destId="{2D3A4575-D9F3-47F4-A2EF-B3C2CF0A88D1}" srcOrd="2" destOrd="0" presId="urn:microsoft.com/office/officeart/2005/8/layout/cycle3"/>
    <dgm:cxn modelId="{7D276A11-87BF-4A17-80C1-C9F680FF9BA9}" type="presParOf" srcId="{23903CD9-0F0C-4789-8437-A5B2B63CE490}" destId="{B0B4293D-7A0F-4441-A85B-74D727470E54}" srcOrd="3" destOrd="0" presId="urn:microsoft.com/office/officeart/2005/8/layout/cycle3"/>
    <dgm:cxn modelId="{CC355635-32AF-4FDC-82BE-7697EF4B6C1F}" type="presParOf" srcId="{23903CD9-0F0C-4789-8437-A5B2B63CE490}" destId="{E95B5373-5D53-4146-89CC-20B871CA050F}" srcOrd="4" destOrd="0" presId="urn:microsoft.com/office/officeart/2005/8/layout/cycle3"/>
    <dgm:cxn modelId="{59AE94B4-9746-4FCD-BC67-C7A31B08CE70}" type="presParOf" srcId="{23903CD9-0F0C-4789-8437-A5B2B63CE490}" destId="{A76A225A-2524-457A-ADEC-CC80CF97D98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6FCF2-428D-4B9B-B593-4B60B2F41A48}">
      <dsp:nvSpPr>
        <dsp:cNvPr id="0" name=""/>
        <dsp:cNvSpPr/>
      </dsp:nvSpPr>
      <dsp:spPr>
        <a:xfrm>
          <a:off x="2323627" y="1124541"/>
          <a:ext cx="1767136" cy="1767136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Engineering</a:t>
          </a:r>
          <a:endParaRPr lang="ar-SA" sz="1500" kern="1200" dirty="0"/>
        </a:p>
      </dsp:txBody>
      <dsp:txXfrm>
        <a:off x="2678900" y="1538484"/>
        <a:ext cx="1056590" cy="908345"/>
      </dsp:txXfrm>
    </dsp:sp>
    <dsp:sp modelId="{39B7D5D5-FBCD-494D-8ED9-295D2A58927D}">
      <dsp:nvSpPr>
        <dsp:cNvPr id="0" name=""/>
        <dsp:cNvSpPr/>
      </dsp:nvSpPr>
      <dsp:spPr>
        <a:xfrm>
          <a:off x="864145" y="266150"/>
          <a:ext cx="1846291" cy="1846278"/>
        </a:xfrm>
        <a:prstGeom prst="gear6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Software</a:t>
          </a:r>
          <a:endParaRPr lang="ar-SA" sz="1500" kern="1200" dirty="0"/>
        </a:p>
      </dsp:txBody>
      <dsp:txXfrm>
        <a:off x="1328953" y="733765"/>
        <a:ext cx="916675" cy="911048"/>
      </dsp:txXfrm>
    </dsp:sp>
    <dsp:sp modelId="{5061E871-242A-4080-B4A5-5F61D451D6CE}">
      <dsp:nvSpPr>
        <dsp:cNvPr id="0" name=""/>
        <dsp:cNvSpPr/>
      </dsp:nvSpPr>
      <dsp:spPr>
        <a:xfrm>
          <a:off x="2380633" y="836856"/>
          <a:ext cx="2173578" cy="2173578"/>
        </a:xfrm>
        <a:prstGeom prst="circularArrow">
          <a:avLst>
            <a:gd name="adj1" fmla="val 4878"/>
            <a:gd name="adj2" fmla="val 312630"/>
            <a:gd name="adj3" fmla="val 3057648"/>
            <a:gd name="adj4" fmla="val 15341172"/>
            <a:gd name="adj5" fmla="val 5691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F34B2E-E937-4057-963E-CB44839F20CA}">
      <dsp:nvSpPr>
        <dsp:cNvPr id="0" name=""/>
        <dsp:cNvSpPr/>
      </dsp:nvSpPr>
      <dsp:spPr>
        <a:xfrm>
          <a:off x="674990" y="140546"/>
          <a:ext cx="1643437" cy="164343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51E99E-A026-42A0-A4AB-1BB739216087}">
      <dsp:nvSpPr>
        <dsp:cNvPr id="0" name=""/>
        <dsp:cNvSpPr/>
      </dsp:nvSpPr>
      <dsp:spPr>
        <a:xfrm>
          <a:off x="1177643" y="-23191"/>
          <a:ext cx="4053424" cy="4053424"/>
        </a:xfrm>
        <a:prstGeom prst="circularArrow">
          <a:avLst>
            <a:gd name="adj1" fmla="val 5544"/>
            <a:gd name="adj2" fmla="val 330680"/>
            <a:gd name="adj3" fmla="val 13808549"/>
            <a:gd name="adj4" fmla="val 17366141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947EA4-DF78-4D43-924D-BEE908F5DF52}">
      <dsp:nvSpPr>
        <dsp:cNvPr id="0" name=""/>
        <dsp:cNvSpPr/>
      </dsp:nvSpPr>
      <dsp:spPr>
        <a:xfrm>
          <a:off x="2268709" y="698"/>
          <a:ext cx="1871293" cy="93564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Analysis</a:t>
          </a:r>
          <a:endParaRPr lang="ar-SA" sz="1600" kern="1200" dirty="0"/>
        </a:p>
      </dsp:txBody>
      <dsp:txXfrm>
        <a:off x="2314383" y="46372"/>
        <a:ext cx="1779945" cy="844298"/>
      </dsp:txXfrm>
    </dsp:sp>
    <dsp:sp modelId="{2D3A4575-D9F3-47F4-A2EF-B3C2CF0A88D1}">
      <dsp:nvSpPr>
        <dsp:cNvPr id="0" name=""/>
        <dsp:cNvSpPr/>
      </dsp:nvSpPr>
      <dsp:spPr>
        <a:xfrm>
          <a:off x="3912647" y="1195089"/>
          <a:ext cx="1871293" cy="93564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Design</a:t>
          </a:r>
          <a:endParaRPr lang="ar-SA" sz="1600" kern="1200" dirty="0"/>
        </a:p>
      </dsp:txBody>
      <dsp:txXfrm>
        <a:off x="3958321" y="1240763"/>
        <a:ext cx="1779945" cy="844298"/>
      </dsp:txXfrm>
    </dsp:sp>
    <dsp:sp modelId="{B0B4293D-7A0F-4441-A85B-74D727470E54}">
      <dsp:nvSpPr>
        <dsp:cNvPr id="0" name=""/>
        <dsp:cNvSpPr/>
      </dsp:nvSpPr>
      <dsp:spPr>
        <a:xfrm>
          <a:off x="3457302" y="2952793"/>
          <a:ext cx="1871293" cy="93564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Implementation</a:t>
          </a:r>
          <a:endParaRPr lang="ar-SA" sz="1600" kern="1200" dirty="0"/>
        </a:p>
      </dsp:txBody>
      <dsp:txXfrm>
        <a:off x="3502976" y="2998467"/>
        <a:ext cx="1779945" cy="844298"/>
      </dsp:txXfrm>
    </dsp:sp>
    <dsp:sp modelId="{E95B5373-5D53-4146-89CC-20B871CA050F}">
      <dsp:nvSpPr>
        <dsp:cNvPr id="0" name=""/>
        <dsp:cNvSpPr/>
      </dsp:nvSpPr>
      <dsp:spPr>
        <a:xfrm>
          <a:off x="1152125" y="2952352"/>
          <a:ext cx="1871293" cy="93564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Testing</a:t>
          </a:r>
          <a:endParaRPr lang="ar-SA" sz="1600" kern="1200" dirty="0"/>
        </a:p>
      </dsp:txBody>
      <dsp:txXfrm>
        <a:off x="1197799" y="2998026"/>
        <a:ext cx="1779945" cy="844298"/>
      </dsp:txXfrm>
    </dsp:sp>
    <dsp:sp modelId="{A76A225A-2524-457A-ADEC-CC80CF97D98C}">
      <dsp:nvSpPr>
        <dsp:cNvPr id="0" name=""/>
        <dsp:cNvSpPr/>
      </dsp:nvSpPr>
      <dsp:spPr>
        <a:xfrm>
          <a:off x="624770" y="1195089"/>
          <a:ext cx="1871293" cy="93564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Maintenance </a:t>
          </a:r>
          <a:endParaRPr lang="ar-SA" sz="1600" kern="1200" dirty="0"/>
        </a:p>
      </dsp:txBody>
      <dsp:txXfrm>
        <a:off x="670444" y="1240763"/>
        <a:ext cx="1779945" cy="844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148A76-1B86-4BB5-8DEE-E8259F23C349}" type="datetimeFigureOut">
              <a:rPr lang="ar-SA" smtClean="0"/>
              <a:pPr/>
              <a:t>04/04/1440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F240AD-DF4F-4898-A51A-7A15F72394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744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https://www.eyecay.ky/find-perfect-web-developer/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7396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7D91242-0E3D-4C7C-8877-C804ECCB875F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F432C-5FAB-403A-AB7F-84AD713533FD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91B5-8CE5-4DB0-A793-169AB3CD62DC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ar-SA" dirty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4343-7237-44F6-ABE6-335A122D7D9D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1" cap="none" baseline="0">
                <a:latin typeface="Comic Sans MS" panose="030F0702030302020204" pitchFamily="66" charset="0"/>
              </a:defRPr>
            </a:lvl1pPr>
          </a:lstStyle>
          <a:p>
            <a:r>
              <a:rPr lang="ar-SA" dirty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C0B0-4EB6-4039-AA68-F2B7D8C20EB2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1B43-37F4-4177-BEC0-277FBBF16B19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EF4-7735-4692-B84D-CC28B9853D56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D8FF4-F3BE-4EEA-81F5-0B8AC1B3E008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29E7-24DA-4D35-9B12-4FE0CD16ECA3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5722-8720-40B6-908F-5FF53CD72032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72B0-D174-43CF-8102-CA9A1D14D626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2765921-03C1-468C-896A-55A3FAB5ABBB}" type="datetime1">
              <a:rPr lang="ar-SA" smtClean="0"/>
              <a:pPr/>
              <a:t>04/04/1440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900" dirty="0">
                <a:latin typeface="Comic Sans MS" panose="030F0702030302020204" pitchFamily="66" charset="0"/>
              </a:rPr>
              <a:t>Software Engineering</a:t>
            </a:r>
            <a:endParaRPr lang="ar-SA" sz="2900" dirty="0">
              <a:latin typeface="Comic Sans MS" panose="030F0702030302020204" pitchFamily="66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CPIT 201</a:t>
            </a:r>
            <a:endParaRPr lang="ar-SA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</a:rPr>
              <a:t>Dr. Rayed AlGhamdi</a:t>
            </a:r>
            <a:endParaRPr lang="ar-SA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 descr="نتيجة بحث الصور عن ‪software engineering icon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660" y="217121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174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5A4816A-E23B-4816-B7F4-8FCD72504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Incremental Model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FADA9C9-33F5-4305-8EE3-734CA306F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492" y="2323652"/>
            <a:ext cx="7272924" cy="3508977"/>
          </a:xfrm>
        </p:spPr>
        <p:txBody>
          <a:bodyPr>
            <a:normAutofit/>
          </a:bodyPr>
          <a:lstStyle/>
          <a:p>
            <a:pPr algn="just" rtl="0"/>
            <a:r>
              <a:rPr lang="en-US" altLang="en-US" sz="2300" dirty="0"/>
              <a:t>In this model, software is developed in a series of steps. </a:t>
            </a:r>
            <a:endParaRPr lang="en-US" sz="230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5813C64-9DE4-402E-A1BC-37D12EEC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10</a:t>
            </a:fld>
            <a:endParaRPr lang="ar-SA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7FC85EFC-609A-4B7B-BF48-38E659FD5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114" y="2843558"/>
            <a:ext cx="6695963" cy="364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237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75863C8-F6F0-47D8-8189-50A338B88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5594B15-6577-4BC1-919D-B81479E1F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90BE7432-EB28-4357-A72F-7F02DAF8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11</a:t>
            </a:fld>
            <a:endParaRPr lang="ar-SA"/>
          </a:p>
        </p:txBody>
      </p:sp>
      <p:pic>
        <p:nvPicPr>
          <p:cNvPr id="1026" name="Picture 2" descr="Image result for mvp">
            <a:extLst>
              <a:ext uri="{FF2B5EF4-FFF2-40B4-BE49-F238E27FC236}">
                <a16:creationId xmlns:a16="http://schemas.microsoft.com/office/drawing/2014/main" id="{2D021F67-36A8-42DE-8C07-6C822609D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997709"/>
            <a:ext cx="7992888" cy="514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961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Getting started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Software Engineering is the application of engineering to the software development </a:t>
            </a:r>
          </a:p>
          <a:p>
            <a:pPr algn="l" rtl="0"/>
            <a:r>
              <a:rPr lang="en-US" dirty="0"/>
              <a:t>It is a systematic method in software development process </a:t>
            </a:r>
          </a:p>
          <a:p>
            <a:pPr marL="6858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2</a:t>
            </a:fld>
            <a:endParaRPr lang="ar-SA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54405748"/>
              </p:ext>
            </p:extLst>
          </p:nvPr>
        </p:nvGraphicFramePr>
        <p:xfrm>
          <a:off x="2051720" y="3501008"/>
          <a:ext cx="4968552" cy="3212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245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صورة ذات صلة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0" r="20905" b="9175"/>
          <a:stretch/>
        </p:blipFill>
        <p:spPr bwMode="auto">
          <a:xfrm>
            <a:off x="4475499" y="3659876"/>
            <a:ext cx="394137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Getting started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12884" cy="3508977"/>
          </a:xfrm>
        </p:spPr>
        <p:txBody>
          <a:bodyPr/>
          <a:lstStyle/>
          <a:p>
            <a:pPr algn="l" rtl="0"/>
            <a:r>
              <a:rPr lang="en-US" dirty="0"/>
              <a:t>Think of building a house or manufacturing a car without engineers’ consultations and supervisions!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3</a:t>
            </a:fld>
            <a:endParaRPr lang="ar-SA"/>
          </a:p>
        </p:txBody>
      </p:sp>
      <p:pic>
        <p:nvPicPr>
          <p:cNvPr id="2050" name="Picture 2" descr="صورة ذات صل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66514"/>
            <a:ext cx="34563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49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صورة ذات صلة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8" t="9358" r="7244" b="9358"/>
          <a:stretch/>
        </p:blipFill>
        <p:spPr bwMode="auto">
          <a:xfrm>
            <a:off x="4499329" y="3640068"/>
            <a:ext cx="3941379" cy="24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نتيجة بحث الصور عن درج بيوت الحجر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6" t="12735" r="1505" b="12783"/>
          <a:stretch/>
        </p:blipFill>
        <p:spPr bwMode="auto">
          <a:xfrm>
            <a:off x="827584" y="3636848"/>
            <a:ext cx="3456384" cy="247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Getting started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12884" cy="3508977"/>
          </a:xfrm>
        </p:spPr>
        <p:txBody>
          <a:bodyPr/>
          <a:lstStyle/>
          <a:p>
            <a:pPr algn="l" rtl="0"/>
            <a:r>
              <a:rPr lang="en-US" dirty="0"/>
              <a:t>What are the roles of engineers?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Ensure the design processes follow codes/standards 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2794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صورة ذات صل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83424"/>
            <a:ext cx="5031646" cy="283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Getting started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912884" cy="3508977"/>
          </a:xfrm>
        </p:spPr>
        <p:txBody>
          <a:bodyPr/>
          <a:lstStyle/>
          <a:p>
            <a:pPr algn="l" rtl="0"/>
            <a:r>
              <a:rPr lang="en-US" dirty="0"/>
              <a:t>Now, think about yourself: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You are first year student of computer science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You learn how to code/program…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Your GPA 5/5 …</a:t>
            </a:r>
          </a:p>
          <a:p>
            <a:pPr algn="l" rtl="0"/>
            <a:r>
              <a:rPr lang="en-US" dirty="0"/>
              <a:t>Can you develop a software?</a:t>
            </a:r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2594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نتيجة بحث الصور عن ‪lifecycle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8" r="8899" b="13263"/>
          <a:stretch/>
        </p:blipFill>
        <p:spPr bwMode="auto">
          <a:xfrm>
            <a:off x="3275856" y="4509120"/>
            <a:ext cx="2254122" cy="197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Engendering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Principles and rules in order to design and develop high quality software to meet the users’ needs</a:t>
            </a:r>
          </a:p>
          <a:p>
            <a:pPr algn="l" rtl="0"/>
            <a:r>
              <a:rPr lang="en-US" dirty="0"/>
              <a:t>The process of developing a software has to go in certain phases</a:t>
            </a:r>
          </a:p>
          <a:p>
            <a:pPr algn="l" rtl="0"/>
            <a:r>
              <a:rPr lang="en-US" dirty="0"/>
              <a:t>These phases called </a:t>
            </a:r>
            <a:r>
              <a:rPr lang="en-US" dirty="0">
                <a:solidFill>
                  <a:srgbClr val="C00000"/>
                </a:solidFill>
              </a:rPr>
              <a:t>Software Lifecycle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2564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Lifecycle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7</a:t>
            </a:fld>
            <a:endParaRPr lang="ar-SA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690082551"/>
              </p:ext>
            </p:extLst>
          </p:nvPr>
        </p:nvGraphicFramePr>
        <p:xfrm>
          <a:off x="1331640" y="2348880"/>
          <a:ext cx="64087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Rectangle 14"/>
          <p:cNvSpPr/>
          <p:nvPr/>
        </p:nvSpPr>
        <p:spPr>
          <a:xfrm>
            <a:off x="5648034" y="4849535"/>
            <a:ext cx="1156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Documentation</a:t>
            </a:r>
            <a:endParaRPr lang="ar-SA" sz="1200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08104" y="3140968"/>
            <a:ext cx="1156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Documentation</a:t>
            </a:r>
            <a:endParaRPr lang="ar-SA" sz="12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67744" y="4797152"/>
            <a:ext cx="1156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Documentation</a:t>
            </a:r>
            <a:endParaRPr lang="ar-SA" sz="1200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83768" y="3140968"/>
            <a:ext cx="1156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Documentation</a:t>
            </a:r>
            <a:endParaRPr lang="ar-SA" sz="1200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3978852" y="5861695"/>
            <a:ext cx="11562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>
                <a:solidFill>
                  <a:schemeClr val="tx2"/>
                </a:solidFill>
              </a:rPr>
              <a:t>Documentation</a:t>
            </a:r>
            <a:endParaRPr lang="ar-SA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4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Development process models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altLang="en-US" dirty="0"/>
              <a:t>The development process in the software lifecycle involves four phases: analysis, design, implementation and testing. There are several models for the development process. The two most common:</a:t>
            </a:r>
            <a:endParaRPr lang="en-US" dirty="0"/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Waterfall model</a:t>
            </a:r>
          </a:p>
          <a:p>
            <a:pPr lvl="1" algn="l" rtl="0">
              <a:buFont typeface="Courier New" panose="02070309020205020404" pitchFamily="49" charset="0"/>
              <a:buChar char="o"/>
            </a:pPr>
            <a:r>
              <a:rPr lang="en-US" dirty="0"/>
              <a:t>Incremental model   </a:t>
            </a:r>
          </a:p>
          <a:p>
            <a:pPr marL="68580" indent="0" algn="l" rtl="0">
              <a:buNone/>
            </a:pP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668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5A4816A-E23B-4816-B7F4-8FCD72504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Waterfall Model</a:t>
            </a:r>
            <a:endParaRPr lang="en-US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FADA9C9-33F5-4305-8EE3-734CA306F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altLang="en-US" sz="2350" dirty="0"/>
              <a:t>In this model, the development process flows in only one direction. This means that a phase cannot be started until the previous phase is completed</a:t>
            </a:r>
            <a:endParaRPr lang="en-US" sz="2350" dirty="0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05813C64-9DE4-402E-A1BC-37D12EEC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FFCD4-9A87-4F4A-93D9-65602CCBF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884" y="3717032"/>
            <a:ext cx="6370637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128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6096</TotalTime>
  <Words>255</Words>
  <Application>Microsoft Office PowerPoint</Application>
  <PresentationFormat>عرض على الشاشة (4:3)</PresentationFormat>
  <Paragraphs>54</Paragraphs>
  <Slides>11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Courier New</vt:lpstr>
      <vt:lpstr>Times New Roman</vt:lpstr>
      <vt:lpstr>Wingdings 2</vt:lpstr>
      <vt:lpstr>أوستن</vt:lpstr>
      <vt:lpstr>Software Engineering</vt:lpstr>
      <vt:lpstr>Getting started</vt:lpstr>
      <vt:lpstr>Getting started</vt:lpstr>
      <vt:lpstr>Getting started</vt:lpstr>
      <vt:lpstr>Getting started</vt:lpstr>
      <vt:lpstr>Software Engendering </vt:lpstr>
      <vt:lpstr>Software Lifecycle </vt:lpstr>
      <vt:lpstr>Development process models</vt:lpstr>
      <vt:lpstr>Waterfall Model</vt:lpstr>
      <vt:lpstr>Incremental Model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Numbering Systems</dc:title>
  <dc:creator>owner</dc:creator>
  <cp:lastModifiedBy>owner</cp:lastModifiedBy>
  <cp:revision>292</cp:revision>
  <dcterms:created xsi:type="dcterms:W3CDTF">2016-10-01T20:44:39Z</dcterms:created>
  <dcterms:modified xsi:type="dcterms:W3CDTF">2018-12-12T06:21:17Z</dcterms:modified>
</cp:coreProperties>
</file>