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73" r:id="rId2"/>
    <p:sldMasterId id="2147483685" r:id="rId3"/>
  </p:sldMasterIdLst>
  <p:notesMasterIdLst>
    <p:notesMasterId r:id="rId24"/>
  </p:notesMasterIdLst>
  <p:sldIdLst>
    <p:sldId id="974" r:id="rId4"/>
    <p:sldId id="975" r:id="rId5"/>
    <p:sldId id="262" r:id="rId6"/>
    <p:sldId id="460" r:id="rId7"/>
    <p:sldId id="433" r:id="rId8"/>
    <p:sldId id="264" r:id="rId9"/>
    <p:sldId id="1056" r:id="rId10"/>
    <p:sldId id="1058" r:id="rId11"/>
    <p:sldId id="1059" r:id="rId12"/>
    <p:sldId id="267" r:id="rId13"/>
    <p:sldId id="1060" r:id="rId14"/>
    <p:sldId id="504" r:id="rId15"/>
    <p:sldId id="1061" r:id="rId16"/>
    <p:sldId id="1062" r:id="rId17"/>
    <p:sldId id="1010" r:id="rId18"/>
    <p:sldId id="272" r:id="rId19"/>
    <p:sldId id="1052" r:id="rId20"/>
    <p:sldId id="1053" r:id="rId21"/>
    <p:sldId id="1054" r:id="rId22"/>
    <p:sldId id="1055" r:id="rId23"/>
  </p:sldIdLst>
  <p:sldSz cx="9144000" cy="6858000" type="screen4x3"/>
  <p:notesSz cx="6858000" cy="9144000"/>
  <p:defaultTextStyle>
    <a:defPPr>
      <a:defRPr lang="en-US"/>
    </a:defPPr>
    <a:lvl1pPr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3200" b="1" kern="1200">
        <a:solidFill>
          <a:schemeClr val="tx1"/>
        </a:solidFill>
        <a:latin typeface="Arial" panose="020B0604020202020204" pitchFamily="34" charset="0"/>
        <a:ea typeface="+mn-ea"/>
        <a:cs typeface="+mn-cs"/>
      </a:defRPr>
    </a:lvl5pPr>
    <a:lvl6pPr marL="2286000" algn="l" defTabSz="914400" rtl="0" eaLnBrk="1" latinLnBrk="0" hangingPunct="1">
      <a:defRPr sz="3200" b="1" kern="1200">
        <a:solidFill>
          <a:schemeClr val="tx1"/>
        </a:solidFill>
        <a:latin typeface="Arial" panose="020B0604020202020204" pitchFamily="34" charset="0"/>
        <a:ea typeface="+mn-ea"/>
        <a:cs typeface="+mn-cs"/>
      </a:defRPr>
    </a:lvl6pPr>
    <a:lvl7pPr marL="2743200" algn="l" defTabSz="914400" rtl="0" eaLnBrk="1" latinLnBrk="0" hangingPunct="1">
      <a:defRPr sz="3200" b="1" kern="1200">
        <a:solidFill>
          <a:schemeClr val="tx1"/>
        </a:solidFill>
        <a:latin typeface="Arial" panose="020B0604020202020204" pitchFamily="34" charset="0"/>
        <a:ea typeface="+mn-ea"/>
        <a:cs typeface="+mn-cs"/>
      </a:defRPr>
    </a:lvl7pPr>
    <a:lvl8pPr marL="3200400" algn="l" defTabSz="914400" rtl="0" eaLnBrk="1" latinLnBrk="0" hangingPunct="1">
      <a:defRPr sz="3200" b="1" kern="1200">
        <a:solidFill>
          <a:schemeClr val="tx1"/>
        </a:solidFill>
        <a:latin typeface="Arial" panose="020B0604020202020204" pitchFamily="34" charset="0"/>
        <a:ea typeface="+mn-ea"/>
        <a:cs typeface="+mn-cs"/>
      </a:defRPr>
    </a:lvl8pPr>
    <a:lvl9pPr marL="3657600" algn="l" defTabSz="914400" rtl="0" eaLnBrk="1" latinLnBrk="0" hangingPunct="1">
      <a:defRPr sz="32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76" autoAdjust="0"/>
    <p:restoredTop sz="94753" autoAdjust="0"/>
  </p:normalViewPr>
  <p:slideViewPr>
    <p:cSldViewPr>
      <p:cViewPr varScale="1">
        <p:scale>
          <a:sx n="75" d="100"/>
          <a:sy n="75" d="100"/>
        </p:scale>
        <p:origin x="984" y="4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slide" Target="slides/slide10.xml"/><Relationship Id="rId1"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A20D4A-8CFE-4D1D-9AE2-E35289A98756}" type="doc">
      <dgm:prSet loTypeId="urn:microsoft.com/office/officeart/2005/8/layout/cycle3" loCatId="cycle" qsTypeId="urn:microsoft.com/office/officeart/2005/8/quickstyle/simple1" qsCatId="simple" csTypeId="urn:microsoft.com/office/officeart/2005/8/colors/colorful1" csCatId="colorful" phldr="1"/>
      <dgm:spPr/>
      <dgm:t>
        <a:bodyPr/>
        <a:lstStyle/>
        <a:p>
          <a:pPr rtl="1"/>
          <a:endParaRPr lang="ar-SA"/>
        </a:p>
      </dgm:t>
    </dgm:pt>
    <dgm:pt modelId="{58C4CC46-158A-42FA-A6C2-0414733E593A}">
      <dgm:prSet phldrT="[Text]" custT="1"/>
      <dgm:spPr/>
      <dgm:t>
        <a:bodyPr/>
        <a:lstStyle/>
        <a:p>
          <a:pPr rtl="1"/>
          <a:r>
            <a:rPr lang="en-US" sz="1600" dirty="0"/>
            <a:t>Analysis</a:t>
          </a:r>
          <a:endParaRPr lang="ar-SA" sz="1600" dirty="0"/>
        </a:p>
      </dgm:t>
    </dgm:pt>
    <dgm:pt modelId="{6116F24D-856E-4772-A405-12E6B14C7D76}" type="parTrans" cxnId="{81239AFC-EC8B-41F9-A88B-B7F75AC73863}">
      <dgm:prSet/>
      <dgm:spPr/>
      <dgm:t>
        <a:bodyPr/>
        <a:lstStyle/>
        <a:p>
          <a:pPr rtl="1"/>
          <a:endParaRPr lang="ar-SA" sz="1600"/>
        </a:p>
      </dgm:t>
    </dgm:pt>
    <dgm:pt modelId="{259C0EAB-45CD-445E-B2A8-3440F86BEB48}" type="sibTrans" cxnId="{81239AFC-EC8B-41F9-A88B-B7F75AC73863}">
      <dgm:prSet custT="1"/>
      <dgm:spPr/>
      <dgm:t>
        <a:bodyPr/>
        <a:lstStyle/>
        <a:p>
          <a:pPr rtl="1"/>
          <a:endParaRPr lang="ar-SA" sz="1600"/>
        </a:p>
      </dgm:t>
    </dgm:pt>
    <dgm:pt modelId="{5C94FAB9-6D05-4FD6-BC13-B52B9FC978B5}">
      <dgm:prSet phldrT="[Text]" custT="1"/>
      <dgm:spPr/>
      <dgm:t>
        <a:bodyPr/>
        <a:lstStyle/>
        <a:p>
          <a:pPr rtl="1"/>
          <a:r>
            <a:rPr lang="en-US" sz="1600" dirty="0"/>
            <a:t>Design</a:t>
          </a:r>
          <a:endParaRPr lang="ar-SA" sz="1600" dirty="0"/>
        </a:p>
      </dgm:t>
    </dgm:pt>
    <dgm:pt modelId="{AC3E9426-4BC3-4672-97AD-9666EC1E9CAA}" type="parTrans" cxnId="{F2C6BC3C-EC6D-417C-BCC2-AD72F782F261}">
      <dgm:prSet/>
      <dgm:spPr/>
      <dgm:t>
        <a:bodyPr/>
        <a:lstStyle/>
        <a:p>
          <a:pPr rtl="1"/>
          <a:endParaRPr lang="ar-SA" sz="1600"/>
        </a:p>
      </dgm:t>
    </dgm:pt>
    <dgm:pt modelId="{49A485D9-8410-4911-B088-A524853CB43D}" type="sibTrans" cxnId="{F2C6BC3C-EC6D-417C-BCC2-AD72F782F261}">
      <dgm:prSet custT="1"/>
      <dgm:spPr/>
      <dgm:t>
        <a:bodyPr/>
        <a:lstStyle/>
        <a:p>
          <a:pPr rtl="1"/>
          <a:endParaRPr lang="ar-SA" sz="1600"/>
        </a:p>
      </dgm:t>
    </dgm:pt>
    <dgm:pt modelId="{2045A11E-C6CC-40FC-A1D4-570DC9BBDA98}">
      <dgm:prSet phldrT="[Text]" custT="1"/>
      <dgm:spPr/>
      <dgm:t>
        <a:bodyPr/>
        <a:lstStyle/>
        <a:p>
          <a:pPr rtl="1"/>
          <a:r>
            <a:rPr lang="en-US" sz="1600" dirty="0"/>
            <a:t>Implementation</a:t>
          </a:r>
          <a:endParaRPr lang="ar-SA" sz="1600" dirty="0"/>
        </a:p>
      </dgm:t>
    </dgm:pt>
    <dgm:pt modelId="{C91A4342-2F15-44AA-96D0-E7C4E92154BB}" type="parTrans" cxnId="{5107D577-D47B-4DD7-B189-1F6BD8C811DC}">
      <dgm:prSet/>
      <dgm:spPr/>
      <dgm:t>
        <a:bodyPr/>
        <a:lstStyle/>
        <a:p>
          <a:pPr rtl="1"/>
          <a:endParaRPr lang="ar-SA" sz="1600"/>
        </a:p>
      </dgm:t>
    </dgm:pt>
    <dgm:pt modelId="{5AFDE3D9-8F9B-4ADA-BF8A-CC451EBFD285}" type="sibTrans" cxnId="{5107D577-D47B-4DD7-B189-1F6BD8C811DC}">
      <dgm:prSet custT="1"/>
      <dgm:spPr/>
      <dgm:t>
        <a:bodyPr/>
        <a:lstStyle/>
        <a:p>
          <a:pPr rtl="1"/>
          <a:endParaRPr lang="ar-SA" sz="1600"/>
        </a:p>
      </dgm:t>
    </dgm:pt>
    <dgm:pt modelId="{98B5D4C0-2B6A-41D3-86A0-75DCEB955817}">
      <dgm:prSet phldrT="[Text]" custT="1"/>
      <dgm:spPr/>
      <dgm:t>
        <a:bodyPr/>
        <a:lstStyle/>
        <a:p>
          <a:pPr rtl="1"/>
          <a:r>
            <a:rPr lang="en-US" sz="1600" dirty="0"/>
            <a:t>Testing</a:t>
          </a:r>
          <a:endParaRPr lang="ar-SA" sz="1600" dirty="0"/>
        </a:p>
      </dgm:t>
    </dgm:pt>
    <dgm:pt modelId="{5D63992A-FD0A-4F07-AB9C-BB18071388FF}" type="parTrans" cxnId="{CBFCFB48-AC51-46F0-84B2-2733308DA828}">
      <dgm:prSet/>
      <dgm:spPr/>
      <dgm:t>
        <a:bodyPr/>
        <a:lstStyle/>
        <a:p>
          <a:pPr rtl="1"/>
          <a:endParaRPr lang="ar-SA" sz="1600"/>
        </a:p>
      </dgm:t>
    </dgm:pt>
    <dgm:pt modelId="{6CC0868C-9521-4CE7-863B-8D3E174E6EE5}" type="sibTrans" cxnId="{CBFCFB48-AC51-46F0-84B2-2733308DA828}">
      <dgm:prSet custT="1"/>
      <dgm:spPr/>
      <dgm:t>
        <a:bodyPr/>
        <a:lstStyle/>
        <a:p>
          <a:pPr rtl="1"/>
          <a:endParaRPr lang="ar-SA" sz="1600"/>
        </a:p>
      </dgm:t>
    </dgm:pt>
    <dgm:pt modelId="{022CB737-685D-41D7-B412-4F0CCC239D9A}">
      <dgm:prSet custT="1"/>
      <dgm:spPr/>
      <dgm:t>
        <a:bodyPr/>
        <a:lstStyle/>
        <a:p>
          <a:r>
            <a:rPr lang="en-US" sz="1600" b="0" i="0" dirty="0"/>
            <a:t>Requirement</a:t>
          </a:r>
          <a:endParaRPr lang="en-US" sz="1600" b="0" dirty="0"/>
        </a:p>
      </dgm:t>
    </dgm:pt>
    <dgm:pt modelId="{82E93641-D3DC-47DA-A618-1E1A3897DA0E}" type="parTrans" cxnId="{796BB608-F869-4DD7-A999-3FB2790D1FD6}">
      <dgm:prSet/>
      <dgm:spPr/>
      <dgm:t>
        <a:bodyPr/>
        <a:lstStyle/>
        <a:p>
          <a:endParaRPr lang="en-US"/>
        </a:p>
      </dgm:t>
    </dgm:pt>
    <dgm:pt modelId="{7787443F-6C4B-41CE-92F1-0B4FF3AFE569}" type="sibTrans" cxnId="{796BB608-F869-4DD7-A999-3FB2790D1FD6}">
      <dgm:prSet/>
      <dgm:spPr/>
      <dgm:t>
        <a:bodyPr/>
        <a:lstStyle/>
        <a:p>
          <a:endParaRPr lang="en-US"/>
        </a:p>
      </dgm:t>
    </dgm:pt>
    <dgm:pt modelId="{1ECAD39B-8F4E-4E8B-BEBD-991E2F9FCD6B}" type="pres">
      <dgm:prSet presAssocID="{5FA20D4A-8CFE-4D1D-9AE2-E35289A98756}" presName="Name0" presStyleCnt="0">
        <dgm:presLayoutVars>
          <dgm:dir/>
          <dgm:resizeHandles val="exact"/>
        </dgm:presLayoutVars>
      </dgm:prSet>
      <dgm:spPr/>
    </dgm:pt>
    <dgm:pt modelId="{23903CD9-0F0C-4789-8437-A5B2B63CE490}" type="pres">
      <dgm:prSet presAssocID="{5FA20D4A-8CFE-4D1D-9AE2-E35289A98756}" presName="cycle" presStyleCnt="0"/>
      <dgm:spPr/>
    </dgm:pt>
    <dgm:pt modelId="{9E7B70F6-1761-4452-9D2B-9D4BA0449FA5}" type="pres">
      <dgm:prSet presAssocID="{022CB737-685D-41D7-B412-4F0CCC239D9A}" presName="nodeFirstNode" presStyleLbl="node1" presStyleIdx="0" presStyleCnt="5">
        <dgm:presLayoutVars>
          <dgm:bulletEnabled val="1"/>
        </dgm:presLayoutVars>
      </dgm:prSet>
      <dgm:spPr/>
    </dgm:pt>
    <dgm:pt modelId="{06A66E23-C2AF-4B67-BC56-B678CA806A83}" type="pres">
      <dgm:prSet presAssocID="{7787443F-6C4B-41CE-92F1-0B4FF3AFE569}" presName="sibTransFirstNode" presStyleLbl="bgShp" presStyleIdx="0" presStyleCnt="1"/>
      <dgm:spPr/>
    </dgm:pt>
    <dgm:pt modelId="{4D957A54-C498-4CB9-9A11-57730CD6970E}" type="pres">
      <dgm:prSet presAssocID="{58C4CC46-158A-42FA-A6C2-0414733E593A}" presName="nodeFollowingNodes" presStyleLbl="node1" presStyleIdx="1" presStyleCnt="5">
        <dgm:presLayoutVars>
          <dgm:bulletEnabled val="1"/>
        </dgm:presLayoutVars>
      </dgm:prSet>
      <dgm:spPr/>
    </dgm:pt>
    <dgm:pt modelId="{2D3A4575-D9F3-47F4-A2EF-B3C2CF0A88D1}" type="pres">
      <dgm:prSet presAssocID="{5C94FAB9-6D05-4FD6-BC13-B52B9FC978B5}" presName="nodeFollowingNodes" presStyleLbl="node1" presStyleIdx="2" presStyleCnt="5" custRadScaleRad="114977" custRadScaleInc="-24754">
        <dgm:presLayoutVars>
          <dgm:bulletEnabled val="1"/>
        </dgm:presLayoutVars>
      </dgm:prSet>
      <dgm:spPr/>
    </dgm:pt>
    <dgm:pt modelId="{B0B4293D-7A0F-4441-A85B-74D727470E54}" type="pres">
      <dgm:prSet presAssocID="{2045A11E-C6CC-40FC-A1D4-570DC9BBDA98}" presName="nodeFollowingNodes" presStyleLbl="node1" presStyleIdx="3" presStyleCnt="5" custScaleX="106813" custRadScaleRad="105528" custRadScaleInc="24877">
        <dgm:presLayoutVars>
          <dgm:bulletEnabled val="1"/>
        </dgm:presLayoutVars>
      </dgm:prSet>
      <dgm:spPr/>
    </dgm:pt>
    <dgm:pt modelId="{E95B5373-5D53-4146-89CC-20B871CA050F}" type="pres">
      <dgm:prSet presAssocID="{98B5D4C0-2B6A-41D3-86A0-75DCEB955817}" presName="nodeFollowingNodes" presStyleLbl="node1" presStyleIdx="4" presStyleCnt="5" custRadScaleRad="95811" custRadScaleInc="10655">
        <dgm:presLayoutVars>
          <dgm:bulletEnabled val="1"/>
        </dgm:presLayoutVars>
      </dgm:prSet>
      <dgm:spPr/>
    </dgm:pt>
  </dgm:ptLst>
  <dgm:cxnLst>
    <dgm:cxn modelId="{796BB608-F869-4DD7-A999-3FB2790D1FD6}" srcId="{5FA20D4A-8CFE-4D1D-9AE2-E35289A98756}" destId="{022CB737-685D-41D7-B412-4F0CCC239D9A}" srcOrd="0" destOrd="0" parTransId="{82E93641-D3DC-47DA-A618-1E1A3897DA0E}" sibTransId="{7787443F-6C4B-41CE-92F1-0B4FF3AFE569}"/>
    <dgm:cxn modelId="{35CCB239-AB93-46F9-97F6-7F455A9F5C18}" type="presOf" srcId="{5C94FAB9-6D05-4FD6-BC13-B52B9FC978B5}" destId="{2D3A4575-D9F3-47F4-A2EF-B3C2CF0A88D1}" srcOrd="0" destOrd="0" presId="urn:microsoft.com/office/officeart/2005/8/layout/cycle3"/>
    <dgm:cxn modelId="{F2C6BC3C-EC6D-417C-BCC2-AD72F782F261}" srcId="{5FA20D4A-8CFE-4D1D-9AE2-E35289A98756}" destId="{5C94FAB9-6D05-4FD6-BC13-B52B9FC978B5}" srcOrd="2" destOrd="0" parTransId="{AC3E9426-4BC3-4672-97AD-9666EC1E9CAA}" sibTransId="{49A485D9-8410-4911-B088-A524853CB43D}"/>
    <dgm:cxn modelId="{CBFCFB48-AC51-46F0-84B2-2733308DA828}" srcId="{5FA20D4A-8CFE-4D1D-9AE2-E35289A98756}" destId="{98B5D4C0-2B6A-41D3-86A0-75DCEB955817}" srcOrd="4" destOrd="0" parTransId="{5D63992A-FD0A-4F07-AB9C-BB18071388FF}" sibTransId="{6CC0868C-9521-4CE7-863B-8D3E174E6EE5}"/>
    <dgm:cxn modelId="{B13E2F69-3FE6-4178-BA9B-2C30612AB9DC}" type="presOf" srcId="{7787443F-6C4B-41CE-92F1-0B4FF3AFE569}" destId="{06A66E23-C2AF-4B67-BC56-B678CA806A83}" srcOrd="0" destOrd="0" presId="urn:microsoft.com/office/officeart/2005/8/layout/cycle3"/>
    <dgm:cxn modelId="{447D524B-0864-4F87-A98B-4727257CE5C4}" type="presOf" srcId="{2045A11E-C6CC-40FC-A1D4-570DC9BBDA98}" destId="{B0B4293D-7A0F-4441-A85B-74D727470E54}" srcOrd="0" destOrd="0" presId="urn:microsoft.com/office/officeart/2005/8/layout/cycle3"/>
    <dgm:cxn modelId="{7B9CBA4D-BC67-4BFB-A0D5-F9CC6C630A57}" type="presOf" srcId="{98B5D4C0-2B6A-41D3-86A0-75DCEB955817}" destId="{E95B5373-5D53-4146-89CC-20B871CA050F}" srcOrd="0" destOrd="0" presId="urn:microsoft.com/office/officeart/2005/8/layout/cycle3"/>
    <dgm:cxn modelId="{5107D577-D47B-4DD7-B189-1F6BD8C811DC}" srcId="{5FA20D4A-8CFE-4D1D-9AE2-E35289A98756}" destId="{2045A11E-C6CC-40FC-A1D4-570DC9BBDA98}" srcOrd="3" destOrd="0" parTransId="{C91A4342-2F15-44AA-96D0-E7C4E92154BB}" sibTransId="{5AFDE3D9-8F9B-4ADA-BF8A-CC451EBFD285}"/>
    <dgm:cxn modelId="{3304995A-4F15-4D85-B985-BBEA5801E8E3}" type="presOf" srcId="{5FA20D4A-8CFE-4D1D-9AE2-E35289A98756}" destId="{1ECAD39B-8F4E-4E8B-BEBD-991E2F9FCD6B}" srcOrd="0" destOrd="0" presId="urn:microsoft.com/office/officeart/2005/8/layout/cycle3"/>
    <dgm:cxn modelId="{8FFF489C-1E79-413B-916B-9B8C850453CE}" type="presOf" srcId="{022CB737-685D-41D7-B412-4F0CCC239D9A}" destId="{9E7B70F6-1761-4452-9D2B-9D4BA0449FA5}" srcOrd="0" destOrd="0" presId="urn:microsoft.com/office/officeart/2005/8/layout/cycle3"/>
    <dgm:cxn modelId="{F41ADDA9-55CA-4CA8-BAC8-D14FF176ED9F}" type="presOf" srcId="{58C4CC46-158A-42FA-A6C2-0414733E593A}" destId="{4D957A54-C498-4CB9-9A11-57730CD6970E}" srcOrd="0" destOrd="0" presId="urn:microsoft.com/office/officeart/2005/8/layout/cycle3"/>
    <dgm:cxn modelId="{81239AFC-EC8B-41F9-A88B-B7F75AC73863}" srcId="{5FA20D4A-8CFE-4D1D-9AE2-E35289A98756}" destId="{58C4CC46-158A-42FA-A6C2-0414733E593A}" srcOrd="1" destOrd="0" parTransId="{6116F24D-856E-4772-A405-12E6B14C7D76}" sibTransId="{259C0EAB-45CD-445E-B2A8-3440F86BEB48}"/>
    <dgm:cxn modelId="{8A198C63-9B48-4021-9482-F8FC5A56F48B}" type="presParOf" srcId="{1ECAD39B-8F4E-4E8B-BEBD-991E2F9FCD6B}" destId="{23903CD9-0F0C-4789-8437-A5B2B63CE490}" srcOrd="0" destOrd="0" presId="urn:microsoft.com/office/officeart/2005/8/layout/cycle3"/>
    <dgm:cxn modelId="{30DB7054-8B0D-486F-B83B-5E639E72C04F}" type="presParOf" srcId="{23903CD9-0F0C-4789-8437-A5B2B63CE490}" destId="{9E7B70F6-1761-4452-9D2B-9D4BA0449FA5}" srcOrd="0" destOrd="0" presId="urn:microsoft.com/office/officeart/2005/8/layout/cycle3"/>
    <dgm:cxn modelId="{F491EB05-A0FF-4BCF-840A-1A17CFA96BC4}" type="presParOf" srcId="{23903CD9-0F0C-4789-8437-A5B2B63CE490}" destId="{06A66E23-C2AF-4B67-BC56-B678CA806A83}" srcOrd="1" destOrd="0" presId="urn:microsoft.com/office/officeart/2005/8/layout/cycle3"/>
    <dgm:cxn modelId="{0409ABDC-EBF7-4A93-B19B-EBFCA645C45C}" type="presParOf" srcId="{23903CD9-0F0C-4789-8437-A5B2B63CE490}" destId="{4D957A54-C498-4CB9-9A11-57730CD6970E}" srcOrd="2" destOrd="0" presId="urn:microsoft.com/office/officeart/2005/8/layout/cycle3"/>
    <dgm:cxn modelId="{79EB4EEC-8B2C-4453-AEA0-9155527A1188}" type="presParOf" srcId="{23903CD9-0F0C-4789-8437-A5B2B63CE490}" destId="{2D3A4575-D9F3-47F4-A2EF-B3C2CF0A88D1}" srcOrd="3" destOrd="0" presId="urn:microsoft.com/office/officeart/2005/8/layout/cycle3"/>
    <dgm:cxn modelId="{7D276A11-87BF-4A17-80C1-C9F680FF9BA9}" type="presParOf" srcId="{23903CD9-0F0C-4789-8437-A5B2B63CE490}" destId="{B0B4293D-7A0F-4441-A85B-74D727470E54}" srcOrd="4" destOrd="0" presId="urn:microsoft.com/office/officeart/2005/8/layout/cycle3"/>
    <dgm:cxn modelId="{CC355635-32AF-4FDC-82BE-7697EF4B6C1F}" type="presParOf" srcId="{23903CD9-0F0C-4789-8437-A5B2B63CE490}" destId="{E95B5373-5D53-4146-89CC-20B871CA050F}"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A66E23-C2AF-4B67-BC56-B678CA806A83}">
      <dsp:nvSpPr>
        <dsp:cNvPr id="0" name=""/>
        <dsp:cNvSpPr/>
      </dsp:nvSpPr>
      <dsp:spPr>
        <a:xfrm>
          <a:off x="1177643" y="-23191"/>
          <a:ext cx="4053424" cy="4053424"/>
        </a:xfrm>
        <a:prstGeom prst="circularArrow">
          <a:avLst>
            <a:gd name="adj1" fmla="val 5544"/>
            <a:gd name="adj2" fmla="val 330680"/>
            <a:gd name="adj3" fmla="val 13808549"/>
            <a:gd name="adj4" fmla="val 17366141"/>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7B70F6-1761-4452-9D2B-9D4BA0449FA5}">
      <dsp:nvSpPr>
        <dsp:cNvPr id="0" name=""/>
        <dsp:cNvSpPr/>
      </dsp:nvSpPr>
      <dsp:spPr>
        <a:xfrm>
          <a:off x="2268709" y="698"/>
          <a:ext cx="1871293" cy="935646"/>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dirty="0"/>
            <a:t>Requirement</a:t>
          </a:r>
          <a:endParaRPr lang="en-US" sz="1600" b="0" kern="1200" dirty="0"/>
        </a:p>
      </dsp:txBody>
      <dsp:txXfrm>
        <a:off x="2314383" y="46372"/>
        <a:ext cx="1779945" cy="844298"/>
      </dsp:txXfrm>
    </dsp:sp>
    <dsp:sp modelId="{4D957A54-C498-4CB9-9A11-57730CD6970E}">
      <dsp:nvSpPr>
        <dsp:cNvPr id="0" name=""/>
        <dsp:cNvSpPr/>
      </dsp:nvSpPr>
      <dsp:spPr>
        <a:xfrm>
          <a:off x="3912647" y="1195089"/>
          <a:ext cx="1871293" cy="935646"/>
        </a:xfrm>
        <a:prstGeom prst="roundRect">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en-US" sz="1600" kern="1200" dirty="0"/>
            <a:t>Analysis</a:t>
          </a:r>
          <a:endParaRPr lang="ar-SA" sz="1600" kern="1200" dirty="0"/>
        </a:p>
      </dsp:txBody>
      <dsp:txXfrm>
        <a:off x="3958321" y="1240763"/>
        <a:ext cx="1779945" cy="844298"/>
      </dsp:txXfrm>
    </dsp:sp>
    <dsp:sp modelId="{2D3A4575-D9F3-47F4-A2EF-B3C2CF0A88D1}">
      <dsp:nvSpPr>
        <dsp:cNvPr id="0" name=""/>
        <dsp:cNvSpPr/>
      </dsp:nvSpPr>
      <dsp:spPr>
        <a:xfrm>
          <a:off x="3809999" y="2983937"/>
          <a:ext cx="1871293" cy="935646"/>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en-US" sz="1600" kern="1200" dirty="0"/>
            <a:t>Design</a:t>
          </a:r>
          <a:endParaRPr lang="ar-SA" sz="1600" kern="1200" dirty="0"/>
        </a:p>
      </dsp:txBody>
      <dsp:txXfrm>
        <a:off x="3855673" y="3029611"/>
        <a:ext cx="1779945" cy="844298"/>
      </dsp:txXfrm>
    </dsp:sp>
    <dsp:sp modelId="{B0B4293D-7A0F-4441-A85B-74D727470E54}">
      <dsp:nvSpPr>
        <dsp:cNvPr id="0" name=""/>
        <dsp:cNvSpPr/>
      </dsp:nvSpPr>
      <dsp:spPr>
        <a:xfrm>
          <a:off x="788856" y="2879001"/>
          <a:ext cx="1998785" cy="935646"/>
        </a:xfrm>
        <a:prstGeom prst="round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en-US" sz="1600" kern="1200" dirty="0"/>
            <a:t>Implementation</a:t>
          </a:r>
          <a:endParaRPr lang="ar-SA" sz="1600" kern="1200" dirty="0"/>
        </a:p>
      </dsp:txBody>
      <dsp:txXfrm>
        <a:off x="834530" y="2924675"/>
        <a:ext cx="1907437" cy="844298"/>
      </dsp:txXfrm>
    </dsp:sp>
    <dsp:sp modelId="{E95B5373-5D53-4146-89CC-20B871CA050F}">
      <dsp:nvSpPr>
        <dsp:cNvPr id="0" name=""/>
        <dsp:cNvSpPr/>
      </dsp:nvSpPr>
      <dsp:spPr>
        <a:xfrm>
          <a:off x="760414" y="1045266"/>
          <a:ext cx="1871293" cy="935646"/>
        </a:xfrm>
        <a:prstGeom prst="roundRect">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en-US" sz="1600" kern="1200" dirty="0"/>
            <a:t>Testing</a:t>
          </a:r>
          <a:endParaRPr lang="ar-SA" sz="1600" kern="1200" dirty="0"/>
        </a:p>
      </dsp:txBody>
      <dsp:txXfrm>
        <a:off x="806088" y="1090940"/>
        <a:ext cx="1779945" cy="844298"/>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2146" name="Rectangle 2">
            <a:extLst>
              <a:ext uri="{FF2B5EF4-FFF2-40B4-BE49-F238E27FC236}">
                <a16:creationId xmlns:a16="http://schemas.microsoft.com/office/drawing/2014/main" id="{2C65B395-4AEE-4A0D-A42D-7B9AC8161B10}"/>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eaLnBrk="1" hangingPunct="1">
              <a:defRPr sz="1200" b="0">
                <a:latin typeface="Times New Roman" panose="02020603050405020304" pitchFamily="18" charset="0"/>
              </a:defRPr>
            </a:lvl1pPr>
          </a:lstStyle>
          <a:p>
            <a:pPr>
              <a:defRPr/>
            </a:pPr>
            <a:endParaRPr lang="en-US" altLang="en-US"/>
          </a:p>
        </p:txBody>
      </p:sp>
      <p:sp>
        <p:nvSpPr>
          <p:cNvPr id="902147" name="Rectangle 3">
            <a:extLst>
              <a:ext uri="{FF2B5EF4-FFF2-40B4-BE49-F238E27FC236}">
                <a16:creationId xmlns:a16="http://schemas.microsoft.com/office/drawing/2014/main" id="{593EED25-D5D4-41A3-BB75-6F6FCE1B35BC}"/>
              </a:ext>
            </a:extLst>
          </p:cNvPr>
          <p:cNvSpPr>
            <a:spLocks noGrp="1" noChangeArrowheads="1"/>
          </p:cNvSpPr>
          <p:nvPr>
            <p:ph type="dt" idx="1"/>
          </p:nvPr>
        </p:nvSpPr>
        <p:spPr bwMode="auto">
          <a:xfrm>
            <a:off x="3884613"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b="0">
                <a:latin typeface="Times New Roman" panose="02020603050405020304" pitchFamily="18" charset="0"/>
              </a:defRPr>
            </a:lvl1pPr>
          </a:lstStyle>
          <a:p>
            <a:pPr>
              <a:defRPr/>
            </a:pPr>
            <a:endParaRPr lang="en-US" altLang="en-US"/>
          </a:p>
        </p:txBody>
      </p:sp>
      <p:sp>
        <p:nvSpPr>
          <p:cNvPr id="3076" name="Rectangle 4">
            <a:extLst>
              <a:ext uri="{FF2B5EF4-FFF2-40B4-BE49-F238E27FC236}">
                <a16:creationId xmlns:a16="http://schemas.microsoft.com/office/drawing/2014/main" id="{3B7547AC-9CAC-45DD-B1AD-F14A4583E172}"/>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02149" name="Rectangle 5">
            <a:extLst>
              <a:ext uri="{FF2B5EF4-FFF2-40B4-BE49-F238E27FC236}">
                <a16:creationId xmlns:a16="http://schemas.microsoft.com/office/drawing/2014/main" id="{C2C6FEC9-6CD7-421D-A8EA-3749514B1BB7}"/>
              </a:ext>
            </a:extLst>
          </p:cNvPr>
          <p:cNvSpPr>
            <a:spLocks noGrp="1" noChangeArrowheads="1"/>
          </p:cNvSpPr>
          <p:nvPr>
            <p:ph type="body" sz="quarter" idx="3"/>
          </p:nvPr>
        </p:nvSpPr>
        <p:spPr bwMode="auto">
          <a:xfrm>
            <a:off x="685800" y="4343400"/>
            <a:ext cx="54864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902150" name="Rectangle 6">
            <a:extLst>
              <a:ext uri="{FF2B5EF4-FFF2-40B4-BE49-F238E27FC236}">
                <a16:creationId xmlns:a16="http://schemas.microsoft.com/office/drawing/2014/main" id="{8A804BEF-FE1E-4944-9B5F-2B8CA3565C48}"/>
              </a:ext>
            </a:extLst>
          </p:cNvPr>
          <p:cNvSpPr>
            <a:spLocks noGrp="1" noChangeArrowheads="1"/>
          </p:cNvSpPr>
          <p:nvPr>
            <p:ph type="ftr" sz="quarter" idx="4"/>
          </p:nvPr>
        </p:nvSpPr>
        <p:spPr bwMode="auto">
          <a:xfrm>
            <a:off x="0"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b="0">
                <a:latin typeface="Times New Roman" panose="02020603050405020304" pitchFamily="18" charset="0"/>
              </a:defRPr>
            </a:lvl1pPr>
          </a:lstStyle>
          <a:p>
            <a:pPr>
              <a:defRPr/>
            </a:pPr>
            <a:endParaRPr lang="en-US" altLang="en-US"/>
          </a:p>
        </p:txBody>
      </p:sp>
      <p:sp>
        <p:nvSpPr>
          <p:cNvPr id="902151" name="Rectangle 7">
            <a:extLst>
              <a:ext uri="{FF2B5EF4-FFF2-40B4-BE49-F238E27FC236}">
                <a16:creationId xmlns:a16="http://schemas.microsoft.com/office/drawing/2014/main" id="{77FC7A14-6909-4112-91DD-D10EB961802D}"/>
              </a:ext>
            </a:extLst>
          </p:cNvPr>
          <p:cNvSpPr>
            <a:spLocks noGrp="1" noChangeArrowheads="1"/>
          </p:cNvSpPr>
          <p:nvPr>
            <p:ph type="sldNum" sz="quarter" idx="5"/>
          </p:nvPr>
        </p:nvSpPr>
        <p:spPr bwMode="auto">
          <a:xfrm>
            <a:off x="3884613" y="8685213"/>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b="0" smtClean="0">
                <a:latin typeface="Times New Roman" panose="02020603050405020304" pitchFamily="18" charset="0"/>
              </a:defRPr>
            </a:lvl1pPr>
          </a:lstStyle>
          <a:p>
            <a:pPr>
              <a:defRPr/>
            </a:pPr>
            <a:fld id="{491E6A99-ECCE-4D21-84E8-65BAC14B700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7">
            <a:extLst>
              <a:ext uri="{FF2B5EF4-FFF2-40B4-BE49-F238E27FC236}">
                <a16:creationId xmlns:a16="http://schemas.microsoft.com/office/drawing/2014/main" id="{469AFCE2-298F-4655-A293-BC0CA2C39CB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6B415EC8-1AC3-43E5-9967-66DFC85D1FDF}" type="slidenum">
              <a:rPr lang="en-US" altLang="en-US" sz="1200" b="0">
                <a:latin typeface="Times New Roman" panose="02020603050405020304" pitchFamily="18" charset="0"/>
              </a:rPr>
              <a:pPr/>
              <a:t>1</a:t>
            </a:fld>
            <a:endParaRPr lang="en-US" altLang="en-US" sz="1200" b="0">
              <a:latin typeface="Times New Roman" panose="02020603050405020304" pitchFamily="18" charset="0"/>
            </a:endParaRPr>
          </a:p>
        </p:txBody>
      </p:sp>
      <p:sp>
        <p:nvSpPr>
          <p:cNvPr id="5122" name="Rectangle 2">
            <a:extLst>
              <a:ext uri="{FF2B5EF4-FFF2-40B4-BE49-F238E27FC236}">
                <a16:creationId xmlns:a16="http://schemas.microsoft.com/office/drawing/2014/main" id="{602E95DB-A885-45E1-8359-BDE8635351F7}"/>
              </a:ext>
            </a:extLst>
          </p:cNvPr>
          <p:cNvSpPr>
            <a:spLocks noGrp="1" noRot="1" noChangeAspect="1" noChangeArrowheads="1" noTextEdit="1"/>
          </p:cNvSpPr>
          <p:nvPr>
            <p:ph type="sldImg"/>
          </p:nvPr>
        </p:nvSpPr>
        <p:spPr>
          <a:ln/>
        </p:spPr>
      </p:sp>
      <p:sp>
        <p:nvSpPr>
          <p:cNvPr id="5123" name="Rectangle 3">
            <a:extLst>
              <a:ext uri="{FF2B5EF4-FFF2-40B4-BE49-F238E27FC236}">
                <a16:creationId xmlns:a16="http://schemas.microsoft.com/office/drawing/2014/main" id="{7702DA68-6422-4DA3-9DDF-7209FB751D5B}"/>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a:extLst>
              <a:ext uri="{FF2B5EF4-FFF2-40B4-BE49-F238E27FC236}">
                <a16:creationId xmlns:a16="http://schemas.microsoft.com/office/drawing/2014/main" id="{7EFB3427-411B-4C96-BDC4-E9918900EE32}"/>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B0C588CD-4A8A-461D-993D-663A4930CE7F}" type="slidenum">
              <a:rPr lang="en-US" altLang="en-US" sz="1200" b="0">
                <a:latin typeface="Times New Roman" panose="02020603050405020304" pitchFamily="18" charset="0"/>
              </a:rPr>
              <a:pPr/>
              <a:t>17</a:t>
            </a:fld>
            <a:endParaRPr lang="en-US" altLang="en-US" sz="1200" b="0">
              <a:latin typeface="Times New Roman" panose="02020603050405020304" pitchFamily="18" charset="0"/>
            </a:endParaRPr>
          </a:p>
        </p:txBody>
      </p:sp>
      <p:sp>
        <p:nvSpPr>
          <p:cNvPr id="30722" name="Rectangle 2">
            <a:extLst>
              <a:ext uri="{FF2B5EF4-FFF2-40B4-BE49-F238E27FC236}">
                <a16:creationId xmlns:a16="http://schemas.microsoft.com/office/drawing/2014/main" id="{1FFAE11D-D6AF-4B6F-BC18-F82710966A67}"/>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B679D98D-3949-4C7E-81D9-18C8E8D3F9C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a:extLst>
              <a:ext uri="{FF2B5EF4-FFF2-40B4-BE49-F238E27FC236}">
                <a16:creationId xmlns:a16="http://schemas.microsoft.com/office/drawing/2014/main" id="{7E819082-C32D-433D-9D5E-F1972E3AEF7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875C4354-4D73-4B07-8C77-6BA82D437525}" type="slidenum">
              <a:rPr lang="en-US" altLang="en-US" sz="1200" b="0">
                <a:latin typeface="Times New Roman" panose="02020603050405020304" pitchFamily="18" charset="0"/>
              </a:rPr>
              <a:pPr/>
              <a:t>18</a:t>
            </a:fld>
            <a:endParaRPr lang="en-US" altLang="en-US" sz="1200" b="0">
              <a:latin typeface="Times New Roman" panose="02020603050405020304" pitchFamily="18" charset="0"/>
            </a:endParaRPr>
          </a:p>
        </p:txBody>
      </p:sp>
      <p:sp>
        <p:nvSpPr>
          <p:cNvPr id="32770" name="Rectangle 2">
            <a:extLst>
              <a:ext uri="{FF2B5EF4-FFF2-40B4-BE49-F238E27FC236}">
                <a16:creationId xmlns:a16="http://schemas.microsoft.com/office/drawing/2014/main" id="{073A8291-5F4A-4ED6-9DEE-30CF7D0A268D}"/>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CC945CB1-7931-485A-A561-3026BA4ED1B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a:extLst>
              <a:ext uri="{FF2B5EF4-FFF2-40B4-BE49-F238E27FC236}">
                <a16:creationId xmlns:a16="http://schemas.microsoft.com/office/drawing/2014/main" id="{1D05A445-F715-4658-B2A1-0658E0724B34}"/>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EDC47131-9F19-47FC-B2DD-465C2C6D5F55}" type="slidenum">
              <a:rPr lang="en-US" altLang="en-US" sz="1200" b="0">
                <a:latin typeface="Times New Roman" panose="02020603050405020304" pitchFamily="18" charset="0"/>
              </a:rPr>
              <a:pPr/>
              <a:t>19</a:t>
            </a:fld>
            <a:endParaRPr lang="en-US" altLang="en-US" sz="1200" b="0">
              <a:latin typeface="Times New Roman" panose="02020603050405020304" pitchFamily="18" charset="0"/>
            </a:endParaRPr>
          </a:p>
        </p:txBody>
      </p:sp>
      <p:sp>
        <p:nvSpPr>
          <p:cNvPr id="34818" name="Rectangle 2">
            <a:extLst>
              <a:ext uri="{FF2B5EF4-FFF2-40B4-BE49-F238E27FC236}">
                <a16:creationId xmlns:a16="http://schemas.microsoft.com/office/drawing/2014/main" id="{41162678-190D-40DB-BE2F-B3FAB71D85C6}"/>
              </a:ext>
            </a:extLst>
          </p:cNvPr>
          <p:cNvSpPr>
            <a:spLocks noGrp="1" noRot="1" noChangeAspect="1" noChangeArrowheads="1" noTextEdit="1"/>
          </p:cNvSpPr>
          <p:nvPr>
            <p:ph type="sldImg"/>
          </p:nvPr>
        </p:nvSpPr>
        <p:spPr>
          <a:ln/>
        </p:spPr>
      </p:sp>
      <p:sp>
        <p:nvSpPr>
          <p:cNvPr id="34819" name="Rectangle 3">
            <a:extLst>
              <a:ext uri="{FF2B5EF4-FFF2-40B4-BE49-F238E27FC236}">
                <a16:creationId xmlns:a16="http://schemas.microsoft.com/office/drawing/2014/main" id="{5E141E41-B94A-42E9-B27D-B8876C96A57A}"/>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a:extLst>
              <a:ext uri="{FF2B5EF4-FFF2-40B4-BE49-F238E27FC236}">
                <a16:creationId xmlns:a16="http://schemas.microsoft.com/office/drawing/2014/main" id="{60A3942A-D709-40B7-A7FB-5FF17D4A310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43BCD71A-E3CA-4E34-8C45-9A3DD215F607}" type="slidenum">
              <a:rPr lang="en-US" altLang="en-US" sz="1200" b="0">
                <a:latin typeface="Times New Roman" panose="02020603050405020304" pitchFamily="18" charset="0"/>
              </a:rPr>
              <a:pPr/>
              <a:t>20</a:t>
            </a:fld>
            <a:endParaRPr lang="en-US" altLang="en-US" sz="1200" b="0">
              <a:latin typeface="Times New Roman" panose="02020603050405020304" pitchFamily="18" charset="0"/>
            </a:endParaRPr>
          </a:p>
        </p:txBody>
      </p:sp>
      <p:sp>
        <p:nvSpPr>
          <p:cNvPr id="36866" name="Rectangle 2">
            <a:extLst>
              <a:ext uri="{FF2B5EF4-FFF2-40B4-BE49-F238E27FC236}">
                <a16:creationId xmlns:a16="http://schemas.microsoft.com/office/drawing/2014/main" id="{6A7BB1B1-5981-4B5D-8058-34E638DFDEFC}"/>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10CA8624-2FCF-4254-9BB0-985791E03BC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a:extLst>
              <a:ext uri="{FF2B5EF4-FFF2-40B4-BE49-F238E27FC236}">
                <a16:creationId xmlns:a16="http://schemas.microsoft.com/office/drawing/2014/main" id="{D44200EA-9A31-4321-9AB4-105CF2609773}"/>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D71375D5-4B1C-45AA-839F-750BE76BA8D4}" type="slidenum">
              <a:rPr lang="en-US" altLang="en-US" sz="1200" b="0">
                <a:latin typeface="Times New Roman" panose="02020603050405020304" pitchFamily="18" charset="0"/>
              </a:rPr>
              <a:pPr/>
              <a:t>2</a:t>
            </a:fld>
            <a:endParaRPr lang="en-US" altLang="en-US" sz="1200" b="0">
              <a:latin typeface="Times New Roman" panose="02020603050405020304" pitchFamily="18" charset="0"/>
            </a:endParaRPr>
          </a:p>
        </p:txBody>
      </p:sp>
      <p:sp>
        <p:nvSpPr>
          <p:cNvPr id="7170" name="Rectangle 2">
            <a:extLst>
              <a:ext uri="{FF2B5EF4-FFF2-40B4-BE49-F238E27FC236}">
                <a16:creationId xmlns:a16="http://schemas.microsoft.com/office/drawing/2014/main" id="{C8BD843B-28C6-4FA7-B098-8B0C9F3D1CD2}"/>
              </a:ext>
            </a:extLst>
          </p:cNvPr>
          <p:cNvSpPr>
            <a:spLocks noGrp="1" noRot="1" noChangeAspect="1" noChangeArrowheads="1" noTextEdit="1"/>
          </p:cNvSpPr>
          <p:nvPr>
            <p:ph type="sldImg"/>
          </p:nvPr>
        </p:nvSpPr>
        <p:spPr>
          <a:ln/>
        </p:spPr>
      </p:sp>
      <p:sp>
        <p:nvSpPr>
          <p:cNvPr id="7171" name="Rectangle 3">
            <a:extLst>
              <a:ext uri="{FF2B5EF4-FFF2-40B4-BE49-F238E27FC236}">
                <a16:creationId xmlns:a16="http://schemas.microsoft.com/office/drawing/2014/main" id="{589D315D-F0F4-4B7E-95EB-999C46F3E24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a:extLst>
              <a:ext uri="{FF2B5EF4-FFF2-40B4-BE49-F238E27FC236}">
                <a16:creationId xmlns:a16="http://schemas.microsoft.com/office/drawing/2014/main" id="{D9A1EB3F-646F-4F07-A464-3FEEA797D11A}"/>
              </a:ext>
            </a:extLst>
          </p:cNvPr>
          <p:cNvSpPr>
            <a:spLocks noGrp="1" noChangeArrowheads="1"/>
          </p:cNvSpPr>
          <p:nvPr>
            <p:ph type="body" idx="1"/>
          </p:nvPr>
        </p:nvSpPr>
        <p:spPr>
          <a:xfrm>
            <a:off x="642938" y="3886200"/>
            <a:ext cx="55118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latin typeface="Times" panose="02020603050405020304" pitchFamily="18" charset="0"/>
            </a:endParaRPr>
          </a:p>
        </p:txBody>
      </p:sp>
      <p:sp>
        <p:nvSpPr>
          <p:cNvPr id="10242" name="Rectangle 3">
            <a:extLst>
              <a:ext uri="{FF2B5EF4-FFF2-40B4-BE49-F238E27FC236}">
                <a16:creationId xmlns:a16="http://schemas.microsoft.com/office/drawing/2014/main" id="{2C9994F9-40D4-41C6-8090-2682F6D7EE8E}"/>
              </a:ext>
            </a:extLst>
          </p:cNvPr>
          <p:cNvSpPr>
            <a:spLocks noGrp="1" noRot="1" noChangeAspect="1" noChangeArrowheads="1" noTextEdit="1"/>
          </p:cNvSpPr>
          <p:nvPr>
            <p:ph type="sldImg"/>
          </p:nvPr>
        </p:nvSpPr>
        <p:spPr>
          <a:xfrm>
            <a:off x="1228725" y="454025"/>
            <a:ext cx="4572000" cy="3429000"/>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026">
            <a:extLst>
              <a:ext uri="{FF2B5EF4-FFF2-40B4-BE49-F238E27FC236}">
                <a16:creationId xmlns:a16="http://schemas.microsoft.com/office/drawing/2014/main" id="{84CACA67-5DAD-4809-B2A6-7BBF3329B02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de-DE" altLang="en-US">
              <a:latin typeface="Times" panose="02020603050405020304" pitchFamily="18" charset="0"/>
            </a:endParaRPr>
          </a:p>
        </p:txBody>
      </p:sp>
      <p:sp>
        <p:nvSpPr>
          <p:cNvPr id="15362" name="Rectangle 1027">
            <a:extLst>
              <a:ext uri="{FF2B5EF4-FFF2-40B4-BE49-F238E27FC236}">
                <a16:creationId xmlns:a16="http://schemas.microsoft.com/office/drawing/2014/main" id="{283C8D66-0E7F-40FD-ADCA-E0C6630D3801}"/>
              </a:ext>
            </a:extLst>
          </p:cNvPr>
          <p:cNvSpPr>
            <a:spLocks noGrp="1" noRot="1" noChangeAspect="1" noChangeArrowheads="1" noTextEdit="1"/>
          </p:cNvSpPr>
          <p:nvPr>
            <p:ph type="sldImg"/>
          </p:nvPr>
        </p:nvSpPr>
        <p:spPr>
          <a:xfrm>
            <a:off x="1292225" y="31750"/>
            <a:ext cx="4164013" cy="3122613"/>
          </a:xfrm>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a:extLst>
              <a:ext uri="{FF2B5EF4-FFF2-40B4-BE49-F238E27FC236}">
                <a16:creationId xmlns:a16="http://schemas.microsoft.com/office/drawing/2014/main" id="{099A3799-5DAA-4E7F-B585-CED64D6A51A2}"/>
              </a:ext>
            </a:extLst>
          </p:cNvPr>
          <p:cNvSpPr>
            <a:spLocks noGrp="1" noChangeArrowheads="1"/>
          </p:cNvSpPr>
          <p:nvPr>
            <p:ph type="body" idx="1"/>
          </p:nvPr>
        </p:nvSpPr>
        <p:spPr>
          <a:xfrm>
            <a:off x="642938" y="3886200"/>
            <a:ext cx="5511800" cy="464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latin typeface="Times" panose="02020603050405020304" pitchFamily="18" charset="0"/>
            </a:endParaRPr>
          </a:p>
        </p:txBody>
      </p:sp>
      <p:sp>
        <p:nvSpPr>
          <p:cNvPr id="12290" name="Rectangle 3">
            <a:extLst>
              <a:ext uri="{FF2B5EF4-FFF2-40B4-BE49-F238E27FC236}">
                <a16:creationId xmlns:a16="http://schemas.microsoft.com/office/drawing/2014/main" id="{461D7114-2444-4039-BDA3-D66353A5E256}"/>
              </a:ext>
            </a:extLst>
          </p:cNvPr>
          <p:cNvSpPr>
            <a:spLocks noGrp="1" noRot="1" noChangeAspect="1" noChangeArrowheads="1" noTextEdit="1"/>
          </p:cNvSpPr>
          <p:nvPr>
            <p:ph type="sldImg"/>
          </p:nvPr>
        </p:nvSpPr>
        <p:spPr>
          <a:xfrm>
            <a:off x="1228725" y="454025"/>
            <a:ext cx="4572000" cy="3429000"/>
          </a:xfrm>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261E2E1-7939-4B1D-9B72-EE9BF95F2E06}"/>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59E9FD6-ADB0-491B-8593-83EE8DCA0156}"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492994" name="Rectangle 2">
            <a:extLst>
              <a:ext uri="{FF2B5EF4-FFF2-40B4-BE49-F238E27FC236}">
                <a16:creationId xmlns:a16="http://schemas.microsoft.com/office/drawing/2014/main" id="{F94AA729-312D-4C99-B4E0-FEFDC26A04EB}"/>
              </a:ext>
            </a:extLst>
          </p:cNvPr>
          <p:cNvSpPr>
            <a:spLocks noGrp="1" noRot="1" noChangeAspect="1" noChangeArrowheads="1" noTextEdit="1"/>
          </p:cNvSpPr>
          <p:nvPr>
            <p:ph type="sldImg"/>
          </p:nvPr>
        </p:nvSpPr>
        <p:spPr>
          <a:ln/>
        </p:spPr>
      </p:sp>
      <p:sp>
        <p:nvSpPr>
          <p:cNvPr id="1492995" name="Rectangle 3">
            <a:extLst>
              <a:ext uri="{FF2B5EF4-FFF2-40B4-BE49-F238E27FC236}">
                <a16:creationId xmlns:a16="http://schemas.microsoft.com/office/drawing/2014/main" id="{3CF46A3D-D1B5-4C07-A163-551FBAE6342B}"/>
              </a:ext>
            </a:extLst>
          </p:cNvPr>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718317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a:extLst>
              <a:ext uri="{FF2B5EF4-FFF2-40B4-BE49-F238E27FC236}">
                <a16:creationId xmlns:a16="http://schemas.microsoft.com/office/drawing/2014/main" id="{1E66ABC9-41FB-4A37-90EB-6A3D2AE8DCEE}"/>
              </a:ext>
            </a:extLst>
          </p:cNvPr>
          <p:cNvSpPr>
            <a:spLocks noGrp="1" noRot="1" noChangeAspect="1" noChangeArrowheads="1" noTextEdit="1"/>
          </p:cNvSpPr>
          <p:nvPr>
            <p:ph type="sldImg"/>
          </p:nvPr>
        </p:nvSpPr>
        <p:spPr>
          <a:xfrm>
            <a:off x="1150938" y="692150"/>
            <a:ext cx="4556125" cy="3416300"/>
          </a:xfrm>
          <a:ln/>
        </p:spPr>
      </p:sp>
      <p:sp>
        <p:nvSpPr>
          <p:cNvPr id="39938" name="Notes Placeholder 2">
            <a:extLst>
              <a:ext uri="{FF2B5EF4-FFF2-40B4-BE49-F238E27FC236}">
                <a16:creationId xmlns:a16="http://schemas.microsoft.com/office/drawing/2014/main" id="{440FEF9D-D012-476E-8A0B-9AC4C8400051}"/>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F69DF99-1F52-4A58-8249-69E43514E107}"/>
              </a:ext>
            </a:extLst>
          </p:cNvPr>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4FDE5A5-F611-4CDC-A9B5-0828AC08CDC6}"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495042" name="Rectangle 2">
            <a:extLst>
              <a:ext uri="{FF2B5EF4-FFF2-40B4-BE49-F238E27FC236}">
                <a16:creationId xmlns:a16="http://schemas.microsoft.com/office/drawing/2014/main" id="{5CA3E157-1D23-4FF8-8168-49751716BBAE}"/>
              </a:ext>
            </a:extLst>
          </p:cNvPr>
          <p:cNvSpPr>
            <a:spLocks noGrp="1" noRot="1" noChangeAspect="1" noChangeArrowheads="1" noTextEdit="1"/>
          </p:cNvSpPr>
          <p:nvPr>
            <p:ph type="sldImg"/>
          </p:nvPr>
        </p:nvSpPr>
        <p:spPr>
          <a:ln/>
        </p:spPr>
      </p:sp>
      <p:sp>
        <p:nvSpPr>
          <p:cNvPr id="1495043" name="Rectangle 3">
            <a:extLst>
              <a:ext uri="{FF2B5EF4-FFF2-40B4-BE49-F238E27FC236}">
                <a16:creationId xmlns:a16="http://schemas.microsoft.com/office/drawing/2014/main" id="{0D08C798-0260-4DAE-92BC-BC73B61A8740}"/>
              </a:ext>
            </a:extLst>
          </p:cNvPr>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1733017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a:extLst>
              <a:ext uri="{FF2B5EF4-FFF2-40B4-BE49-F238E27FC236}">
                <a16:creationId xmlns:a16="http://schemas.microsoft.com/office/drawing/2014/main" id="{B4BF74AA-43E4-4A46-A7B2-92074797C19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fld id="{7A5917C3-FA2C-4365-8B95-01BEF00A74ED}" type="slidenum">
              <a:rPr lang="en-US" altLang="en-US" sz="1200" b="0">
                <a:latin typeface="Times New Roman" panose="02020603050405020304" pitchFamily="18" charset="0"/>
              </a:rPr>
              <a:pPr/>
              <a:t>15</a:t>
            </a:fld>
            <a:endParaRPr lang="en-US" altLang="en-US" sz="1200" b="0">
              <a:latin typeface="Times New Roman" panose="02020603050405020304" pitchFamily="18" charset="0"/>
            </a:endParaRPr>
          </a:p>
        </p:txBody>
      </p:sp>
      <p:sp>
        <p:nvSpPr>
          <p:cNvPr id="27650" name="Rectangle 2">
            <a:extLst>
              <a:ext uri="{FF2B5EF4-FFF2-40B4-BE49-F238E27FC236}">
                <a16:creationId xmlns:a16="http://schemas.microsoft.com/office/drawing/2014/main" id="{76F29888-4C50-4045-AE94-8F14D93539AA}"/>
              </a:ext>
            </a:extLst>
          </p:cNvPr>
          <p:cNvSpPr>
            <a:spLocks noGrp="1" noRot="1" noChangeAspect="1" noChangeArrowheads="1" noTextEdit="1"/>
          </p:cNvSpPr>
          <p:nvPr>
            <p:ph type="sldImg"/>
          </p:nvPr>
        </p:nvSpPr>
        <p:spPr>
          <a:ln/>
        </p:spPr>
      </p:sp>
      <p:sp>
        <p:nvSpPr>
          <p:cNvPr id="27651" name="Rectangle 3">
            <a:extLst>
              <a:ext uri="{FF2B5EF4-FFF2-40B4-BE49-F238E27FC236}">
                <a16:creationId xmlns:a16="http://schemas.microsoft.com/office/drawing/2014/main" id="{648C7FEF-81C6-4137-85A4-D2C374AC734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3ECC4ABA-21DF-4B74-A272-EBD42315503F}"/>
              </a:ext>
            </a:extLst>
          </p:cNvPr>
          <p:cNvGrpSpPr>
            <a:grpSpLocks/>
          </p:cNvGrpSpPr>
          <p:nvPr/>
        </p:nvGrpSpPr>
        <p:grpSpPr bwMode="auto">
          <a:xfrm>
            <a:off x="0" y="2438400"/>
            <a:ext cx="9009063" cy="1052513"/>
            <a:chOff x="0" y="1536"/>
            <a:chExt cx="5675" cy="663"/>
          </a:xfrm>
        </p:grpSpPr>
        <p:grpSp>
          <p:nvGrpSpPr>
            <p:cNvPr id="5" name="Group 3">
              <a:extLst>
                <a:ext uri="{FF2B5EF4-FFF2-40B4-BE49-F238E27FC236}">
                  <a16:creationId xmlns:a16="http://schemas.microsoft.com/office/drawing/2014/main" id="{532F0B6A-667A-4C3E-979F-460B992B2A03}"/>
                </a:ext>
              </a:extLst>
            </p:cNvPr>
            <p:cNvGrpSpPr>
              <a:grpSpLocks/>
            </p:cNvGrpSpPr>
            <p:nvPr/>
          </p:nvGrpSpPr>
          <p:grpSpPr bwMode="auto">
            <a:xfrm>
              <a:off x="183" y="1604"/>
              <a:ext cx="448" cy="299"/>
              <a:chOff x="720" y="336"/>
              <a:chExt cx="624" cy="432"/>
            </a:xfrm>
          </p:grpSpPr>
          <p:sp>
            <p:nvSpPr>
              <p:cNvPr id="12" name="Rectangle 4">
                <a:extLst>
                  <a:ext uri="{FF2B5EF4-FFF2-40B4-BE49-F238E27FC236}">
                    <a16:creationId xmlns:a16="http://schemas.microsoft.com/office/drawing/2014/main" id="{34C4F3EA-5DAC-4561-95BB-162632F5121D}"/>
                  </a:ext>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sp>
            <p:nvSpPr>
              <p:cNvPr id="13" name="Rectangle 5">
                <a:extLst>
                  <a:ext uri="{FF2B5EF4-FFF2-40B4-BE49-F238E27FC236}">
                    <a16:creationId xmlns:a16="http://schemas.microsoft.com/office/drawing/2014/main" id="{781D967B-7264-4483-BC5A-E2B494283F8A}"/>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grpSp>
        <p:grpSp>
          <p:nvGrpSpPr>
            <p:cNvPr id="6" name="Group 6">
              <a:extLst>
                <a:ext uri="{FF2B5EF4-FFF2-40B4-BE49-F238E27FC236}">
                  <a16:creationId xmlns:a16="http://schemas.microsoft.com/office/drawing/2014/main" id="{100854EA-CA86-4CBB-A6F8-A40CEF5D1BE4}"/>
                </a:ext>
              </a:extLst>
            </p:cNvPr>
            <p:cNvGrpSpPr>
              <a:grpSpLocks/>
            </p:cNvGrpSpPr>
            <p:nvPr/>
          </p:nvGrpSpPr>
          <p:grpSpPr bwMode="auto">
            <a:xfrm>
              <a:off x="261" y="1870"/>
              <a:ext cx="465" cy="299"/>
              <a:chOff x="912" y="2640"/>
              <a:chExt cx="672" cy="432"/>
            </a:xfrm>
          </p:grpSpPr>
          <p:sp>
            <p:nvSpPr>
              <p:cNvPr id="10" name="Rectangle 7">
                <a:extLst>
                  <a:ext uri="{FF2B5EF4-FFF2-40B4-BE49-F238E27FC236}">
                    <a16:creationId xmlns:a16="http://schemas.microsoft.com/office/drawing/2014/main" id="{9C76724E-7A40-4A98-982D-1089369D81B4}"/>
                  </a:ext>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sp>
            <p:nvSpPr>
              <p:cNvPr id="11" name="Rectangle 8">
                <a:extLst>
                  <a:ext uri="{FF2B5EF4-FFF2-40B4-BE49-F238E27FC236}">
                    <a16:creationId xmlns:a16="http://schemas.microsoft.com/office/drawing/2014/main" id="{4EB0F0F7-CD0D-4991-BF4F-D9E2F4012B5B}"/>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grpSp>
        <p:sp>
          <p:nvSpPr>
            <p:cNvPr id="7" name="Rectangle 9">
              <a:extLst>
                <a:ext uri="{FF2B5EF4-FFF2-40B4-BE49-F238E27FC236}">
                  <a16:creationId xmlns:a16="http://schemas.microsoft.com/office/drawing/2014/main" id="{53C4E1B4-CB77-4C53-8309-4402C2427C87}"/>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sp>
          <p:nvSpPr>
            <p:cNvPr id="8" name="Rectangle 10">
              <a:extLst>
                <a:ext uri="{FF2B5EF4-FFF2-40B4-BE49-F238E27FC236}">
                  <a16:creationId xmlns:a16="http://schemas.microsoft.com/office/drawing/2014/main" id="{02AB1BF3-D709-4C25-9F35-5AC457602D30}"/>
                </a:ext>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sp>
          <p:nvSpPr>
            <p:cNvPr id="9" name="Rectangle 11">
              <a:extLst>
                <a:ext uri="{FF2B5EF4-FFF2-40B4-BE49-F238E27FC236}">
                  <a16:creationId xmlns:a16="http://schemas.microsoft.com/office/drawing/2014/main" id="{DC7AE57D-EF36-460A-B4BF-A43286E65EA4}"/>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US" altLang="en-US"/>
            </a:p>
          </p:txBody>
        </p:sp>
      </p:grpSp>
      <p:sp>
        <p:nvSpPr>
          <p:cNvPr id="14" name="Text Box 17">
            <a:extLst>
              <a:ext uri="{FF2B5EF4-FFF2-40B4-BE49-F238E27FC236}">
                <a16:creationId xmlns:a16="http://schemas.microsoft.com/office/drawing/2014/main" id="{FBB5A89B-5FE3-417D-A98D-C1D7CE674502}"/>
              </a:ext>
            </a:extLst>
          </p:cNvPr>
          <p:cNvSpPr txBox="1">
            <a:spLocks noChangeArrowheads="1"/>
          </p:cNvSpPr>
          <p:nvPr userDrawn="1"/>
        </p:nvSpPr>
        <p:spPr bwMode="auto">
          <a:xfrm>
            <a:off x="0" y="6553200"/>
            <a:ext cx="220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eaLnBrk="1" hangingPunct="1">
              <a:spcBef>
                <a:spcPct val="50000"/>
              </a:spcBef>
            </a:pPr>
            <a:r>
              <a:rPr lang="en-US" altLang="en-US" sz="1400" b="0">
                <a:latin typeface="McGrawHill-Italic" pitchFamily="2" charset="0"/>
              </a:rPr>
              <a:t>McGraw-Hill</a:t>
            </a:r>
            <a:endParaRPr lang="en-US" altLang="en-US" sz="2400" b="0">
              <a:latin typeface="Times New Roman" panose="02020603050405020304" pitchFamily="18" charset="0"/>
            </a:endParaRPr>
          </a:p>
        </p:txBody>
      </p:sp>
      <p:sp>
        <p:nvSpPr>
          <p:cNvPr id="15" name="Text Box 18">
            <a:extLst>
              <a:ext uri="{FF2B5EF4-FFF2-40B4-BE49-F238E27FC236}">
                <a16:creationId xmlns:a16="http://schemas.microsoft.com/office/drawing/2014/main" id="{B8DD7E1B-D53F-4D19-87D2-125F314FA791}"/>
              </a:ext>
            </a:extLst>
          </p:cNvPr>
          <p:cNvSpPr txBox="1">
            <a:spLocks noChangeArrowheads="1"/>
          </p:cNvSpPr>
          <p:nvPr userDrawn="1"/>
        </p:nvSpPr>
        <p:spPr bwMode="auto">
          <a:xfrm>
            <a:off x="4572000" y="6553200"/>
            <a:ext cx="4572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r" eaLnBrk="1" hangingPunct="1">
              <a:spcBef>
                <a:spcPct val="50000"/>
              </a:spcBef>
              <a:buFontTx/>
              <a:buChar char="©"/>
            </a:pPr>
            <a:r>
              <a:rPr lang="en-US" altLang="en-US" sz="1400" b="0">
                <a:latin typeface="McGrawHill-Italic" pitchFamily="2" charset="0"/>
              </a:rPr>
              <a:t>The McGraw-Hill Companies, Inc., 2000</a:t>
            </a:r>
            <a:endParaRPr lang="en-US" altLang="en-US" sz="2400" b="0">
              <a:latin typeface="Times New Roman" panose="02020603050405020304" pitchFamily="18" charset="0"/>
            </a:endParaRPr>
          </a:p>
        </p:txBody>
      </p:sp>
      <p:sp>
        <p:nvSpPr>
          <p:cNvPr id="210956" name="Rectangle 12"/>
          <p:cNvSpPr>
            <a:spLocks noGrp="1" noChangeArrowheads="1"/>
          </p:cNvSpPr>
          <p:nvPr>
            <p:ph type="ctrTitle"/>
          </p:nvPr>
        </p:nvSpPr>
        <p:spPr bwMode="auto">
          <a:xfrm>
            <a:off x="990600" y="1676400"/>
            <a:ext cx="7772400" cy="1462088"/>
          </a:xfrm>
          <a:prstGeom prst="rect">
            <a:avLst/>
          </a:prstGeom>
          <a:noFill/>
        </p:spPr>
        <p:txBody>
          <a:bodyPr vert="horz" wrap="square" lIns="91440" tIns="45720" rIns="91440" bIns="45720" numCol="1" anchor="b" anchorCtr="0" compatLnSpc="1">
            <a:prstTxWarp prst="textNoShape">
              <a:avLst/>
            </a:prstTxWarp>
          </a:bodyPr>
          <a:lstStyle>
            <a:lvl1pPr>
              <a:defRPr/>
            </a:lvl1pPr>
          </a:lstStyle>
          <a:p>
            <a:pPr lvl="0"/>
            <a:r>
              <a:rPr lang="en-US" altLang="en-US" noProof="0"/>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p:spPr>
        <p:txBody>
          <a:bodyPr vert="horz" wrap="square" lIns="91440" tIns="45720" rIns="91440" bIns="45720" numCol="1" anchor="t" anchorCtr="0" compatLnSpc="1">
            <a:prstTxWarp prst="textNoShape">
              <a:avLst/>
            </a:prstTxWarp>
          </a:bodyPr>
          <a:lstStyle>
            <a:lvl1pPr marL="0" indent="0" algn="ctr">
              <a:buFont typeface="Wingdings" pitchFamily="2" charset="2"/>
              <a:buNone/>
              <a:defRPr/>
            </a:lvl1pPr>
          </a:lstStyle>
          <a:p>
            <a:pPr lvl="0"/>
            <a:r>
              <a:rPr lang="en-US" altLang="en-US" noProof="0"/>
              <a:t>Click to edit Master subtitle style</a:t>
            </a:r>
          </a:p>
        </p:txBody>
      </p:sp>
      <p:sp>
        <p:nvSpPr>
          <p:cNvPr id="16" name="Date Placeholder 14">
            <a:extLst>
              <a:ext uri="{FF2B5EF4-FFF2-40B4-BE49-F238E27FC236}">
                <a16:creationId xmlns:a16="http://schemas.microsoft.com/office/drawing/2014/main" id="{0A7B8C20-6130-4580-B813-B495CBCABB23}"/>
              </a:ext>
            </a:extLst>
          </p:cNvPr>
          <p:cNvSpPr>
            <a:spLocks noGrp="1" noChangeArrowheads="1"/>
          </p:cNvSpPr>
          <p:nvPr>
            <p:ph type="dt" sz="half" idx="10"/>
          </p:nvPr>
        </p:nvSpPr>
        <p:spPr bwMode="auto">
          <a:xfrm>
            <a:off x="990600" y="6248400"/>
            <a:ext cx="19050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400" b="0">
                <a:solidFill>
                  <a:schemeClr val="bg2"/>
                </a:solidFill>
                <a:latin typeface="+mn-lt"/>
              </a:defRPr>
            </a:lvl1pPr>
          </a:lstStyle>
          <a:p>
            <a:pPr>
              <a:defRPr/>
            </a:pPr>
            <a:endParaRPr lang="en-US" altLang="en-US"/>
          </a:p>
        </p:txBody>
      </p:sp>
      <p:sp>
        <p:nvSpPr>
          <p:cNvPr id="17" name="Footer Placeholder 15">
            <a:extLst>
              <a:ext uri="{FF2B5EF4-FFF2-40B4-BE49-F238E27FC236}">
                <a16:creationId xmlns:a16="http://schemas.microsoft.com/office/drawing/2014/main" id="{779A5471-120D-4E7E-AB6B-349B86791F31}"/>
              </a:ext>
            </a:extLst>
          </p:cNvPr>
          <p:cNvSpPr>
            <a:spLocks noGrp="1" noChangeArrowheads="1"/>
          </p:cNvSpPr>
          <p:nvPr>
            <p:ph type="ftr" sz="quarter" idx="11"/>
          </p:nvPr>
        </p:nvSpPr>
        <p:spPr bwMode="auto">
          <a:xfrm>
            <a:off x="3429000" y="6248400"/>
            <a:ext cx="2895600" cy="45720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400" b="0">
                <a:solidFill>
                  <a:schemeClr val="bg2"/>
                </a:solidFill>
                <a:latin typeface="+mn-lt"/>
              </a:defRPr>
            </a:lvl1pPr>
          </a:lstStyle>
          <a:p>
            <a:pPr>
              <a:defRPr/>
            </a:pPr>
            <a:endParaRPr lang="en-US" altLang="en-US"/>
          </a:p>
        </p:txBody>
      </p:sp>
      <p:sp>
        <p:nvSpPr>
          <p:cNvPr id="18" name="Slide Number Placeholder 16">
            <a:extLst>
              <a:ext uri="{FF2B5EF4-FFF2-40B4-BE49-F238E27FC236}">
                <a16:creationId xmlns:a16="http://schemas.microsoft.com/office/drawing/2014/main" id="{06B712DA-AB92-4209-9C5E-7517407E8599}"/>
              </a:ext>
            </a:extLst>
          </p:cNvPr>
          <p:cNvSpPr>
            <a:spLocks noGrp="1" noChangeArrowheads="1"/>
          </p:cNvSpPr>
          <p:nvPr>
            <p:ph type="sldNum" sz="quarter" idx="12"/>
          </p:nvPr>
        </p:nvSpPr>
        <p:spPr>
          <a:xfrm>
            <a:off x="6858000" y="6248400"/>
            <a:ext cx="1905000" cy="457200"/>
          </a:xfrm>
        </p:spPr>
        <p:txBody>
          <a:bodyPr/>
          <a:lstStyle>
            <a:lvl1pPr algn="r">
              <a:defRPr sz="1400" b="0" smtClean="0">
                <a:latin typeface="+mn-lt"/>
              </a:defRPr>
            </a:lvl1pPr>
          </a:lstStyle>
          <a:p>
            <a:pPr>
              <a:defRPr/>
            </a:pPr>
            <a:fld id="{4CFF8147-D79D-4583-BF17-7E72F4CD5BF1}" type="slidenum">
              <a:rPr lang="en-US" altLang="en-US"/>
              <a:pPr>
                <a:defRPr/>
              </a:pPr>
              <a:t>‹#›</a:t>
            </a:fld>
            <a:endParaRPr lang="en-US" altLang="en-US"/>
          </a:p>
        </p:txBody>
      </p:sp>
    </p:spTree>
    <p:extLst>
      <p:ext uri="{BB962C8B-B14F-4D97-AF65-F5344CB8AC3E}">
        <p14:creationId xmlns:p14="http://schemas.microsoft.com/office/powerpoint/2010/main" val="2027175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8DBE3806-B93D-4A4D-B89E-5B25DA28BC93}"/>
              </a:ext>
            </a:extLst>
          </p:cNvPr>
          <p:cNvSpPr>
            <a:spLocks noGrp="1" noChangeArrowheads="1"/>
          </p:cNvSpPr>
          <p:nvPr>
            <p:ph type="sldNum" sz="quarter" idx="10"/>
          </p:nvPr>
        </p:nvSpPr>
        <p:spPr>
          <a:ln/>
        </p:spPr>
        <p:txBody>
          <a:bodyPr/>
          <a:lstStyle>
            <a:lvl1pPr>
              <a:defRPr/>
            </a:lvl1pPr>
          </a:lstStyle>
          <a:p>
            <a:pPr>
              <a:defRPr/>
            </a:pPr>
            <a:r>
              <a:rPr lang="en-US" altLang="en-US"/>
              <a:t>10.</a:t>
            </a:r>
            <a:fld id="{922CCE88-5EBD-46C0-9981-B82F5E69A721}" type="slidenum">
              <a:rPr lang="en-US" altLang="en-US" smtClean="0"/>
              <a:pPr>
                <a:defRPr/>
              </a:pPr>
              <a:t>‹#›</a:t>
            </a:fld>
            <a:endParaRPr lang="en-US" altLang="en-US"/>
          </a:p>
        </p:txBody>
      </p:sp>
    </p:spTree>
    <p:extLst>
      <p:ext uri="{BB962C8B-B14F-4D97-AF65-F5344CB8AC3E}">
        <p14:creationId xmlns:p14="http://schemas.microsoft.com/office/powerpoint/2010/main" val="1367592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C35648BE-EFC6-4DAA-8CAB-850126FCD671}"/>
              </a:ext>
            </a:extLst>
          </p:cNvPr>
          <p:cNvSpPr>
            <a:spLocks noGrp="1" noChangeArrowheads="1"/>
          </p:cNvSpPr>
          <p:nvPr>
            <p:ph type="sldNum" sz="quarter" idx="10"/>
          </p:nvPr>
        </p:nvSpPr>
        <p:spPr>
          <a:ln/>
        </p:spPr>
        <p:txBody>
          <a:bodyPr/>
          <a:lstStyle>
            <a:lvl1pPr>
              <a:defRPr/>
            </a:lvl1pPr>
          </a:lstStyle>
          <a:p>
            <a:pPr>
              <a:defRPr/>
            </a:pPr>
            <a:r>
              <a:rPr lang="en-US" altLang="en-US"/>
              <a:t>10.</a:t>
            </a:r>
            <a:fld id="{A65C435F-F121-439E-8FC1-09E44ED9225E}" type="slidenum">
              <a:rPr lang="en-US" altLang="en-US" smtClean="0"/>
              <a:pPr>
                <a:defRPr/>
              </a:pPr>
              <a:t>‹#›</a:t>
            </a:fld>
            <a:endParaRPr lang="en-US" altLang="en-US"/>
          </a:p>
        </p:txBody>
      </p:sp>
    </p:spTree>
    <p:extLst>
      <p:ext uri="{BB962C8B-B14F-4D97-AF65-F5344CB8AC3E}">
        <p14:creationId xmlns:p14="http://schemas.microsoft.com/office/powerpoint/2010/main" val="372371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7D91242-0E3D-4C7C-8877-C804ECCB875F}" type="datetime1">
              <a:rPr lang="ar-SA" smtClean="0"/>
              <a:pPr/>
              <a:t>29/03/1442</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C6C18CD-5869-4000-9223-95330CB63745}"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2737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anose="030F0702030302020204" pitchFamily="66" charset="0"/>
              </a:defRPr>
            </a:lvl1pPr>
          </a:lstStyle>
          <a:p>
            <a:r>
              <a:rPr lang="ar-SA" dirty="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4714343-7237-44F6-ABE6-335A122D7D9D}" type="datetime1">
              <a:rPr lang="ar-SA" smtClean="0"/>
              <a:pPr/>
              <a:t>29/03/1442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3682642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1" cap="none" baseline="0">
                <a:latin typeface="Comic Sans MS" panose="030F0702030302020204" pitchFamily="66" charset="0"/>
              </a:defRPr>
            </a:lvl1pPr>
          </a:lstStyle>
          <a:p>
            <a:r>
              <a:rPr lang="ar-SA" dirty="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E8DC0B0-4EB6-4039-AA68-F2B7D8C20EB2}" type="datetime1">
              <a:rPr lang="ar-SA" smtClean="0"/>
              <a:pPr/>
              <a:t>29/03/1442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3939980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5" name="Date Placeholder 4"/>
          <p:cNvSpPr>
            <a:spLocks noGrp="1"/>
          </p:cNvSpPr>
          <p:nvPr>
            <p:ph type="dt" sz="half" idx="10"/>
          </p:nvPr>
        </p:nvSpPr>
        <p:spPr/>
        <p:txBody>
          <a:bodyPr/>
          <a:lstStyle/>
          <a:p>
            <a:fld id="{559A1B43-37F4-4177-BEC0-277FBBF16B19}" type="datetime1">
              <a:rPr lang="ar-SA" smtClean="0"/>
              <a:pPr/>
              <a:t>29/03/1442</a:t>
            </a:fld>
            <a:endParaRPr lang="ar-SA"/>
          </a:p>
        </p:txBody>
      </p:sp>
      <p:sp>
        <p:nvSpPr>
          <p:cNvPr id="6" name="Footer Placeholder 5"/>
          <p:cNvSpPr>
            <a:spLocks noGrp="1"/>
          </p:cNvSpPr>
          <p:nvPr>
            <p:ph type="ftr" sz="quarter" idx="11"/>
          </p:nvPr>
        </p:nvSpPr>
        <p:spPr/>
        <p:txBody>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extLst>
      <p:ext uri="{BB962C8B-B14F-4D97-AF65-F5344CB8AC3E}">
        <p14:creationId xmlns:p14="http://schemas.microsoft.com/office/powerpoint/2010/main" val="1041914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71FD7EF4-7735-4692-B84D-CC28B9853D56}" type="datetime1">
              <a:rPr lang="ar-SA" smtClean="0"/>
              <a:pPr/>
              <a:t>29/03/1442</a:t>
            </a:fld>
            <a:endParaRPr lang="ar-SA"/>
          </a:p>
        </p:txBody>
      </p:sp>
      <p:sp>
        <p:nvSpPr>
          <p:cNvPr id="8" name="Footer Placeholder 7"/>
          <p:cNvSpPr>
            <a:spLocks noGrp="1"/>
          </p:cNvSpPr>
          <p:nvPr>
            <p:ph type="ftr" sz="quarter" idx="11"/>
          </p:nvPr>
        </p:nvSpPr>
        <p:spPr/>
        <p:txBody>
          <a:bodyPr/>
          <a:lstStyle/>
          <a:p>
            <a:r>
              <a:rPr lang="en-AU" dirty="0"/>
              <a:t>Dr. Rayed AlGhamdi</a:t>
            </a:r>
            <a:endParaRPr lang="ar-SA" dirty="0"/>
          </a:p>
        </p:txBody>
      </p:sp>
      <p:sp>
        <p:nvSpPr>
          <p:cNvPr id="9" name="Slide Number Placeholder 8"/>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38663651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fld id="{818D8FF4-F3BE-4EEA-81F5-0B8AC1B3E008}" type="datetime1">
              <a:rPr lang="ar-SA" smtClean="0"/>
              <a:pPr/>
              <a:t>29/03/1442</a:t>
            </a:fld>
            <a:endParaRPr lang="ar-SA"/>
          </a:p>
        </p:txBody>
      </p:sp>
      <p:sp>
        <p:nvSpPr>
          <p:cNvPr id="4" name="Footer Placeholder 3"/>
          <p:cNvSpPr>
            <a:spLocks noGrp="1"/>
          </p:cNvSpPr>
          <p:nvPr>
            <p:ph type="ftr" sz="quarter" idx="11"/>
          </p:nvPr>
        </p:nvSpPr>
        <p:spPr/>
        <p:txBody>
          <a:bodyPr/>
          <a:lstStyle/>
          <a:p>
            <a:r>
              <a:rPr lang="en-AU" dirty="0"/>
              <a:t>Dr. Rayed AlGhamdi</a:t>
            </a:r>
            <a:endParaRPr lang="ar-SA" dirty="0"/>
          </a:p>
        </p:txBody>
      </p:sp>
      <p:sp>
        <p:nvSpPr>
          <p:cNvPr id="5" name="Slide Number Placeholder 4"/>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34894701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0229E7-24DA-4D35-9B12-4FE0CD16ECA3}" type="datetime1">
              <a:rPr lang="ar-SA" smtClean="0"/>
              <a:pPr/>
              <a:t>29/03/1442</a:t>
            </a:fld>
            <a:endParaRPr lang="ar-SA"/>
          </a:p>
        </p:txBody>
      </p:sp>
      <p:sp>
        <p:nvSpPr>
          <p:cNvPr id="3" name="Footer Placeholder 2"/>
          <p:cNvSpPr>
            <a:spLocks noGrp="1"/>
          </p:cNvSpPr>
          <p:nvPr>
            <p:ph type="ftr" sz="quarter" idx="11"/>
          </p:nvPr>
        </p:nvSpPr>
        <p:spPr/>
        <p:txBody>
          <a:bodyPr/>
          <a:lstStyle/>
          <a:p>
            <a:r>
              <a:rPr lang="en-AU" dirty="0"/>
              <a:t>Dr. Rayed AlGhamdi</a:t>
            </a:r>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42350725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915722-8720-40B6-908F-5FF53CD72032}" type="datetime1">
              <a:rPr lang="ar-SA" smtClean="0"/>
              <a:pPr/>
              <a:t>29/03/1442</a:t>
            </a:fld>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Tree>
    <p:extLst>
      <p:ext uri="{BB962C8B-B14F-4D97-AF65-F5344CB8AC3E}">
        <p14:creationId xmlns:p14="http://schemas.microsoft.com/office/powerpoint/2010/main" val="376639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215D2599-64F3-4D35-B422-EC846966D884}"/>
              </a:ext>
            </a:extLst>
          </p:cNvPr>
          <p:cNvSpPr>
            <a:spLocks noGrp="1" noChangeArrowheads="1"/>
          </p:cNvSpPr>
          <p:nvPr>
            <p:ph type="sldNum" sz="quarter" idx="10"/>
          </p:nvPr>
        </p:nvSpPr>
        <p:spPr>
          <a:ln/>
        </p:spPr>
        <p:txBody>
          <a:bodyPr/>
          <a:lstStyle>
            <a:lvl1pPr>
              <a:defRPr/>
            </a:lvl1pPr>
          </a:lstStyle>
          <a:p>
            <a:pPr>
              <a:defRPr/>
            </a:pPr>
            <a:r>
              <a:rPr lang="en-US" altLang="en-US"/>
              <a:t>10.</a:t>
            </a:r>
            <a:fld id="{BDB5222F-895D-4561-9B27-31EF56A0BA10}" type="slidenum">
              <a:rPr lang="en-US" altLang="en-US" smtClean="0"/>
              <a:pPr>
                <a:defRPr/>
              </a:pPr>
              <a:t>‹#›</a:t>
            </a:fld>
            <a:endParaRPr lang="en-US" altLang="en-US"/>
          </a:p>
        </p:txBody>
      </p:sp>
    </p:spTree>
    <p:extLst>
      <p:ext uri="{BB962C8B-B14F-4D97-AF65-F5344CB8AC3E}">
        <p14:creationId xmlns:p14="http://schemas.microsoft.com/office/powerpoint/2010/main" val="3271172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A8F72B0-D174-43CF-8102-CA9A1D14D626}" type="datetime1">
              <a:rPr lang="ar-SA" smtClean="0"/>
              <a:pPr/>
              <a:t>29/03/1442</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2584748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C3CF432C-5FAB-403A-AB7F-84AD713533FD}" type="datetime1">
              <a:rPr lang="ar-SA" smtClean="0"/>
              <a:pPr/>
              <a:t>29/03/1442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23647923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689E91B5-8CE5-4DB0-A793-169AB3CD62DC}" type="datetime1">
              <a:rPr lang="ar-SA" smtClean="0"/>
              <a:pPr/>
              <a:t>29/03/1442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25807478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210946" name="Group 2">
            <a:extLst>
              <a:ext uri="{FF2B5EF4-FFF2-40B4-BE49-F238E27FC236}">
                <a16:creationId xmlns:a16="http://schemas.microsoft.com/office/drawing/2014/main" id="{342777D5-440C-48A9-BF25-78AA0C4FC952}"/>
              </a:ext>
            </a:extLst>
          </p:cNvPr>
          <p:cNvGrpSpPr>
            <a:grpSpLocks/>
          </p:cNvGrpSpPr>
          <p:nvPr/>
        </p:nvGrpSpPr>
        <p:grpSpPr bwMode="auto">
          <a:xfrm>
            <a:off x="0" y="2438400"/>
            <a:ext cx="9009063" cy="1052513"/>
            <a:chOff x="0" y="1536"/>
            <a:chExt cx="5675" cy="663"/>
          </a:xfrm>
        </p:grpSpPr>
        <p:grpSp>
          <p:nvGrpSpPr>
            <p:cNvPr id="210947" name="Group 3">
              <a:extLst>
                <a:ext uri="{FF2B5EF4-FFF2-40B4-BE49-F238E27FC236}">
                  <a16:creationId xmlns:a16="http://schemas.microsoft.com/office/drawing/2014/main" id="{A1E26C65-091B-4FC6-AA92-BDDA44348E40}"/>
                </a:ext>
              </a:extLst>
            </p:cNvPr>
            <p:cNvGrpSpPr>
              <a:grpSpLocks/>
            </p:cNvGrpSpPr>
            <p:nvPr/>
          </p:nvGrpSpPr>
          <p:grpSpPr bwMode="auto">
            <a:xfrm>
              <a:off x="183" y="1604"/>
              <a:ext cx="448" cy="299"/>
              <a:chOff x="720" y="336"/>
              <a:chExt cx="624" cy="432"/>
            </a:xfrm>
          </p:grpSpPr>
          <p:sp>
            <p:nvSpPr>
              <p:cNvPr id="210948" name="Rectangle 4">
                <a:extLst>
                  <a:ext uri="{FF2B5EF4-FFF2-40B4-BE49-F238E27FC236}">
                    <a16:creationId xmlns:a16="http://schemas.microsoft.com/office/drawing/2014/main" id="{177E79B0-BD9B-4677-AAC5-8780CAA6AAF7}"/>
                  </a:ext>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949" name="Rectangle 5">
                <a:extLst>
                  <a:ext uri="{FF2B5EF4-FFF2-40B4-BE49-F238E27FC236}">
                    <a16:creationId xmlns:a16="http://schemas.microsoft.com/office/drawing/2014/main" id="{C1675AD2-DC3B-4393-B2C4-4F1D64CBF393}"/>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210950" name="Group 6">
              <a:extLst>
                <a:ext uri="{FF2B5EF4-FFF2-40B4-BE49-F238E27FC236}">
                  <a16:creationId xmlns:a16="http://schemas.microsoft.com/office/drawing/2014/main" id="{1BB801E1-381D-4C64-9D4E-6C107FCF737E}"/>
                </a:ext>
              </a:extLst>
            </p:cNvPr>
            <p:cNvGrpSpPr>
              <a:grpSpLocks/>
            </p:cNvGrpSpPr>
            <p:nvPr/>
          </p:nvGrpSpPr>
          <p:grpSpPr bwMode="auto">
            <a:xfrm>
              <a:off x="261" y="1870"/>
              <a:ext cx="465" cy="299"/>
              <a:chOff x="912" y="2640"/>
              <a:chExt cx="672" cy="432"/>
            </a:xfrm>
          </p:grpSpPr>
          <p:sp>
            <p:nvSpPr>
              <p:cNvPr id="210951" name="Rectangle 7">
                <a:extLst>
                  <a:ext uri="{FF2B5EF4-FFF2-40B4-BE49-F238E27FC236}">
                    <a16:creationId xmlns:a16="http://schemas.microsoft.com/office/drawing/2014/main" id="{616F8537-43FC-4EAA-86C2-005130DB699B}"/>
                  </a:ext>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952" name="Rectangle 8">
                <a:extLst>
                  <a:ext uri="{FF2B5EF4-FFF2-40B4-BE49-F238E27FC236}">
                    <a16:creationId xmlns:a16="http://schemas.microsoft.com/office/drawing/2014/main" id="{8E57E7F0-CD4F-4757-A5F3-F5D539735BA2}"/>
                  </a:ext>
                </a:extLst>
              </p:cNvPr>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10953" name="Rectangle 9">
              <a:extLst>
                <a:ext uri="{FF2B5EF4-FFF2-40B4-BE49-F238E27FC236}">
                  <a16:creationId xmlns:a16="http://schemas.microsoft.com/office/drawing/2014/main" id="{640DB884-F953-452F-AFEF-DE2363BC9ECB}"/>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954" name="Rectangle 10">
              <a:extLst>
                <a:ext uri="{FF2B5EF4-FFF2-40B4-BE49-F238E27FC236}">
                  <a16:creationId xmlns:a16="http://schemas.microsoft.com/office/drawing/2014/main" id="{A5B3E668-3618-45E3-B611-70B2AA393C0F}"/>
                </a:ext>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955" name="Rectangle 11">
              <a:extLst>
                <a:ext uri="{FF2B5EF4-FFF2-40B4-BE49-F238E27FC236}">
                  <a16:creationId xmlns:a16="http://schemas.microsoft.com/office/drawing/2014/main" id="{41C8B209-6267-489A-A799-63828A7D2C63}"/>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10956" name="Rectangle 12">
            <a:extLst>
              <a:ext uri="{FF2B5EF4-FFF2-40B4-BE49-F238E27FC236}">
                <a16:creationId xmlns:a16="http://schemas.microsoft.com/office/drawing/2014/main" id="{9BEF6B7A-CB09-4C84-87B5-A8F5EE4D76D0}"/>
              </a:ext>
            </a:extLst>
          </p:cNvPr>
          <p:cNvSpPr>
            <a:spLocks noGrp="1" noChangeArrowheads="1"/>
          </p:cNvSpPr>
          <p:nvPr>
            <p:ph type="ctrTitle"/>
          </p:nvPr>
        </p:nvSpPr>
        <p:spPr bwMode="auto">
          <a:xfrm>
            <a:off x="990600" y="1676400"/>
            <a:ext cx="7772400" cy="146208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lvl1pPr>
          </a:lstStyle>
          <a:p>
            <a:pPr lvl="0"/>
            <a:r>
              <a:rPr lang="en-US" altLang="en-US" noProof="0"/>
              <a:t>Click to edit Master title style</a:t>
            </a:r>
          </a:p>
        </p:txBody>
      </p:sp>
      <p:sp>
        <p:nvSpPr>
          <p:cNvPr id="210957" name="Rectangle 13">
            <a:extLst>
              <a:ext uri="{FF2B5EF4-FFF2-40B4-BE49-F238E27FC236}">
                <a16:creationId xmlns:a16="http://schemas.microsoft.com/office/drawing/2014/main" id="{30088F24-478C-436C-9A3D-878C10EAFD92}"/>
              </a:ext>
            </a:extLst>
          </p:cNvPr>
          <p:cNvSpPr>
            <a:spLocks noGrp="1" noChangeArrowheads="1"/>
          </p:cNvSpPr>
          <p:nvPr>
            <p:ph type="subTitle" idx="1"/>
          </p:nvPr>
        </p:nvSpPr>
        <p:spPr bwMode="auto">
          <a:xfrm>
            <a:off x="1371600" y="3886200"/>
            <a:ext cx="6400800" cy="17526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a:buFont typeface="Wingdings" panose="05000000000000000000" pitchFamily="2" charset="2"/>
              <a:buNone/>
              <a:defRPr/>
            </a:lvl1pPr>
          </a:lstStyle>
          <a:p>
            <a:pPr lvl="0"/>
            <a:r>
              <a:rPr lang="en-US" altLang="en-US" noProof="0"/>
              <a:t>Click to edit Master subtitle style</a:t>
            </a:r>
          </a:p>
        </p:txBody>
      </p:sp>
      <p:sp>
        <p:nvSpPr>
          <p:cNvPr id="210958" name="Rectangle 14">
            <a:extLst>
              <a:ext uri="{FF2B5EF4-FFF2-40B4-BE49-F238E27FC236}">
                <a16:creationId xmlns:a16="http://schemas.microsoft.com/office/drawing/2014/main" id="{CB864BF5-82E8-4912-9FCE-484460FE2019}"/>
              </a:ext>
            </a:extLst>
          </p:cNvPr>
          <p:cNvSpPr>
            <a:spLocks noGrp="1" noChangeArrowheads="1"/>
          </p:cNvSpPr>
          <p:nvPr>
            <p:ph type="dt" sz="half" idx="2"/>
          </p:nvPr>
        </p:nvSpPr>
        <p:spPr bwMode="auto">
          <a:xfrm>
            <a:off x="990600" y="6248400"/>
            <a:ext cx="1905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b="0">
                <a:solidFill>
                  <a:schemeClr val="bg2"/>
                </a:solidFill>
                <a:latin typeface="+mn-lt"/>
              </a:defRPr>
            </a:lvl1pPr>
          </a:lstStyle>
          <a:p>
            <a:endParaRPr lang="en-US" altLang="en-US"/>
          </a:p>
        </p:txBody>
      </p:sp>
      <p:sp>
        <p:nvSpPr>
          <p:cNvPr id="210959" name="Rectangle 15">
            <a:extLst>
              <a:ext uri="{FF2B5EF4-FFF2-40B4-BE49-F238E27FC236}">
                <a16:creationId xmlns:a16="http://schemas.microsoft.com/office/drawing/2014/main" id="{928FA5A5-3F37-4D52-BD10-11C6E7B84A56}"/>
              </a:ext>
            </a:extLst>
          </p:cNvPr>
          <p:cNvSpPr>
            <a:spLocks noGrp="1" noChangeArrowheads="1"/>
          </p:cNvSpPr>
          <p:nvPr>
            <p:ph type="ftr" sz="quarter" idx="3"/>
          </p:nvPr>
        </p:nvSpPr>
        <p:spPr bwMode="auto">
          <a:xfrm>
            <a:off x="34290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b="0">
                <a:solidFill>
                  <a:schemeClr val="bg2"/>
                </a:solidFill>
                <a:latin typeface="+mn-lt"/>
              </a:defRPr>
            </a:lvl1pPr>
          </a:lstStyle>
          <a:p>
            <a:endParaRPr lang="en-US" altLang="en-US"/>
          </a:p>
        </p:txBody>
      </p:sp>
      <p:sp>
        <p:nvSpPr>
          <p:cNvPr id="210960" name="Rectangle 16">
            <a:extLst>
              <a:ext uri="{FF2B5EF4-FFF2-40B4-BE49-F238E27FC236}">
                <a16:creationId xmlns:a16="http://schemas.microsoft.com/office/drawing/2014/main" id="{8A2FC8A6-8B0D-4FE5-9656-82F750D4C48C}"/>
              </a:ext>
            </a:extLst>
          </p:cNvPr>
          <p:cNvSpPr>
            <a:spLocks noGrp="1" noChangeArrowheads="1"/>
          </p:cNvSpPr>
          <p:nvPr>
            <p:ph type="sldNum" sz="quarter" idx="4"/>
          </p:nvPr>
        </p:nvSpPr>
        <p:spPr>
          <a:xfrm>
            <a:off x="6858000" y="6248400"/>
            <a:ext cx="1905000" cy="457200"/>
          </a:xfrm>
        </p:spPr>
        <p:txBody>
          <a:bodyPr/>
          <a:lstStyle>
            <a:lvl1pPr algn="r">
              <a:defRPr sz="1400" b="0">
                <a:latin typeface="+mn-lt"/>
              </a:defRPr>
            </a:lvl1pPr>
          </a:lstStyle>
          <a:p>
            <a:fld id="{129A4184-CED6-45EA-ACEC-6E4C5B057A77}" type="slidenum">
              <a:rPr lang="en-US" altLang="en-US"/>
              <a:pPr/>
              <a:t>‹#›</a:t>
            </a:fld>
            <a:endParaRPr lang="en-US" altLang="en-US"/>
          </a:p>
        </p:txBody>
      </p:sp>
      <p:sp>
        <p:nvSpPr>
          <p:cNvPr id="210961" name="Text Box 17">
            <a:extLst>
              <a:ext uri="{FF2B5EF4-FFF2-40B4-BE49-F238E27FC236}">
                <a16:creationId xmlns:a16="http://schemas.microsoft.com/office/drawing/2014/main" id="{3D3478BB-801D-4881-9134-A73300A6595C}"/>
              </a:ext>
            </a:extLst>
          </p:cNvPr>
          <p:cNvSpPr txBox="1">
            <a:spLocks noChangeArrowheads="1"/>
          </p:cNvSpPr>
          <p:nvPr userDrawn="1"/>
        </p:nvSpPr>
        <p:spPr bwMode="auto">
          <a:xfrm>
            <a:off x="0" y="6553200"/>
            <a:ext cx="220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altLang="en-US" sz="1400" b="0">
                <a:latin typeface="McGrawHill-Italic" pitchFamily="2" charset="0"/>
              </a:rPr>
              <a:t>McGraw-Hill</a:t>
            </a:r>
            <a:endParaRPr lang="en-US" altLang="en-US" sz="2400" b="0">
              <a:latin typeface="Times New Roman" panose="02020603050405020304" pitchFamily="18" charset="0"/>
            </a:endParaRPr>
          </a:p>
        </p:txBody>
      </p:sp>
      <p:sp>
        <p:nvSpPr>
          <p:cNvPr id="210962" name="Text Box 18">
            <a:extLst>
              <a:ext uri="{FF2B5EF4-FFF2-40B4-BE49-F238E27FC236}">
                <a16:creationId xmlns:a16="http://schemas.microsoft.com/office/drawing/2014/main" id="{B3ED0920-B67F-4D63-B521-0DD6FA32032B}"/>
              </a:ext>
            </a:extLst>
          </p:cNvPr>
          <p:cNvSpPr txBox="1">
            <a:spLocks noChangeArrowheads="1"/>
          </p:cNvSpPr>
          <p:nvPr userDrawn="1"/>
        </p:nvSpPr>
        <p:spPr bwMode="auto">
          <a:xfrm>
            <a:off x="4572000" y="6553200"/>
            <a:ext cx="4572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1" hangingPunct="1">
              <a:spcBef>
                <a:spcPct val="50000"/>
              </a:spcBef>
              <a:buFontTx/>
              <a:buChar char="©"/>
            </a:pPr>
            <a:r>
              <a:rPr lang="en-US" altLang="en-US" sz="1400" b="0">
                <a:latin typeface="McGrawHill-Italic" pitchFamily="2" charset="0"/>
              </a:rPr>
              <a:t>The McGraw-Hill Companies, Inc., 2000</a:t>
            </a:r>
            <a:endParaRPr lang="en-US" altLang="en-US" sz="2400" b="0">
              <a:latin typeface="Times New Roman" panose="02020603050405020304" pitchFamily="18" charset="0"/>
            </a:endParaRPr>
          </a:p>
        </p:txBody>
      </p:sp>
    </p:spTree>
    <p:extLst>
      <p:ext uri="{BB962C8B-B14F-4D97-AF65-F5344CB8AC3E}">
        <p14:creationId xmlns:p14="http://schemas.microsoft.com/office/powerpoint/2010/main" val="35744234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782D9-B600-4C4D-B5B6-E4D05F717E69}"/>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A630D21B-E246-4931-B130-96CA04C05086}"/>
              </a:ext>
            </a:extLst>
          </p:cNvPr>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98594D74-E297-45DB-B048-9BBC63AADDEE}"/>
              </a:ext>
            </a:extLst>
          </p:cNvPr>
          <p:cNvSpPr>
            <a:spLocks noGrp="1"/>
          </p:cNvSpPr>
          <p:nvPr>
            <p:ph type="sldNum" sz="quarter" idx="10"/>
          </p:nvPr>
        </p:nvSpPr>
        <p:spPr/>
        <p:txBody>
          <a:bodyPr/>
          <a:lstStyle>
            <a:lvl1pPr>
              <a:defRPr/>
            </a:lvl1pPr>
          </a:lstStyle>
          <a:p>
            <a:r>
              <a:rPr lang="en-US" altLang="en-US"/>
              <a:t>10.</a:t>
            </a:r>
            <a:fld id="{26F9EEEB-E70B-4706-8615-3A659BC641CC}" type="slidenum">
              <a:rPr lang="en-US" altLang="en-US"/>
              <a:pPr/>
              <a:t>‹#›</a:t>
            </a:fld>
            <a:endParaRPr lang="en-US" altLang="en-US"/>
          </a:p>
        </p:txBody>
      </p:sp>
    </p:spTree>
    <p:extLst>
      <p:ext uri="{BB962C8B-B14F-4D97-AF65-F5344CB8AC3E}">
        <p14:creationId xmlns:p14="http://schemas.microsoft.com/office/powerpoint/2010/main" val="11078699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B8FAC-A23B-4550-8C55-08215406FA87}"/>
              </a:ext>
            </a:extLst>
          </p:cNvPr>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FB72651-1EC2-4937-A58E-576ADC8D36F9}"/>
              </a:ext>
            </a:extLst>
          </p:cNvPr>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Slide Number Placeholder 3">
            <a:extLst>
              <a:ext uri="{FF2B5EF4-FFF2-40B4-BE49-F238E27FC236}">
                <a16:creationId xmlns:a16="http://schemas.microsoft.com/office/drawing/2014/main" id="{A5B89548-8529-42A4-90F6-2C8C08ECF49D}"/>
              </a:ext>
            </a:extLst>
          </p:cNvPr>
          <p:cNvSpPr>
            <a:spLocks noGrp="1"/>
          </p:cNvSpPr>
          <p:nvPr>
            <p:ph type="sldNum" sz="quarter" idx="10"/>
          </p:nvPr>
        </p:nvSpPr>
        <p:spPr/>
        <p:txBody>
          <a:bodyPr/>
          <a:lstStyle>
            <a:lvl1pPr>
              <a:defRPr/>
            </a:lvl1pPr>
          </a:lstStyle>
          <a:p>
            <a:r>
              <a:rPr lang="en-US" altLang="en-US"/>
              <a:t>10.</a:t>
            </a:r>
            <a:fld id="{D5C64F10-6585-4CF2-93A2-C393776D2E2E}" type="slidenum">
              <a:rPr lang="en-US" altLang="en-US"/>
              <a:pPr/>
              <a:t>‹#›</a:t>
            </a:fld>
            <a:endParaRPr lang="en-US" altLang="en-US"/>
          </a:p>
        </p:txBody>
      </p:sp>
    </p:spTree>
    <p:extLst>
      <p:ext uri="{BB962C8B-B14F-4D97-AF65-F5344CB8AC3E}">
        <p14:creationId xmlns:p14="http://schemas.microsoft.com/office/powerpoint/2010/main" val="38780245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E9B5F4-618C-42AE-AC35-7858BB0E50C6}"/>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849F0AFF-FA76-4B39-B4AF-829534B06D8E}"/>
              </a:ext>
            </a:extLst>
          </p:cNvPr>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E3AF92-1F60-480A-8511-8C5C785B8F10}"/>
              </a:ext>
            </a:extLst>
          </p:cNvPr>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D51BE38E-9278-4DF6-A0D3-CFD1F16EF2B8}"/>
              </a:ext>
            </a:extLst>
          </p:cNvPr>
          <p:cNvSpPr>
            <a:spLocks noGrp="1"/>
          </p:cNvSpPr>
          <p:nvPr>
            <p:ph type="sldNum" sz="quarter" idx="10"/>
          </p:nvPr>
        </p:nvSpPr>
        <p:spPr/>
        <p:txBody>
          <a:bodyPr/>
          <a:lstStyle>
            <a:lvl1pPr>
              <a:defRPr/>
            </a:lvl1pPr>
          </a:lstStyle>
          <a:p>
            <a:r>
              <a:rPr lang="en-US" altLang="en-US"/>
              <a:t>10.</a:t>
            </a:r>
            <a:fld id="{5455622D-8091-4874-8934-1A8979280609}" type="slidenum">
              <a:rPr lang="en-US" altLang="en-US"/>
              <a:pPr/>
              <a:t>‹#›</a:t>
            </a:fld>
            <a:endParaRPr lang="en-US" altLang="en-US"/>
          </a:p>
        </p:txBody>
      </p:sp>
    </p:spTree>
    <p:extLst>
      <p:ext uri="{BB962C8B-B14F-4D97-AF65-F5344CB8AC3E}">
        <p14:creationId xmlns:p14="http://schemas.microsoft.com/office/powerpoint/2010/main" val="11095919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9F5E6-4F80-42E9-8D13-2A2FDD8A9CEC}"/>
              </a:ext>
            </a:extLst>
          </p:cNvPr>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A614FB51-54A7-488C-999B-1DAD5E5D1A3F}"/>
              </a:ext>
            </a:extLst>
          </p:cNvPr>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F82349-F4A2-41BD-AB72-661A52082294}"/>
              </a:ext>
            </a:extLst>
          </p:cNvPr>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2E8253A-B1F3-471D-98EF-7BFC754BF5EA}"/>
              </a:ext>
            </a:extLst>
          </p:cNvPr>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0656055-1AAF-40FB-989C-B47FAE70C927}"/>
              </a:ext>
            </a:extLst>
          </p:cNvPr>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CC6076F7-979C-41B7-A73F-366719339976}"/>
              </a:ext>
            </a:extLst>
          </p:cNvPr>
          <p:cNvSpPr>
            <a:spLocks noGrp="1"/>
          </p:cNvSpPr>
          <p:nvPr>
            <p:ph type="sldNum" sz="quarter" idx="10"/>
          </p:nvPr>
        </p:nvSpPr>
        <p:spPr/>
        <p:txBody>
          <a:bodyPr/>
          <a:lstStyle>
            <a:lvl1pPr>
              <a:defRPr/>
            </a:lvl1pPr>
          </a:lstStyle>
          <a:p>
            <a:r>
              <a:rPr lang="en-US" altLang="en-US"/>
              <a:t>10.</a:t>
            </a:r>
            <a:fld id="{F7C98632-261B-4136-AD7F-A218983837DC}" type="slidenum">
              <a:rPr lang="en-US" altLang="en-US"/>
              <a:pPr/>
              <a:t>‹#›</a:t>
            </a:fld>
            <a:endParaRPr lang="en-US" altLang="en-US"/>
          </a:p>
        </p:txBody>
      </p:sp>
    </p:spTree>
    <p:extLst>
      <p:ext uri="{BB962C8B-B14F-4D97-AF65-F5344CB8AC3E}">
        <p14:creationId xmlns:p14="http://schemas.microsoft.com/office/powerpoint/2010/main" val="24260852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ECD1C-18C6-48BF-B2D9-351684DD3A0C}"/>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B5078E4-A5A7-40F0-84DA-ECA800DC8A19}"/>
              </a:ext>
            </a:extLst>
          </p:cNvPr>
          <p:cNvSpPr>
            <a:spLocks noGrp="1"/>
          </p:cNvSpPr>
          <p:nvPr>
            <p:ph type="sldNum" sz="quarter" idx="10"/>
          </p:nvPr>
        </p:nvSpPr>
        <p:spPr/>
        <p:txBody>
          <a:bodyPr/>
          <a:lstStyle>
            <a:lvl1pPr>
              <a:defRPr/>
            </a:lvl1pPr>
          </a:lstStyle>
          <a:p>
            <a:r>
              <a:rPr lang="en-US" altLang="en-US"/>
              <a:t>10.</a:t>
            </a:r>
            <a:fld id="{80BEA7FB-BEF4-45F0-BC00-AE709B1C030D}" type="slidenum">
              <a:rPr lang="en-US" altLang="en-US"/>
              <a:pPr/>
              <a:t>‹#›</a:t>
            </a:fld>
            <a:endParaRPr lang="en-US" altLang="en-US"/>
          </a:p>
        </p:txBody>
      </p:sp>
    </p:spTree>
    <p:extLst>
      <p:ext uri="{BB962C8B-B14F-4D97-AF65-F5344CB8AC3E}">
        <p14:creationId xmlns:p14="http://schemas.microsoft.com/office/powerpoint/2010/main" val="3079794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0299530-9B23-46E0-8FF9-B5FA780EC754}"/>
              </a:ext>
            </a:extLst>
          </p:cNvPr>
          <p:cNvSpPr>
            <a:spLocks noGrp="1"/>
          </p:cNvSpPr>
          <p:nvPr>
            <p:ph type="sldNum" sz="quarter" idx="10"/>
          </p:nvPr>
        </p:nvSpPr>
        <p:spPr/>
        <p:txBody>
          <a:bodyPr/>
          <a:lstStyle>
            <a:lvl1pPr>
              <a:defRPr/>
            </a:lvl1pPr>
          </a:lstStyle>
          <a:p>
            <a:r>
              <a:rPr lang="en-US" altLang="en-US"/>
              <a:t>10.</a:t>
            </a:r>
            <a:fld id="{A1048837-F309-4953-A9FE-0466E624D5D5}" type="slidenum">
              <a:rPr lang="en-US" altLang="en-US"/>
              <a:pPr/>
              <a:t>‹#›</a:t>
            </a:fld>
            <a:endParaRPr lang="en-US" altLang="en-US"/>
          </a:p>
        </p:txBody>
      </p:sp>
    </p:spTree>
    <p:extLst>
      <p:ext uri="{BB962C8B-B14F-4D97-AF65-F5344CB8AC3E}">
        <p14:creationId xmlns:p14="http://schemas.microsoft.com/office/powerpoint/2010/main" val="290985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16">
            <a:extLst>
              <a:ext uri="{FF2B5EF4-FFF2-40B4-BE49-F238E27FC236}">
                <a16:creationId xmlns:a16="http://schemas.microsoft.com/office/drawing/2014/main" id="{EE6654C3-02D7-4781-B914-C7B0CC2C14AD}"/>
              </a:ext>
            </a:extLst>
          </p:cNvPr>
          <p:cNvSpPr>
            <a:spLocks noGrp="1" noChangeArrowheads="1"/>
          </p:cNvSpPr>
          <p:nvPr>
            <p:ph type="sldNum" sz="quarter" idx="10"/>
          </p:nvPr>
        </p:nvSpPr>
        <p:spPr>
          <a:ln/>
        </p:spPr>
        <p:txBody>
          <a:bodyPr/>
          <a:lstStyle>
            <a:lvl1pPr>
              <a:defRPr/>
            </a:lvl1pPr>
          </a:lstStyle>
          <a:p>
            <a:pPr>
              <a:defRPr/>
            </a:pPr>
            <a:r>
              <a:rPr lang="en-US" altLang="en-US"/>
              <a:t>10.</a:t>
            </a:r>
            <a:fld id="{A788AC85-BF20-4298-8019-B0E55AEBC029}" type="slidenum">
              <a:rPr lang="en-US" altLang="en-US" smtClean="0"/>
              <a:pPr>
                <a:defRPr/>
              </a:pPr>
              <a:t>‹#›</a:t>
            </a:fld>
            <a:endParaRPr lang="en-US" altLang="en-US"/>
          </a:p>
        </p:txBody>
      </p:sp>
    </p:spTree>
    <p:extLst>
      <p:ext uri="{BB962C8B-B14F-4D97-AF65-F5344CB8AC3E}">
        <p14:creationId xmlns:p14="http://schemas.microsoft.com/office/powerpoint/2010/main" val="35538574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A53F9-AC90-479D-8DC5-CE213BDED1DC}"/>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EBBBBD-C569-48CF-93B0-8EB4726A4017}"/>
              </a:ext>
            </a:extLst>
          </p:cNvPr>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F6C191-5134-4C72-9941-89DCA0C952ED}"/>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9B7AF879-E88E-4DE2-BE82-F5A35F151D34}"/>
              </a:ext>
            </a:extLst>
          </p:cNvPr>
          <p:cNvSpPr>
            <a:spLocks noGrp="1"/>
          </p:cNvSpPr>
          <p:nvPr>
            <p:ph type="sldNum" sz="quarter" idx="10"/>
          </p:nvPr>
        </p:nvSpPr>
        <p:spPr/>
        <p:txBody>
          <a:bodyPr/>
          <a:lstStyle>
            <a:lvl1pPr>
              <a:defRPr/>
            </a:lvl1pPr>
          </a:lstStyle>
          <a:p>
            <a:r>
              <a:rPr lang="en-US" altLang="en-US"/>
              <a:t>10.</a:t>
            </a:r>
            <a:fld id="{E6C84694-6773-4EA7-8700-2D4C199BA6F2}" type="slidenum">
              <a:rPr lang="en-US" altLang="en-US"/>
              <a:pPr/>
              <a:t>‹#›</a:t>
            </a:fld>
            <a:endParaRPr lang="en-US" altLang="en-US"/>
          </a:p>
        </p:txBody>
      </p:sp>
    </p:spTree>
    <p:extLst>
      <p:ext uri="{BB962C8B-B14F-4D97-AF65-F5344CB8AC3E}">
        <p14:creationId xmlns:p14="http://schemas.microsoft.com/office/powerpoint/2010/main" val="21284425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3CEF2-E483-48B2-835D-BBB7C7427439}"/>
              </a:ext>
            </a:extLst>
          </p:cNvPr>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FD7B47-0F34-4163-B198-FAE417AB3845}"/>
              </a:ext>
            </a:extLst>
          </p:cNvPr>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6CB3FCD-C723-431C-86BD-7007B98F18CB}"/>
              </a:ext>
            </a:extLst>
          </p:cNvPr>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8A0CB17D-DB61-474B-9969-304195BC9BC9}"/>
              </a:ext>
            </a:extLst>
          </p:cNvPr>
          <p:cNvSpPr>
            <a:spLocks noGrp="1"/>
          </p:cNvSpPr>
          <p:nvPr>
            <p:ph type="sldNum" sz="quarter" idx="10"/>
          </p:nvPr>
        </p:nvSpPr>
        <p:spPr/>
        <p:txBody>
          <a:bodyPr/>
          <a:lstStyle>
            <a:lvl1pPr>
              <a:defRPr/>
            </a:lvl1pPr>
          </a:lstStyle>
          <a:p>
            <a:r>
              <a:rPr lang="en-US" altLang="en-US"/>
              <a:t>10.</a:t>
            </a:r>
            <a:fld id="{756188B3-8161-4F5A-A06C-4715643DB6BB}" type="slidenum">
              <a:rPr lang="en-US" altLang="en-US"/>
              <a:pPr/>
              <a:t>‹#›</a:t>
            </a:fld>
            <a:endParaRPr lang="en-US" altLang="en-US"/>
          </a:p>
        </p:txBody>
      </p:sp>
    </p:spTree>
    <p:extLst>
      <p:ext uri="{BB962C8B-B14F-4D97-AF65-F5344CB8AC3E}">
        <p14:creationId xmlns:p14="http://schemas.microsoft.com/office/powerpoint/2010/main" val="16958085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E2913-F9F0-4C0B-A951-FFA167A86747}"/>
              </a:ext>
            </a:extLst>
          </p:cNvPr>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8288C4-3280-4AB5-A560-5787A381BC96}"/>
              </a:ext>
            </a:extLst>
          </p:cNvPr>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59466AC7-2366-4D25-AEC4-9E8E2F954825}"/>
              </a:ext>
            </a:extLst>
          </p:cNvPr>
          <p:cNvSpPr>
            <a:spLocks noGrp="1"/>
          </p:cNvSpPr>
          <p:nvPr>
            <p:ph type="sldNum" sz="quarter" idx="10"/>
          </p:nvPr>
        </p:nvSpPr>
        <p:spPr/>
        <p:txBody>
          <a:bodyPr/>
          <a:lstStyle>
            <a:lvl1pPr>
              <a:defRPr/>
            </a:lvl1pPr>
          </a:lstStyle>
          <a:p>
            <a:r>
              <a:rPr lang="en-US" altLang="en-US"/>
              <a:t>10.</a:t>
            </a:r>
            <a:fld id="{B9693C3C-5654-43C9-968D-2777CC1E5A44}" type="slidenum">
              <a:rPr lang="en-US" altLang="en-US"/>
              <a:pPr/>
              <a:t>‹#›</a:t>
            </a:fld>
            <a:endParaRPr lang="en-US" altLang="en-US"/>
          </a:p>
        </p:txBody>
      </p:sp>
    </p:spTree>
    <p:extLst>
      <p:ext uri="{BB962C8B-B14F-4D97-AF65-F5344CB8AC3E}">
        <p14:creationId xmlns:p14="http://schemas.microsoft.com/office/powerpoint/2010/main" val="34520178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11972D-B580-4B70-8D01-6CD548E98DCC}"/>
              </a:ext>
            </a:extLst>
          </p:cNvPr>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E0F2474-018C-4D5C-BE88-C842DD7926EA}"/>
              </a:ext>
            </a:extLst>
          </p:cNvPr>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A56ED2C7-055E-4832-A50B-3A26F6D025D4}"/>
              </a:ext>
            </a:extLst>
          </p:cNvPr>
          <p:cNvSpPr>
            <a:spLocks noGrp="1"/>
          </p:cNvSpPr>
          <p:nvPr>
            <p:ph type="sldNum" sz="quarter" idx="10"/>
          </p:nvPr>
        </p:nvSpPr>
        <p:spPr/>
        <p:txBody>
          <a:bodyPr/>
          <a:lstStyle>
            <a:lvl1pPr>
              <a:defRPr/>
            </a:lvl1pPr>
          </a:lstStyle>
          <a:p>
            <a:r>
              <a:rPr lang="en-US" altLang="en-US"/>
              <a:t>10.</a:t>
            </a:r>
            <a:fld id="{37903A03-B0F3-46FC-ADB5-983ADCDD38CF}" type="slidenum">
              <a:rPr lang="en-US" altLang="en-US"/>
              <a:pPr/>
              <a:t>‹#›</a:t>
            </a:fld>
            <a:endParaRPr lang="en-US" altLang="en-US"/>
          </a:p>
        </p:txBody>
      </p:sp>
    </p:spTree>
    <p:extLst>
      <p:ext uri="{BB962C8B-B14F-4D97-AF65-F5344CB8AC3E}">
        <p14:creationId xmlns:p14="http://schemas.microsoft.com/office/powerpoint/2010/main" val="3193438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6">
            <a:extLst>
              <a:ext uri="{FF2B5EF4-FFF2-40B4-BE49-F238E27FC236}">
                <a16:creationId xmlns:a16="http://schemas.microsoft.com/office/drawing/2014/main" id="{5B47504D-932E-4A7C-A928-1972BD9CD7EB}"/>
              </a:ext>
            </a:extLst>
          </p:cNvPr>
          <p:cNvSpPr>
            <a:spLocks noGrp="1" noChangeArrowheads="1"/>
          </p:cNvSpPr>
          <p:nvPr>
            <p:ph type="sldNum" sz="quarter" idx="10"/>
          </p:nvPr>
        </p:nvSpPr>
        <p:spPr>
          <a:ln/>
        </p:spPr>
        <p:txBody>
          <a:bodyPr/>
          <a:lstStyle>
            <a:lvl1pPr>
              <a:defRPr/>
            </a:lvl1pPr>
          </a:lstStyle>
          <a:p>
            <a:pPr>
              <a:defRPr/>
            </a:pPr>
            <a:r>
              <a:rPr lang="en-US" altLang="en-US"/>
              <a:t>10.</a:t>
            </a:r>
            <a:fld id="{82C4ED4F-5105-4A88-8615-57C7D92657A8}" type="slidenum">
              <a:rPr lang="en-US" altLang="en-US" smtClean="0"/>
              <a:pPr>
                <a:defRPr/>
              </a:pPr>
              <a:t>‹#›</a:t>
            </a:fld>
            <a:endParaRPr lang="en-US" altLang="en-US"/>
          </a:p>
        </p:txBody>
      </p:sp>
    </p:spTree>
    <p:extLst>
      <p:ext uri="{BB962C8B-B14F-4D97-AF65-F5344CB8AC3E}">
        <p14:creationId xmlns:p14="http://schemas.microsoft.com/office/powerpoint/2010/main" val="3934560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6">
            <a:extLst>
              <a:ext uri="{FF2B5EF4-FFF2-40B4-BE49-F238E27FC236}">
                <a16:creationId xmlns:a16="http://schemas.microsoft.com/office/drawing/2014/main" id="{FCA15678-CA0B-49F6-B739-EE374707D08A}"/>
              </a:ext>
            </a:extLst>
          </p:cNvPr>
          <p:cNvSpPr>
            <a:spLocks noGrp="1" noChangeArrowheads="1"/>
          </p:cNvSpPr>
          <p:nvPr>
            <p:ph type="sldNum" sz="quarter" idx="10"/>
          </p:nvPr>
        </p:nvSpPr>
        <p:spPr>
          <a:ln/>
        </p:spPr>
        <p:txBody>
          <a:bodyPr/>
          <a:lstStyle>
            <a:lvl1pPr>
              <a:defRPr/>
            </a:lvl1pPr>
          </a:lstStyle>
          <a:p>
            <a:pPr>
              <a:defRPr/>
            </a:pPr>
            <a:r>
              <a:rPr lang="en-US" altLang="en-US"/>
              <a:t>10.</a:t>
            </a:r>
            <a:fld id="{9BF72AC1-7B6F-4537-AF1C-C8A6DE8E9A2F}" type="slidenum">
              <a:rPr lang="en-US" altLang="en-US" smtClean="0"/>
              <a:pPr>
                <a:defRPr/>
              </a:pPr>
              <a:t>‹#›</a:t>
            </a:fld>
            <a:endParaRPr lang="en-US" altLang="en-US"/>
          </a:p>
        </p:txBody>
      </p:sp>
    </p:spTree>
    <p:extLst>
      <p:ext uri="{BB962C8B-B14F-4D97-AF65-F5344CB8AC3E}">
        <p14:creationId xmlns:p14="http://schemas.microsoft.com/office/powerpoint/2010/main" val="1543736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Rectangle 16">
            <a:extLst>
              <a:ext uri="{FF2B5EF4-FFF2-40B4-BE49-F238E27FC236}">
                <a16:creationId xmlns:a16="http://schemas.microsoft.com/office/drawing/2014/main" id="{80FBEB5F-B695-4748-B3F9-E8B5D31EE773}"/>
              </a:ext>
            </a:extLst>
          </p:cNvPr>
          <p:cNvSpPr>
            <a:spLocks noGrp="1" noChangeArrowheads="1"/>
          </p:cNvSpPr>
          <p:nvPr>
            <p:ph type="sldNum" sz="quarter" idx="10"/>
          </p:nvPr>
        </p:nvSpPr>
        <p:spPr>
          <a:ln/>
        </p:spPr>
        <p:txBody>
          <a:bodyPr/>
          <a:lstStyle>
            <a:lvl1pPr>
              <a:defRPr/>
            </a:lvl1pPr>
          </a:lstStyle>
          <a:p>
            <a:pPr>
              <a:defRPr/>
            </a:pPr>
            <a:r>
              <a:rPr lang="en-US" altLang="en-US"/>
              <a:t>10.</a:t>
            </a:r>
            <a:fld id="{940275CC-04C6-451A-BC13-60FD843F89DB}" type="slidenum">
              <a:rPr lang="en-US" altLang="en-US" smtClean="0"/>
              <a:pPr>
                <a:defRPr/>
              </a:pPr>
              <a:t>‹#›</a:t>
            </a:fld>
            <a:endParaRPr lang="en-US" altLang="en-US"/>
          </a:p>
        </p:txBody>
      </p:sp>
    </p:spTree>
    <p:extLst>
      <p:ext uri="{BB962C8B-B14F-4D97-AF65-F5344CB8AC3E}">
        <p14:creationId xmlns:p14="http://schemas.microsoft.com/office/powerpoint/2010/main" val="80854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a:extLst>
              <a:ext uri="{FF2B5EF4-FFF2-40B4-BE49-F238E27FC236}">
                <a16:creationId xmlns:a16="http://schemas.microsoft.com/office/drawing/2014/main" id="{921E0DDB-7405-4931-B339-9068C1645C53}"/>
              </a:ext>
            </a:extLst>
          </p:cNvPr>
          <p:cNvSpPr>
            <a:spLocks noGrp="1" noChangeArrowheads="1"/>
          </p:cNvSpPr>
          <p:nvPr>
            <p:ph type="sldNum" sz="quarter" idx="10"/>
          </p:nvPr>
        </p:nvSpPr>
        <p:spPr>
          <a:ln/>
        </p:spPr>
        <p:txBody>
          <a:bodyPr/>
          <a:lstStyle>
            <a:lvl1pPr>
              <a:defRPr/>
            </a:lvl1pPr>
          </a:lstStyle>
          <a:p>
            <a:pPr>
              <a:defRPr/>
            </a:pPr>
            <a:r>
              <a:rPr lang="en-US" altLang="en-US"/>
              <a:t>10.</a:t>
            </a:r>
            <a:fld id="{1616FD32-D532-4C5B-A2B8-515AEDE0789C}" type="slidenum">
              <a:rPr lang="en-US" altLang="en-US" smtClean="0"/>
              <a:pPr>
                <a:defRPr/>
              </a:pPr>
              <a:t>‹#›</a:t>
            </a:fld>
            <a:endParaRPr lang="en-US" altLang="en-US"/>
          </a:p>
        </p:txBody>
      </p:sp>
    </p:spTree>
    <p:extLst>
      <p:ext uri="{BB962C8B-B14F-4D97-AF65-F5344CB8AC3E}">
        <p14:creationId xmlns:p14="http://schemas.microsoft.com/office/powerpoint/2010/main" val="4099410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16">
            <a:extLst>
              <a:ext uri="{FF2B5EF4-FFF2-40B4-BE49-F238E27FC236}">
                <a16:creationId xmlns:a16="http://schemas.microsoft.com/office/drawing/2014/main" id="{58BE1808-F025-40EA-A2C9-8C4B58D6F65E}"/>
              </a:ext>
            </a:extLst>
          </p:cNvPr>
          <p:cNvSpPr>
            <a:spLocks noGrp="1" noChangeArrowheads="1"/>
          </p:cNvSpPr>
          <p:nvPr>
            <p:ph type="sldNum" sz="quarter" idx="10"/>
          </p:nvPr>
        </p:nvSpPr>
        <p:spPr>
          <a:ln/>
        </p:spPr>
        <p:txBody>
          <a:bodyPr/>
          <a:lstStyle>
            <a:lvl1pPr>
              <a:defRPr/>
            </a:lvl1pPr>
          </a:lstStyle>
          <a:p>
            <a:pPr>
              <a:defRPr/>
            </a:pPr>
            <a:r>
              <a:rPr lang="en-US" altLang="en-US"/>
              <a:t>10.</a:t>
            </a:r>
            <a:fld id="{8587D91E-711B-4E5B-AD34-83DF22873264}" type="slidenum">
              <a:rPr lang="en-US" altLang="en-US" smtClean="0"/>
              <a:pPr>
                <a:defRPr/>
              </a:pPr>
              <a:t>‹#›</a:t>
            </a:fld>
            <a:endParaRPr lang="en-US" altLang="en-US"/>
          </a:p>
        </p:txBody>
      </p:sp>
    </p:spTree>
    <p:extLst>
      <p:ext uri="{BB962C8B-B14F-4D97-AF65-F5344CB8AC3E}">
        <p14:creationId xmlns:p14="http://schemas.microsoft.com/office/powerpoint/2010/main" val="2719182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16">
            <a:extLst>
              <a:ext uri="{FF2B5EF4-FFF2-40B4-BE49-F238E27FC236}">
                <a16:creationId xmlns:a16="http://schemas.microsoft.com/office/drawing/2014/main" id="{0F114956-3420-49DC-85B4-64DB10005E8B}"/>
              </a:ext>
            </a:extLst>
          </p:cNvPr>
          <p:cNvSpPr>
            <a:spLocks noGrp="1" noChangeArrowheads="1"/>
          </p:cNvSpPr>
          <p:nvPr>
            <p:ph type="sldNum" sz="quarter" idx="10"/>
          </p:nvPr>
        </p:nvSpPr>
        <p:spPr>
          <a:ln/>
        </p:spPr>
        <p:txBody>
          <a:bodyPr/>
          <a:lstStyle>
            <a:lvl1pPr>
              <a:defRPr/>
            </a:lvl1pPr>
          </a:lstStyle>
          <a:p>
            <a:pPr>
              <a:defRPr/>
            </a:pPr>
            <a:r>
              <a:rPr lang="en-US" altLang="en-US"/>
              <a:t>10.</a:t>
            </a:r>
            <a:fld id="{AEE9BC8F-28B8-4860-9BB6-A233BBFC39E2}" type="slidenum">
              <a:rPr lang="en-US" altLang="en-US" smtClean="0"/>
              <a:pPr>
                <a:defRPr/>
              </a:pPr>
              <a:t>‹#›</a:t>
            </a:fld>
            <a:endParaRPr lang="en-US" altLang="en-US"/>
          </a:p>
        </p:txBody>
      </p:sp>
    </p:spTree>
    <p:extLst>
      <p:ext uri="{BB962C8B-B14F-4D97-AF65-F5344CB8AC3E}">
        <p14:creationId xmlns:p14="http://schemas.microsoft.com/office/powerpoint/2010/main" val="2630573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6" name="Rectangle 16">
            <a:extLst>
              <a:ext uri="{FF2B5EF4-FFF2-40B4-BE49-F238E27FC236}">
                <a16:creationId xmlns:a16="http://schemas.microsoft.com/office/drawing/2014/main" id="{C8051699-4F4F-44DF-B56B-355436B878DD}"/>
              </a:ext>
            </a:extLst>
          </p:cNvPr>
          <p:cNvSpPr>
            <a:spLocks noGrp="1" noChangeArrowheads="1"/>
          </p:cNvSpPr>
          <p:nvPr>
            <p:ph type="sldNum" sz="quarter" idx="4"/>
          </p:nvPr>
        </p:nvSpPr>
        <p:spPr bwMode="auto">
          <a:xfrm>
            <a:off x="0" y="6400800"/>
            <a:ext cx="19050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a:solidFill>
                  <a:schemeClr val="bg2"/>
                </a:solidFill>
              </a:defRPr>
            </a:lvl1pPr>
          </a:lstStyle>
          <a:p>
            <a:pPr>
              <a:defRPr/>
            </a:pPr>
            <a:r>
              <a:rPr lang="en-US" altLang="en-US"/>
              <a:t>10.</a:t>
            </a:r>
            <a:fld id="{57B0E922-80C4-4059-9BB5-7C604B9A7038}" type="slidenum">
              <a:rPr lang="en-US"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defRPr>
      </a:lvl2pPr>
      <a:lvl3pPr algn="l" rtl="0" eaLnBrk="0" fontAlgn="base" hangingPunct="0">
        <a:spcBef>
          <a:spcPct val="0"/>
        </a:spcBef>
        <a:spcAft>
          <a:spcPct val="0"/>
        </a:spcAft>
        <a:defRPr sz="4400">
          <a:solidFill>
            <a:schemeClr val="tx2"/>
          </a:solidFill>
          <a:latin typeface="Tahoma" panose="020B0604030504040204" pitchFamily="34" charset="0"/>
        </a:defRPr>
      </a:lvl3pPr>
      <a:lvl4pPr algn="l" rtl="0" eaLnBrk="0" fontAlgn="base" hangingPunct="0">
        <a:spcBef>
          <a:spcPct val="0"/>
        </a:spcBef>
        <a:spcAft>
          <a:spcPct val="0"/>
        </a:spcAft>
        <a:defRPr sz="4400">
          <a:solidFill>
            <a:schemeClr val="tx2"/>
          </a:solidFill>
          <a:latin typeface="Tahoma" panose="020B0604030504040204" pitchFamily="34" charset="0"/>
        </a:defRPr>
      </a:lvl4pPr>
      <a:lvl5pPr algn="l" rtl="0" eaLnBrk="0" fontAlgn="base" hangingPunct="0">
        <a:spcBef>
          <a:spcPct val="0"/>
        </a:spcBef>
        <a:spcAft>
          <a:spcPct val="0"/>
        </a:spcAft>
        <a:defRPr sz="4400">
          <a:solidFill>
            <a:schemeClr val="tx2"/>
          </a:solidFill>
          <a:latin typeface="Tahoma" panose="020B0604030504040204" pitchFamily="34" charset="0"/>
        </a:defRPr>
      </a:lvl5pPr>
      <a:lvl6pPr marL="457200" algn="l" rtl="0" fontAlgn="base">
        <a:spcBef>
          <a:spcPct val="0"/>
        </a:spcBef>
        <a:spcAft>
          <a:spcPct val="0"/>
        </a:spcAft>
        <a:defRPr sz="4400">
          <a:solidFill>
            <a:schemeClr val="tx2"/>
          </a:solidFill>
          <a:latin typeface="Tahoma" panose="020B0604030504040204" pitchFamily="34" charset="0"/>
        </a:defRPr>
      </a:lvl6pPr>
      <a:lvl7pPr marL="914400" algn="l" rtl="0" fontAlgn="base">
        <a:spcBef>
          <a:spcPct val="0"/>
        </a:spcBef>
        <a:spcAft>
          <a:spcPct val="0"/>
        </a:spcAft>
        <a:defRPr sz="4400">
          <a:solidFill>
            <a:schemeClr val="tx2"/>
          </a:solidFill>
          <a:latin typeface="Tahoma" panose="020B0604030504040204" pitchFamily="34" charset="0"/>
        </a:defRPr>
      </a:lvl7pPr>
      <a:lvl8pPr marL="1371600" algn="l" rtl="0" fontAlgn="base">
        <a:spcBef>
          <a:spcPct val="0"/>
        </a:spcBef>
        <a:spcAft>
          <a:spcPct val="0"/>
        </a:spcAft>
        <a:defRPr sz="4400">
          <a:solidFill>
            <a:schemeClr val="tx2"/>
          </a:solidFill>
          <a:latin typeface="Tahoma" panose="020B0604030504040204" pitchFamily="34" charset="0"/>
        </a:defRPr>
      </a:lvl8pPr>
      <a:lvl9pPr marL="1828800" algn="l" rtl="0" fontAlgn="base">
        <a:spcBef>
          <a:spcPct val="0"/>
        </a:spcBef>
        <a:spcAft>
          <a:spcPct val="0"/>
        </a:spcAft>
        <a:defRPr sz="4400">
          <a:solidFill>
            <a:schemeClr val="tx2"/>
          </a:solidFill>
          <a:latin typeface="Tahoma" panose="020B0604030504040204"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2765921-03C1-468C-896A-55A3FAB5ABBB}" type="datetime1">
              <a:rPr lang="ar-SA" smtClean="0"/>
              <a:pPr/>
              <a:t>29/03/1442</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C6C18CD-5869-4000-9223-95330CB63745}" type="slidenum">
              <a:rPr lang="ar-SA" smtClean="0"/>
              <a:pPr/>
              <a:t>‹#›</a:t>
            </a:fld>
            <a:endParaRPr lang="ar-SA"/>
          </a:p>
        </p:txBody>
      </p:sp>
    </p:spTree>
    <p:extLst>
      <p:ext uri="{BB962C8B-B14F-4D97-AF65-F5344CB8AC3E}">
        <p14:creationId xmlns:p14="http://schemas.microsoft.com/office/powerpoint/2010/main" val="236252563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6" name="Rectangle 16">
            <a:extLst>
              <a:ext uri="{FF2B5EF4-FFF2-40B4-BE49-F238E27FC236}">
                <a16:creationId xmlns:a16="http://schemas.microsoft.com/office/drawing/2014/main" id="{D934AC54-FEA5-4182-96F4-DB8B64F492CC}"/>
              </a:ext>
            </a:extLst>
          </p:cNvPr>
          <p:cNvSpPr>
            <a:spLocks noGrp="1" noChangeArrowheads="1"/>
          </p:cNvSpPr>
          <p:nvPr>
            <p:ph type="sldNum" sz="quarter" idx="4"/>
          </p:nvPr>
        </p:nvSpPr>
        <p:spPr bwMode="auto">
          <a:xfrm>
            <a:off x="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solidFill>
                  <a:schemeClr val="bg2"/>
                </a:solidFill>
              </a:defRPr>
            </a:lvl1pPr>
          </a:lstStyle>
          <a:p>
            <a:r>
              <a:rPr lang="en-US" altLang="en-US"/>
              <a:t>10.</a:t>
            </a:r>
            <a:fld id="{77DA919C-5198-42F5-9C7C-5D667D84A7D1}" type="slidenum">
              <a:rPr lang="en-US" altLang="en-US"/>
              <a:pPr/>
              <a:t>‹#›</a:t>
            </a:fld>
            <a:endParaRPr lang="en-US" altLang="en-US"/>
          </a:p>
        </p:txBody>
      </p:sp>
    </p:spTree>
    <p:extLst>
      <p:ext uri="{BB962C8B-B14F-4D97-AF65-F5344CB8AC3E}">
        <p14:creationId xmlns:p14="http://schemas.microsoft.com/office/powerpoint/2010/main" val="4171612894"/>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anose="020B0604030504040204" pitchFamily="34" charset="0"/>
        </a:defRPr>
      </a:lvl2pPr>
      <a:lvl3pPr algn="l" rtl="0" fontAlgn="base">
        <a:spcBef>
          <a:spcPct val="0"/>
        </a:spcBef>
        <a:spcAft>
          <a:spcPct val="0"/>
        </a:spcAft>
        <a:defRPr sz="4400">
          <a:solidFill>
            <a:schemeClr val="tx2"/>
          </a:solidFill>
          <a:latin typeface="Tahoma" panose="020B0604030504040204" pitchFamily="34" charset="0"/>
        </a:defRPr>
      </a:lvl3pPr>
      <a:lvl4pPr algn="l" rtl="0" fontAlgn="base">
        <a:spcBef>
          <a:spcPct val="0"/>
        </a:spcBef>
        <a:spcAft>
          <a:spcPct val="0"/>
        </a:spcAft>
        <a:defRPr sz="4400">
          <a:solidFill>
            <a:schemeClr val="tx2"/>
          </a:solidFill>
          <a:latin typeface="Tahoma" panose="020B0604030504040204" pitchFamily="34" charset="0"/>
        </a:defRPr>
      </a:lvl4pPr>
      <a:lvl5pPr algn="l" rtl="0" fontAlgn="base">
        <a:spcBef>
          <a:spcPct val="0"/>
        </a:spcBef>
        <a:spcAft>
          <a:spcPct val="0"/>
        </a:spcAft>
        <a:defRPr sz="4400">
          <a:solidFill>
            <a:schemeClr val="tx2"/>
          </a:solidFill>
          <a:latin typeface="Tahoma" panose="020B0604030504040204" pitchFamily="34" charset="0"/>
        </a:defRPr>
      </a:lvl5pPr>
      <a:lvl6pPr marL="457200" algn="l" rtl="0" fontAlgn="base">
        <a:spcBef>
          <a:spcPct val="0"/>
        </a:spcBef>
        <a:spcAft>
          <a:spcPct val="0"/>
        </a:spcAft>
        <a:defRPr sz="4400">
          <a:solidFill>
            <a:schemeClr val="tx2"/>
          </a:solidFill>
          <a:latin typeface="Tahoma" panose="020B0604030504040204" pitchFamily="34" charset="0"/>
        </a:defRPr>
      </a:lvl6pPr>
      <a:lvl7pPr marL="914400" algn="l" rtl="0" fontAlgn="base">
        <a:spcBef>
          <a:spcPct val="0"/>
        </a:spcBef>
        <a:spcAft>
          <a:spcPct val="0"/>
        </a:spcAft>
        <a:defRPr sz="4400">
          <a:solidFill>
            <a:schemeClr val="tx2"/>
          </a:solidFill>
          <a:latin typeface="Tahoma" panose="020B0604030504040204" pitchFamily="34" charset="0"/>
        </a:defRPr>
      </a:lvl7pPr>
      <a:lvl8pPr marL="1371600" algn="l" rtl="0" fontAlgn="base">
        <a:spcBef>
          <a:spcPct val="0"/>
        </a:spcBef>
        <a:spcAft>
          <a:spcPct val="0"/>
        </a:spcAft>
        <a:defRPr sz="4400">
          <a:solidFill>
            <a:schemeClr val="tx2"/>
          </a:solidFill>
          <a:latin typeface="Tahoma" panose="020B0604030504040204" pitchFamily="34" charset="0"/>
        </a:defRPr>
      </a:lvl8pPr>
      <a:lvl9pPr marL="1828800" algn="l" rtl="0" fontAlgn="base">
        <a:spcBef>
          <a:spcPct val="0"/>
        </a:spcBef>
        <a:spcAft>
          <a:spcPct val="0"/>
        </a:spcAft>
        <a:defRPr sz="4400">
          <a:solidFill>
            <a:schemeClr val="tx2"/>
          </a:solidFill>
          <a:latin typeface="Tahoma" panose="020B0604030504040204" pitchFamily="34" charset="0"/>
        </a:defRPr>
      </a:lvl9pPr>
    </p:titleStyle>
    <p:bodyStyle>
      <a:lvl1pPr marL="342900" indent="-342900" algn="l" rtl="0" fontAlgn="base">
        <a:spcBef>
          <a:spcPct val="20000"/>
        </a:spcBef>
        <a:spcAft>
          <a:spcPct val="0"/>
        </a:spcAft>
        <a:buClr>
          <a:schemeClr val="folHlink"/>
        </a:buClr>
        <a:buSzPct val="60000"/>
        <a:buFont typeface="Wingdings" panose="05000000000000000000" pitchFamily="2" charset="2"/>
        <a:buChar char="n"/>
        <a:defRPr sz="3200" kern="1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anose="05000000000000000000" pitchFamily="2" charset="2"/>
        <a:buChar char="n"/>
        <a:defRPr sz="2800" kern="1200">
          <a:solidFill>
            <a:schemeClr val="tx1"/>
          </a:solidFill>
          <a:latin typeface="+mn-lt"/>
          <a:ea typeface="+mn-ea"/>
          <a:cs typeface="+mn-cs"/>
        </a:defRPr>
      </a:lvl2pPr>
      <a:lvl3pPr marL="1143000" indent="-228600" algn="l" rtl="0" fontAlgn="base">
        <a:spcBef>
          <a:spcPct val="20000"/>
        </a:spcBef>
        <a:spcAft>
          <a:spcPct val="0"/>
        </a:spcAft>
        <a:buClr>
          <a:schemeClr val="folHlink"/>
        </a:buClr>
        <a:buSzPct val="50000"/>
        <a:buFont typeface="Wingdings" panose="05000000000000000000" pitchFamily="2" charset="2"/>
        <a:buChar char="n"/>
        <a:defRPr sz="2400" kern="1200">
          <a:solidFill>
            <a:schemeClr val="tx1"/>
          </a:solidFill>
          <a:latin typeface="+mn-lt"/>
          <a:ea typeface="+mn-ea"/>
          <a:cs typeface="+mn-cs"/>
        </a:defRPr>
      </a:lvl3pPr>
      <a:lvl4pPr marL="1600200" indent="-228600" algn="l" rtl="0" fontAlgn="base">
        <a:spcBef>
          <a:spcPct val="20000"/>
        </a:spcBef>
        <a:spcAft>
          <a:spcPct val="0"/>
        </a:spcAft>
        <a:buClr>
          <a:schemeClr val="accent2"/>
        </a:buClr>
        <a:buSzPct val="55000"/>
        <a:buFont typeface="Wingdings" panose="05000000000000000000" pitchFamily="2" charset="2"/>
        <a:buChar char="n"/>
        <a:defRPr sz="2000" kern="1200">
          <a:solidFill>
            <a:schemeClr val="tx1"/>
          </a:solidFill>
          <a:latin typeface="+mn-lt"/>
          <a:ea typeface="+mn-ea"/>
          <a:cs typeface="+mn-cs"/>
        </a:defRPr>
      </a:lvl4pPr>
      <a:lvl5pPr marL="2057400" indent="-228600" algn="l" rtl="0" fontAlgn="base">
        <a:spcBef>
          <a:spcPct val="20000"/>
        </a:spcBef>
        <a:spcAft>
          <a:spcPct val="0"/>
        </a:spcAft>
        <a:buClr>
          <a:schemeClr val="accent1"/>
        </a:buClr>
        <a:buSzPct val="50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0066"/>
        </a:solidFill>
        <a:effectLst/>
      </p:bgPr>
    </p:bg>
    <p:spTree>
      <p:nvGrpSpPr>
        <p:cNvPr id="1" name=""/>
        <p:cNvGrpSpPr/>
        <p:nvPr/>
      </p:nvGrpSpPr>
      <p:grpSpPr>
        <a:xfrm>
          <a:off x="0" y="0"/>
          <a:ext cx="0" cy="0"/>
          <a:chOff x="0" y="0"/>
          <a:chExt cx="0" cy="0"/>
        </a:xfrm>
      </p:grpSpPr>
      <p:sp>
        <p:nvSpPr>
          <p:cNvPr id="4098" name="Slide Number Placeholder 1">
            <a:extLst>
              <a:ext uri="{FF2B5EF4-FFF2-40B4-BE49-F238E27FC236}">
                <a16:creationId xmlns:a16="http://schemas.microsoft.com/office/drawing/2014/main" id="{291542D4-036B-4333-9763-F1685A3E4962}"/>
              </a:ext>
            </a:extLst>
          </p:cNvPr>
          <p:cNvSpPr>
            <a:spLocks noGrp="1"/>
          </p:cNvSpPr>
          <p:nvPr>
            <p:ph type="sldNum" sz="quarter" idx="10"/>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1200">
                <a:solidFill>
                  <a:schemeClr val="bg2"/>
                </a:solidFill>
              </a:rPr>
              <a:t>10.</a:t>
            </a:r>
            <a:fld id="{AA1C64E4-6F93-4926-8BB3-69D860E3F3A5}" type="slidenum">
              <a:rPr lang="en-US" altLang="en-US" sz="1200" smtClean="0">
                <a:solidFill>
                  <a:schemeClr val="bg2"/>
                </a:solidFill>
              </a:rPr>
              <a:pPr/>
              <a:t>1</a:t>
            </a:fld>
            <a:endParaRPr lang="en-US" altLang="en-US" sz="1200">
              <a:solidFill>
                <a:schemeClr val="bg2"/>
              </a:solidFill>
            </a:endParaRPr>
          </a:p>
        </p:txBody>
      </p:sp>
      <p:sp>
        <p:nvSpPr>
          <p:cNvPr id="1373186" name="Text Box 2">
            <a:extLst>
              <a:ext uri="{FF2B5EF4-FFF2-40B4-BE49-F238E27FC236}">
                <a16:creationId xmlns:a16="http://schemas.microsoft.com/office/drawing/2014/main" id="{9B8A9E42-BAC9-4BDA-9378-E81BF402883C}"/>
              </a:ext>
            </a:extLst>
          </p:cNvPr>
          <p:cNvSpPr txBox="1">
            <a:spLocks noChangeArrowheads="1"/>
          </p:cNvSpPr>
          <p:nvPr/>
        </p:nvSpPr>
        <p:spPr bwMode="auto">
          <a:xfrm>
            <a:off x="1295400" y="914400"/>
            <a:ext cx="1431925" cy="3019425"/>
          </a:xfrm>
          <a:prstGeom prst="rect">
            <a:avLst/>
          </a:prstGeom>
          <a:noFill/>
          <a:ln>
            <a:noFill/>
          </a:ln>
          <a:effectLst/>
        </p:spPr>
        <p:txBody>
          <a:bodyPr wrap="none">
            <a:spAutoFit/>
          </a:bodyPr>
          <a:lstStyle/>
          <a:p>
            <a:pPr>
              <a:defRPr/>
            </a:pPr>
            <a:r>
              <a:rPr lang="en-US" altLang="en-US" sz="9600">
                <a:solidFill>
                  <a:schemeClr val="bg1"/>
                </a:solidFill>
                <a:effectLst>
                  <a:outerShdw blurRad="38100" dist="38100" dir="2700000" algn="tl">
                    <a:srgbClr val="000000"/>
                  </a:outerShdw>
                </a:effectLst>
                <a:latin typeface="Franklin Gothic Demi Cond" panose="020B0603020102020204" pitchFamily="34" charset="0"/>
              </a:rPr>
              <a:t>10</a:t>
            </a:r>
          </a:p>
          <a:p>
            <a:pPr>
              <a:defRPr/>
            </a:pPr>
            <a:endParaRPr lang="en-US" altLang="en-US" sz="9600">
              <a:solidFill>
                <a:schemeClr val="bg1"/>
              </a:solidFill>
              <a:effectLst>
                <a:outerShdw blurRad="38100" dist="38100" dir="2700000" algn="tl">
                  <a:srgbClr val="000000"/>
                </a:outerShdw>
              </a:effectLst>
              <a:latin typeface="Franklin Gothic Demi Cond" panose="020B0603020102020204" pitchFamily="34" charset="0"/>
            </a:endParaRPr>
          </a:p>
        </p:txBody>
      </p:sp>
      <p:sp>
        <p:nvSpPr>
          <p:cNvPr id="1373187" name="Text Box 3">
            <a:extLst>
              <a:ext uri="{FF2B5EF4-FFF2-40B4-BE49-F238E27FC236}">
                <a16:creationId xmlns:a16="http://schemas.microsoft.com/office/drawing/2014/main" id="{C072CD52-918D-41D5-A847-8503F3C390DE}"/>
              </a:ext>
            </a:extLst>
          </p:cNvPr>
          <p:cNvSpPr txBox="1">
            <a:spLocks noChangeArrowheads="1"/>
          </p:cNvSpPr>
          <p:nvPr/>
        </p:nvSpPr>
        <p:spPr bwMode="auto">
          <a:xfrm>
            <a:off x="1295400" y="2466975"/>
            <a:ext cx="5718175" cy="3019425"/>
          </a:xfrm>
          <a:prstGeom prst="rect">
            <a:avLst/>
          </a:prstGeom>
          <a:noFill/>
          <a:ln>
            <a:noFill/>
          </a:ln>
          <a:effectLst/>
        </p:spPr>
        <p:txBody>
          <a:bodyPr wrap="none">
            <a:spAutoFit/>
          </a:bodyPr>
          <a:lstStyle/>
          <a:p>
            <a:pPr>
              <a:defRPr/>
            </a:pPr>
            <a:r>
              <a:rPr lang="en-US" altLang="en-US" sz="9600">
                <a:solidFill>
                  <a:schemeClr val="bg1"/>
                </a:solidFill>
                <a:effectLst>
                  <a:outerShdw blurRad="38100" dist="38100" dir="2700000" algn="tl">
                    <a:srgbClr val="000000"/>
                  </a:outerShdw>
                </a:effectLst>
                <a:latin typeface="Franklin Gothic Demi Cond" panose="020B0603020102020204" pitchFamily="34" charset="0"/>
              </a:rPr>
              <a:t>Software</a:t>
            </a:r>
          </a:p>
          <a:p>
            <a:pPr>
              <a:defRPr/>
            </a:pPr>
            <a:r>
              <a:rPr lang="en-US" altLang="en-US" sz="9600">
                <a:solidFill>
                  <a:schemeClr val="bg1"/>
                </a:solidFill>
                <a:effectLst>
                  <a:outerShdw blurRad="38100" dist="38100" dir="2700000" algn="tl">
                    <a:srgbClr val="000000"/>
                  </a:outerShdw>
                </a:effectLst>
                <a:latin typeface="Franklin Gothic Demi Cond" panose="020B0603020102020204" pitchFamily="34" charset="0"/>
              </a:rPr>
              <a:t>Engineering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5" name="Rectangle 3">
            <a:extLst>
              <a:ext uri="{FF2B5EF4-FFF2-40B4-BE49-F238E27FC236}">
                <a16:creationId xmlns:a16="http://schemas.microsoft.com/office/drawing/2014/main" id="{516E6570-1F9B-4A18-A4E0-8B9C1D7EB15A}"/>
              </a:ext>
            </a:extLst>
          </p:cNvPr>
          <p:cNvSpPr>
            <a:spLocks noGrp="1" noChangeArrowheads="1"/>
          </p:cNvSpPr>
          <p:nvPr>
            <p:ph type="body" idx="1"/>
          </p:nvPr>
        </p:nvSpPr>
        <p:spPr>
          <a:xfrm>
            <a:off x="228600" y="1295400"/>
            <a:ext cx="8686800" cy="3352800"/>
          </a:xfrm>
        </p:spPr>
        <p:txBody>
          <a:bodyPr/>
          <a:lstStyle/>
          <a:p>
            <a:pPr eaLnBrk="1" hangingPunct="1">
              <a:lnSpc>
                <a:spcPct val="90000"/>
              </a:lnSpc>
              <a:defRPr/>
            </a:pPr>
            <a:r>
              <a:rPr lang="en-GB" altLang="en-US" sz="2400" dirty="0">
                <a:latin typeface="Times" panose="02020603050405020304" pitchFamily="18" charset="0"/>
                <a:cs typeface="Times" panose="02020603050405020304" pitchFamily="18" charset="0"/>
              </a:rPr>
              <a:t>Generic activities in all software development life cycles are:</a:t>
            </a:r>
          </a:p>
          <a:p>
            <a:pPr marL="457200" indent="-457200" eaLnBrk="1" hangingPunct="1">
              <a:lnSpc>
                <a:spcPct val="90000"/>
              </a:lnSpc>
              <a:buNone/>
              <a:defRPr/>
            </a:pPr>
            <a:r>
              <a:rPr lang="en-GB" altLang="en-US" sz="2400" dirty="0">
                <a:latin typeface="Times" panose="02020603050405020304" pitchFamily="18" charset="0"/>
                <a:cs typeface="Times" panose="02020603050405020304" pitchFamily="18" charset="0"/>
              </a:rPr>
              <a:t>      </a:t>
            </a:r>
            <a:r>
              <a:rPr lang="en-GB" altLang="en-US" sz="2400" dirty="0">
                <a:solidFill>
                  <a:srgbClr val="00B050"/>
                </a:solidFill>
                <a:latin typeface="Times" panose="02020603050405020304" pitchFamily="18" charset="0"/>
                <a:cs typeface="Times" panose="02020603050405020304" pitchFamily="18" charset="0"/>
              </a:rPr>
              <a:t>Requirement</a:t>
            </a:r>
            <a:r>
              <a:rPr lang="en-GB" altLang="en-US" sz="2400" dirty="0">
                <a:latin typeface="Times" panose="02020603050405020304" pitchFamily="18" charset="0"/>
                <a:cs typeface="Times" panose="02020603050405020304" pitchFamily="18" charset="0"/>
              </a:rPr>
              <a:t> – Gathering functional and non-functional requirements from users. </a:t>
            </a:r>
            <a:endParaRPr lang="en-GB" altLang="en-US" sz="2400" dirty="0">
              <a:solidFill>
                <a:srgbClr val="00B050"/>
              </a:solidFill>
              <a:latin typeface="Times" panose="02020603050405020304" pitchFamily="18" charset="0"/>
              <a:cs typeface="Times" panose="02020603050405020304" pitchFamily="18" charset="0"/>
            </a:endParaRPr>
          </a:p>
          <a:p>
            <a:pPr marL="457200" lvl="1" indent="0" eaLnBrk="1" hangingPunct="1">
              <a:lnSpc>
                <a:spcPct val="90000"/>
              </a:lnSpc>
              <a:buNone/>
              <a:defRPr/>
            </a:pPr>
            <a:r>
              <a:rPr lang="en-GB" altLang="en-US" sz="2400" dirty="0">
                <a:solidFill>
                  <a:srgbClr val="00B050"/>
                </a:solidFill>
                <a:latin typeface="Times" panose="02020603050405020304" pitchFamily="18" charset="0"/>
                <a:cs typeface="Times" panose="02020603050405020304" pitchFamily="18" charset="0"/>
              </a:rPr>
              <a:t>Analysis </a:t>
            </a:r>
            <a:r>
              <a:rPr lang="en-GB" altLang="en-US" sz="2400" dirty="0">
                <a:latin typeface="Times" panose="02020603050405020304" pitchFamily="18" charset="0"/>
                <a:cs typeface="Times" panose="02020603050405020304" pitchFamily="18" charset="0"/>
              </a:rPr>
              <a:t>- what the system should do and its development constraints</a:t>
            </a:r>
          </a:p>
          <a:p>
            <a:pPr marL="457200" lvl="1" indent="0" eaLnBrk="1" hangingPunct="1">
              <a:lnSpc>
                <a:spcPct val="90000"/>
              </a:lnSpc>
              <a:buNone/>
              <a:defRPr/>
            </a:pPr>
            <a:r>
              <a:rPr lang="en-GB" altLang="en-US" sz="2400" dirty="0">
                <a:solidFill>
                  <a:srgbClr val="00B050"/>
                </a:solidFill>
                <a:latin typeface="Times" panose="02020603050405020304" pitchFamily="18" charset="0"/>
                <a:cs typeface="Times" panose="02020603050405020304" pitchFamily="18" charset="0"/>
              </a:rPr>
              <a:t>Design</a:t>
            </a:r>
            <a:r>
              <a:rPr lang="en-GB" altLang="en-US" sz="2400" dirty="0">
                <a:solidFill>
                  <a:srgbClr val="FF0000"/>
                </a:solidFill>
                <a:latin typeface="Times" panose="02020603050405020304" pitchFamily="18" charset="0"/>
                <a:cs typeface="Times" panose="02020603050405020304" pitchFamily="18" charset="0"/>
              </a:rPr>
              <a:t> </a:t>
            </a:r>
            <a:r>
              <a:rPr lang="en-GB" altLang="en-US" sz="2400" dirty="0">
                <a:latin typeface="Times" panose="02020603050405020304" pitchFamily="18" charset="0"/>
                <a:cs typeface="Times" panose="02020603050405020304" pitchFamily="18" charset="0"/>
              </a:rPr>
              <a:t>-</a:t>
            </a:r>
            <a:r>
              <a:rPr lang="en-GB" altLang="en-US" sz="2400" dirty="0">
                <a:solidFill>
                  <a:srgbClr val="FF0000"/>
                </a:solidFill>
                <a:latin typeface="Times" panose="02020603050405020304" pitchFamily="18" charset="0"/>
                <a:cs typeface="Times" panose="02020603050405020304" pitchFamily="18" charset="0"/>
              </a:rPr>
              <a:t> </a:t>
            </a:r>
            <a:r>
              <a:rPr lang="en-US" altLang="en-US" sz="2400" dirty="0">
                <a:latin typeface="Times" panose="02020603050405020304" pitchFamily="18" charset="0"/>
                <a:cs typeface="Times" panose="02020603050405020304" pitchFamily="18" charset="0"/>
              </a:rPr>
              <a:t>how the system will accomplish what was defined in the analysis phase</a:t>
            </a:r>
            <a:endParaRPr lang="en-GB" altLang="en-US" sz="2400" dirty="0">
              <a:solidFill>
                <a:srgbClr val="FF0000"/>
              </a:solidFill>
              <a:latin typeface="Times" panose="02020603050405020304" pitchFamily="18" charset="0"/>
              <a:cs typeface="Times" panose="02020603050405020304" pitchFamily="18" charset="0"/>
            </a:endParaRPr>
          </a:p>
          <a:p>
            <a:pPr marL="457200" lvl="1" indent="0" eaLnBrk="1" hangingPunct="1">
              <a:lnSpc>
                <a:spcPct val="90000"/>
              </a:lnSpc>
              <a:buNone/>
              <a:defRPr/>
            </a:pPr>
            <a:r>
              <a:rPr lang="en-GB" altLang="en-US" sz="2400" dirty="0">
                <a:solidFill>
                  <a:srgbClr val="00B050"/>
                </a:solidFill>
                <a:latin typeface="Times" panose="02020603050405020304" pitchFamily="18" charset="0"/>
                <a:cs typeface="Times" panose="02020603050405020304" pitchFamily="18" charset="0"/>
              </a:rPr>
              <a:t>implementation</a:t>
            </a:r>
            <a:r>
              <a:rPr lang="en-GB" altLang="en-US" sz="2400" dirty="0">
                <a:latin typeface="Times" panose="02020603050405020304" pitchFamily="18" charset="0"/>
                <a:cs typeface="Times" panose="02020603050405020304" pitchFamily="18" charset="0"/>
              </a:rPr>
              <a:t> - production of the software system</a:t>
            </a:r>
          </a:p>
          <a:p>
            <a:pPr marL="457200" lvl="1" indent="0" eaLnBrk="1" hangingPunct="1">
              <a:lnSpc>
                <a:spcPct val="90000"/>
              </a:lnSpc>
              <a:buNone/>
              <a:defRPr/>
            </a:pPr>
            <a:r>
              <a:rPr lang="en-GB" altLang="en-US" sz="2400" dirty="0">
                <a:solidFill>
                  <a:srgbClr val="00B050"/>
                </a:solidFill>
                <a:latin typeface="Times" panose="02020603050405020304" pitchFamily="18" charset="0"/>
                <a:cs typeface="Times" panose="02020603050405020304" pitchFamily="18" charset="0"/>
              </a:rPr>
              <a:t>Testing</a:t>
            </a:r>
            <a:r>
              <a:rPr lang="en-GB" altLang="en-US" sz="2400" dirty="0">
                <a:latin typeface="Times" panose="02020603050405020304" pitchFamily="18" charset="0"/>
                <a:cs typeface="Times" panose="02020603050405020304" pitchFamily="18" charset="0"/>
              </a:rPr>
              <a:t> - checking that the software is what the customer wants</a:t>
            </a:r>
          </a:p>
          <a:p>
            <a:pPr marL="457200" lvl="1" indent="0" eaLnBrk="1" hangingPunct="1">
              <a:lnSpc>
                <a:spcPct val="90000"/>
              </a:lnSpc>
              <a:buFont typeface="Wingdings" panose="05000000000000000000" pitchFamily="2" charset="2"/>
              <a:buNone/>
              <a:defRPr/>
            </a:pPr>
            <a:endParaRPr lang="en-GB" altLang="en-US" sz="2600" dirty="0">
              <a:solidFill>
                <a:schemeClr val="accent2"/>
              </a:solidFill>
              <a:latin typeface="Times" panose="02020603050405020304" pitchFamily="18" charset="0"/>
              <a:cs typeface="Times" panose="02020603050405020304" pitchFamily="18" charset="0"/>
            </a:endParaRPr>
          </a:p>
        </p:txBody>
      </p:sp>
      <p:sp>
        <p:nvSpPr>
          <p:cNvPr id="18434" name="Title 2">
            <a:extLst>
              <a:ext uri="{FF2B5EF4-FFF2-40B4-BE49-F238E27FC236}">
                <a16:creationId xmlns:a16="http://schemas.microsoft.com/office/drawing/2014/main" id="{EF071FA3-B9BD-4766-A869-3268589C664A}"/>
              </a:ext>
            </a:extLst>
          </p:cNvPr>
          <p:cNvSpPr>
            <a:spLocks noGrp="1" noChangeArrowheads="1"/>
          </p:cNvSpPr>
          <p:nvPr>
            <p:ph type="title"/>
          </p:nvPr>
        </p:nvSpPr>
        <p:spPr bwMode="auto">
          <a:xfrm>
            <a:off x="628650" y="365125"/>
            <a:ext cx="7886700" cy="701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dirty="0">
                <a:solidFill>
                  <a:srgbClr val="FF0000"/>
                </a:solidFill>
                <a:latin typeface="Times" panose="02020603050405020304" pitchFamily="18" charset="0"/>
                <a:cs typeface="Times" panose="02020603050405020304" pitchFamily="18" charset="0"/>
              </a:rPr>
              <a:t>Five Essential Phases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1970" name="Text Box 2">
            <a:extLst>
              <a:ext uri="{FF2B5EF4-FFF2-40B4-BE49-F238E27FC236}">
                <a16:creationId xmlns:a16="http://schemas.microsoft.com/office/drawing/2014/main" id="{50D12D1B-EC2D-4C9D-82C3-B99F27B9A668}"/>
              </a:ext>
            </a:extLst>
          </p:cNvPr>
          <p:cNvSpPr txBox="1">
            <a:spLocks noChangeArrowheads="1"/>
          </p:cNvSpPr>
          <p:nvPr/>
        </p:nvSpPr>
        <p:spPr bwMode="auto">
          <a:xfrm>
            <a:off x="298450" y="259047"/>
            <a:ext cx="38862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0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The waterfall model</a:t>
            </a:r>
          </a:p>
        </p:txBody>
      </p:sp>
      <p:sp>
        <p:nvSpPr>
          <p:cNvPr id="1491971" name="Rectangle 3">
            <a:extLst>
              <a:ext uri="{FF2B5EF4-FFF2-40B4-BE49-F238E27FC236}">
                <a16:creationId xmlns:a16="http://schemas.microsoft.com/office/drawing/2014/main" id="{24C5E8F0-B2EA-42D7-9C76-D4F2E61CE8B9}"/>
              </a:ext>
            </a:extLst>
          </p:cNvPr>
          <p:cNvSpPr>
            <a:spLocks noChangeArrowheads="1"/>
          </p:cNvSpPr>
          <p:nvPr/>
        </p:nvSpPr>
        <p:spPr bwMode="auto">
          <a:xfrm>
            <a:off x="152400" y="840938"/>
            <a:ext cx="8991600" cy="12926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5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In this model, the development process flows in only one direction. This means that a phase cannot be started until the previous phase is completed.</a:t>
            </a:r>
          </a:p>
        </p:txBody>
      </p:sp>
      <p:sp>
        <p:nvSpPr>
          <p:cNvPr id="1491972" name="Text Box 4">
            <a:extLst>
              <a:ext uri="{FF2B5EF4-FFF2-40B4-BE49-F238E27FC236}">
                <a16:creationId xmlns:a16="http://schemas.microsoft.com/office/drawing/2014/main" id="{899F1120-89C4-4548-85DC-80F3A996EE77}"/>
              </a:ext>
            </a:extLst>
          </p:cNvPr>
          <p:cNvSpPr txBox="1">
            <a:spLocks noChangeArrowheads="1"/>
          </p:cNvSpPr>
          <p:nvPr/>
        </p:nvSpPr>
        <p:spPr bwMode="auto">
          <a:xfrm>
            <a:off x="3352800" y="5847785"/>
            <a:ext cx="304179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3333CC"/>
                </a:solidFill>
                <a:effectLst/>
                <a:uLnTx/>
                <a:uFillTx/>
                <a:latin typeface="Times New Roman" panose="02020603050405020304" pitchFamily="18" charset="0"/>
                <a:ea typeface="+mn-ea"/>
                <a:cs typeface="+mn-cs"/>
              </a:rPr>
              <a:t>Figure 10.2  </a:t>
            </a:r>
            <a:r>
              <a:rPr kumimoji="0" lang="en-US" altLang="en-US" sz="1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The waterfall model</a:t>
            </a:r>
          </a:p>
        </p:txBody>
      </p:sp>
      <p:grpSp>
        <p:nvGrpSpPr>
          <p:cNvPr id="3" name="مجموعة 2">
            <a:extLst>
              <a:ext uri="{FF2B5EF4-FFF2-40B4-BE49-F238E27FC236}">
                <a16:creationId xmlns:a16="http://schemas.microsoft.com/office/drawing/2014/main" id="{B124BD8E-36FA-487A-9D05-6BB80CF7F235}"/>
              </a:ext>
            </a:extLst>
          </p:cNvPr>
          <p:cNvGrpSpPr/>
          <p:nvPr/>
        </p:nvGrpSpPr>
        <p:grpSpPr>
          <a:xfrm>
            <a:off x="539187" y="2493756"/>
            <a:ext cx="8045961" cy="3354029"/>
            <a:chOff x="539187" y="2493756"/>
            <a:chExt cx="8045961" cy="3354029"/>
          </a:xfrm>
        </p:grpSpPr>
        <p:pic>
          <p:nvPicPr>
            <p:cNvPr id="1491973" name="Picture 5">
              <a:extLst>
                <a:ext uri="{FF2B5EF4-FFF2-40B4-BE49-F238E27FC236}">
                  <a16:creationId xmlns:a16="http://schemas.microsoft.com/office/drawing/2014/main" id="{7F8B1657-9D2A-440C-9F4A-350B2F4F06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4511" y="3142685"/>
              <a:ext cx="6370637"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مستطيل 1">
              <a:extLst>
                <a:ext uri="{FF2B5EF4-FFF2-40B4-BE49-F238E27FC236}">
                  <a16:creationId xmlns:a16="http://schemas.microsoft.com/office/drawing/2014/main" id="{90E1EA09-7274-4AE5-B563-4D18D255D64F}"/>
                </a:ext>
              </a:extLst>
            </p:cNvPr>
            <p:cNvSpPr/>
            <p:nvPr/>
          </p:nvSpPr>
          <p:spPr bwMode="auto">
            <a:xfrm>
              <a:off x="539187" y="2493756"/>
              <a:ext cx="1644445" cy="648929"/>
            </a:xfrm>
            <a:prstGeom prst="rect">
              <a:avLst/>
            </a:prstGeom>
            <a:solidFill>
              <a:schemeClr val="accent1"/>
            </a:solidFill>
            <a:ln w="9525" cap="flat" cmpd="sng" algn="ctr">
              <a:solidFill>
                <a:schemeClr val="tx1"/>
              </a:solidFill>
              <a:prstDash val="solid"/>
              <a:round/>
              <a:headEnd type="none" w="med" len="med"/>
              <a:tailEnd type="none" w="med" len="med"/>
            </a:ln>
            <a:effectLst>
              <a:outerShdw dist="35921" dir="2700000" algn="ctr" rotWithShape="0">
                <a:schemeClr val="bg2"/>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5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panose="02020603050405020304" pitchFamily="18" charset="0"/>
                  <a:cs typeface="Times" panose="02020603050405020304" pitchFamily="18" charset="0"/>
                </a:rPr>
                <a:t>Requirement</a:t>
              </a:r>
            </a:p>
          </p:txBody>
        </p:sp>
      </p:grpSp>
    </p:spTree>
    <p:extLst>
      <p:ext uri="{BB962C8B-B14F-4D97-AF65-F5344CB8AC3E}">
        <p14:creationId xmlns:p14="http://schemas.microsoft.com/office/powerpoint/2010/main" val="3219106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a:extLst>
              <a:ext uri="{FF2B5EF4-FFF2-40B4-BE49-F238E27FC236}">
                <a16:creationId xmlns:a16="http://schemas.microsoft.com/office/drawing/2014/main" id="{FB1292D4-4E94-46BA-AF93-AD6C613BF5EC}"/>
              </a:ext>
            </a:extLst>
          </p:cNvPr>
          <p:cNvSpPr>
            <a:spLocks noGrp="1" noChangeArrowheads="1"/>
          </p:cNvSpPr>
          <p:nvPr>
            <p:ph type="title"/>
          </p:nvPr>
        </p:nvSpPr>
        <p:spPr bwMode="auto">
          <a:xfrm>
            <a:off x="628650" y="365125"/>
            <a:ext cx="7886700" cy="76944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dirty="0">
                <a:solidFill>
                  <a:srgbClr val="FF0000"/>
                </a:solidFill>
                <a:latin typeface="Times" panose="02020603050405020304" pitchFamily="18" charset="0"/>
                <a:cs typeface="Times" panose="02020603050405020304" pitchFamily="18" charset="0"/>
              </a:rPr>
              <a:t>Cons and Pros of Waterfall..</a:t>
            </a:r>
          </a:p>
        </p:txBody>
      </p:sp>
      <p:sp>
        <p:nvSpPr>
          <p:cNvPr id="16387" name="Rectangle 4">
            <a:extLst>
              <a:ext uri="{FF2B5EF4-FFF2-40B4-BE49-F238E27FC236}">
                <a16:creationId xmlns:a16="http://schemas.microsoft.com/office/drawing/2014/main" id="{FEA52D04-C8AB-45BE-8254-C65C279596C3}"/>
              </a:ext>
            </a:extLst>
          </p:cNvPr>
          <p:cNvSpPr>
            <a:spLocks noChangeArrowheads="1"/>
          </p:cNvSpPr>
          <p:nvPr/>
        </p:nvSpPr>
        <p:spPr bwMode="auto">
          <a:xfrm>
            <a:off x="660605" y="1693605"/>
            <a:ext cx="5549917" cy="2616101"/>
          </a:xfrm>
          <a:prstGeom prst="rect">
            <a:avLst/>
          </a:prstGeom>
          <a:noFill/>
          <a:ln>
            <a:noFill/>
          </a:ln>
        </p:spPr>
        <p:txBody>
          <a:bodyPr wrap="none">
            <a:spAutoFit/>
          </a:bodyPr>
          <a:lstStyle>
            <a:lvl1pPr>
              <a:defRPr sz="2400" b="1">
                <a:solidFill>
                  <a:schemeClr val="tx1"/>
                </a:solidFill>
                <a:latin typeface="Helvetica" pitchFamily="2" charset="0"/>
              </a:defRPr>
            </a:lvl1pPr>
            <a:lvl2pPr marL="742950" indent="-285750">
              <a:defRPr sz="2400" b="1">
                <a:solidFill>
                  <a:schemeClr val="tx1"/>
                </a:solidFill>
                <a:latin typeface="Helvetica" pitchFamily="2" charset="0"/>
              </a:defRPr>
            </a:lvl2pPr>
            <a:lvl3pPr marL="1143000" indent="-228600">
              <a:defRPr sz="2400" b="1">
                <a:solidFill>
                  <a:schemeClr val="tx1"/>
                </a:solidFill>
                <a:latin typeface="Helvetica" pitchFamily="2" charset="0"/>
              </a:defRPr>
            </a:lvl3pPr>
            <a:lvl4pPr marL="1600200" indent="-228600">
              <a:defRPr sz="2400" b="1">
                <a:solidFill>
                  <a:schemeClr val="tx1"/>
                </a:solidFill>
                <a:latin typeface="Helvetica" pitchFamily="2" charset="0"/>
              </a:defRPr>
            </a:lvl4pPr>
            <a:lvl5pPr marL="2057400" indent="-228600">
              <a:defRPr sz="2400" b="1">
                <a:solidFill>
                  <a:schemeClr val="tx1"/>
                </a:solidFill>
                <a:latin typeface="Helvetica" pitchFamily="2" charset="0"/>
              </a:defRPr>
            </a:lvl5pPr>
            <a:lvl6pPr marL="2514600" indent="-228600" eaLnBrk="0" fontAlgn="base" hangingPunct="0">
              <a:spcBef>
                <a:spcPct val="0"/>
              </a:spcBef>
              <a:spcAft>
                <a:spcPct val="0"/>
              </a:spcAft>
              <a:defRPr sz="2400" b="1">
                <a:solidFill>
                  <a:schemeClr val="tx1"/>
                </a:solidFill>
                <a:latin typeface="Helvetica" pitchFamily="2" charset="0"/>
              </a:defRPr>
            </a:lvl6pPr>
            <a:lvl7pPr marL="2971800" indent="-228600" eaLnBrk="0" fontAlgn="base" hangingPunct="0">
              <a:spcBef>
                <a:spcPct val="0"/>
              </a:spcBef>
              <a:spcAft>
                <a:spcPct val="0"/>
              </a:spcAft>
              <a:defRPr sz="2400" b="1">
                <a:solidFill>
                  <a:schemeClr val="tx1"/>
                </a:solidFill>
                <a:latin typeface="Helvetica" pitchFamily="2" charset="0"/>
              </a:defRPr>
            </a:lvl7pPr>
            <a:lvl8pPr marL="3429000" indent="-228600" eaLnBrk="0" fontAlgn="base" hangingPunct="0">
              <a:spcBef>
                <a:spcPct val="0"/>
              </a:spcBef>
              <a:spcAft>
                <a:spcPct val="0"/>
              </a:spcAft>
              <a:defRPr sz="2400" b="1">
                <a:solidFill>
                  <a:schemeClr val="tx1"/>
                </a:solidFill>
                <a:latin typeface="Helvetica" pitchFamily="2" charset="0"/>
              </a:defRPr>
            </a:lvl8pPr>
            <a:lvl9pPr marL="3886200" indent="-228600" eaLnBrk="0" fontAlgn="base" hangingPunct="0">
              <a:spcBef>
                <a:spcPct val="0"/>
              </a:spcBef>
              <a:spcAft>
                <a:spcPct val="0"/>
              </a:spcAft>
              <a:defRPr sz="2400" b="1">
                <a:solidFill>
                  <a:schemeClr val="tx1"/>
                </a:solidFill>
                <a:latin typeface="Helvetica" pitchFamily="2" charset="0"/>
              </a:defRPr>
            </a:lvl9pPr>
          </a:lstStyle>
          <a:p>
            <a:pPr>
              <a:spcBef>
                <a:spcPts val="0"/>
              </a:spcBef>
              <a:buClr>
                <a:srgbClr val="00B050"/>
              </a:buClr>
              <a:defRPr/>
            </a:pPr>
            <a:r>
              <a:rPr lang="en-US" altLang="en-US" sz="2800" b="0" dirty="0">
                <a:solidFill>
                  <a:schemeClr val="accent1">
                    <a:lumMod val="75000"/>
                  </a:schemeClr>
                </a:solidFill>
                <a:latin typeface="Times" panose="02020603050405020304" pitchFamily="18" charset="0"/>
                <a:cs typeface="Times" panose="02020603050405020304" pitchFamily="18" charset="0"/>
              </a:rPr>
              <a:t>Cons</a:t>
            </a:r>
          </a:p>
          <a:p>
            <a:pPr marL="342900" indent="-342900">
              <a:spcBef>
                <a:spcPts val="0"/>
              </a:spcBef>
              <a:buClr>
                <a:srgbClr val="00B050"/>
              </a:buClr>
              <a:buFont typeface="Arial" panose="020B0604020202020204" pitchFamily="34" charset="0"/>
              <a:buChar char="•"/>
              <a:defRPr/>
            </a:pPr>
            <a:r>
              <a:rPr lang="en-US" altLang="en-US" b="0" dirty="0">
                <a:latin typeface="Times" panose="02020603050405020304" pitchFamily="18" charset="0"/>
                <a:cs typeface="Times" panose="02020603050405020304" pitchFamily="18" charset="0"/>
              </a:rPr>
              <a:t>Requirements are not stable/unchanging.</a:t>
            </a:r>
          </a:p>
          <a:p>
            <a:pPr marL="342900" indent="-342900">
              <a:spcBef>
                <a:spcPts val="0"/>
              </a:spcBef>
              <a:buClr>
                <a:srgbClr val="00B050"/>
              </a:buClr>
              <a:buSzPct val="75000"/>
              <a:buFont typeface="Arial" panose="020B0604020202020204" pitchFamily="34" charset="0"/>
              <a:buChar char="•"/>
              <a:defRPr/>
            </a:pPr>
            <a:r>
              <a:rPr lang="en-US" altLang="en-US" b="0" dirty="0">
                <a:latin typeface="Times" panose="02020603050405020304" pitchFamily="18" charset="0"/>
                <a:cs typeface="Times" panose="02020603050405020304" pitchFamily="18" charset="0"/>
              </a:rPr>
              <a:t>The market changes—constantly.</a:t>
            </a:r>
          </a:p>
          <a:p>
            <a:pPr marL="342900" indent="-342900">
              <a:spcBef>
                <a:spcPts val="0"/>
              </a:spcBef>
              <a:buClr>
                <a:srgbClr val="00B050"/>
              </a:buClr>
              <a:buSzPct val="75000"/>
              <a:buFont typeface="Arial" panose="020B0604020202020204" pitchFamily="34" charset="0"/>
              <a:buChar char="•"/>
              <a:defRPr/>
            </a:pPr>
            <a:r>
              <a:rPr lang="en-US" altLang="en-US" b="0" dirty="0">
                <a:latin typeface="Times" panose="02020603050405020304" pitchFamily="18" charset="0"/>
                <a:cs typeface="Times" panose="02020603050405020304" pitchFamily="18" charset="0"/>
              </a:rPr>
              <a:t>The technology changes.</a:t>
            </a:r>
          </a:p>
          <a:p>
            <a:pPr marL="342900" indent="-342900">
              <a:spcBef>
                <a:spcPts val="0"/>
              </a:spcBef>
              <a:buClr>
                <a:srgbClr val="00B050"/>
              </a:buClr>
              <a:buSzPct val="75000"/>
              <a:buFont typeface="Arial" panose="020B0604020202020204" pitchFamily="34" charset="0"/>
              <a:buChar char="•"/>
              <a:defRPr/>
            </a:pPr>
            <a:r>
              <a:rPr lang="en-US" altLang="en-US" b="0" dirty="0">
                <a:latin typeface="Times" panose="02020603050405020304" pitchFamily="18" charset="0"/>
                <a:cs typeface="Times" panose="02020603050405020304" pitchFamily="18" charset="0"/>
              </a:rPr>
              <a:t>The goals of the stake holders change.</a:t>
            </a:r>
          </a:p>
          <a:p>
            <a:pPr>
              <a:defRPr/>
            </a:pPr>
            <a:br>
              <a:rPr lang="en-US" altLang="en-US" b="0" dirty="0">
                <a:latin typeface="Times" panose="02020603050405020304" pitchFamily="18" charset="0"/>
                <a:cs typeface="Times" panose="02020603050405020304" pitchFamily="18" charset="0"/>
              </a:rPr>
            </a:br>
            <a:endParaRPr lang="en-US" altLang="en-US" sz="1600" b="0" dirty="0">
              <a:latin typeface="Times" panose="02020603050405020304" pitchFamily="18" charset="0"/>
              <a:cs typeface="Times" panose="02020603050405020304" pitchFamily="18" charset="0"/>
            </a:endParaRPr>
          </a:p>
        </p:txBody>
      </p:sp>
      <p:sp>
        <p:nvSpPr>
          <p:cNvPr id="16389" name="Rectangle 7">
            <a:extLst>
              <a:ext uri="{FF2B5EF4-FFF2-40B4-BE49-F238E27FC236}">
                <a16:creationId xmlns:a16="http://schemas.microsoft.com/office/drawing/2014/main" id="{6B548862-3E3E-4C97-B7A8-54103F36968E}"/>
              </a:ext>
            </a:extLst>
          </p:cNvPr>
          <p:cNvSpPr>
            <a:spLocks noChangeArrowheads="1"/>
          </p:cNvSpPr>
          <p:nvPr/>
        </p:nvSpPr>
        <p:spPr bwMode="auto">
          <a:xfrm>
            <a:off x="628650" y="3652173"/>
            <a:ext cx="7675563" cy="1529428"/>
          </a:xfrm>
          <a:prstGeom prst="rect">
            <a:avLst/>
          </a:prstGeom>
          <a:noFill/>
          <a:ln>
            <a:noFill/>
          </a:ln>
        </p:spPr>
        <p:txBody>
          <a:bodyPr lIns="92064" tIns="46033" rIns="92064" bIns="46033"/>
          <a:lstStyle>
            <a:lvl1pPr marL="342900" indent="-342900">
              <a:defRPr sz="2400" b="1">
                <a:solidFill>
                  <a:schemeClr val="tx1"/>
                </a:solidFill>
                <a:latin typeface="Helvetica" pitchFamily="2" charset="0"/>
              </a:defRPr>
            </a:lvl1pPr>
            <a:lvl2pPr marL="742950" indent="-285750">
              <a:defRPr sz="2400" b="1">
                <a:solidFill>
                  <a:schemeClr val="tx1"/>
                </a:solidFill>
                <a:latin typeface="Helvetica" pitchFamily="2" charset="0"/>
              </a:defRPr>
            </a:lvl2pPr>
            <a:lvl3pPr marL="1143000" indent="-228600">
              <a:defRPr sz="2400" b="1">
                <a:solidFill>
                  <a:schemeClr val="tx1"/>
                </a:solidFill>
                <a:latin typeface="Helvetica" pitchFamily="2" charset="0"/>
              </a:defRPr>
            </a:lvl3pPr>
            <a:lvl4pPr marL="1600200" indent="-228600">
              <a:defRPr sz="2400" b="1">
                <a:solidFill>
                  <a:schemeClr val="tx1"/>
                </a:solidFill>
                <a:latin typeface="Helvetica" pitchFamily="2" charset="0"/>
              </a:defRPr>
            </a:lvl4pPr>
            <a:lvl5pPr marL="2057400" indent="-228600">
              <a:defRPr sz="2400" b="1">
                <a:solidFill>
                  <a:schemeClr val="tx1"/>
                </a:solidFill>
                <a:latin typeface="Helvetica" pitchFamily="2" charset="0"/>
              </a:defRPr>
            </a:lvl5pPr>
            <a:lvl6pPr marL="2514600" indent="-228600" eaLnBrk="0" fontAlgn="base" hangingPunct="0">
              <a:spcBef>
                <a:spcPct val="0"/>
              </a:spcBef>
              <a:spcAft>
                <a:spcPct val="0"/>
              </a:spcAft>
              <a:defRPr sz="2400" b="1">
                <a:solidFill>
                  <a:schemeClr val="tx1"/>
                </a:solidFill>
                <a:latin typeface="Helvetica" pitchFamily="2" charset="0"/>
              </a:defRPr>
            </a:lvl6pPr>
            <a:lvl7pPr marL="2971800" indent="-228600" eaLnBrk="0" fontAlgn="base" hangingPunct="0">
              <a:spcBef>
                <a:spcPct val="0"/>
              </a:spcBef>
              <a:spcAft>
                <a:spcPct val="0"/>
              </a:spcAft>
              <a:defRPr sz="2400" b="1">
                <a:solidFill>
                  <a:schemeClr val="tx1"/>
                </a:solidFill>
                <a:latin typeface="Helvetica" pitchFamily="2" charset="0"/>
              </a:defRPr>
            </a:lvl7pPr>
            <a:lvl8pPr marL="3429000" indent="-228600" eaLnBrk="0" fontAlgn="base" hangingPunct="0">
              <a:spcBef>
                <a:spcPct val="0"/>
              </a:spcBef>
              <a:spcAft>
                <a:spcPct val="0"/>
              </a:spcAft>
              <a:defRPr sz="2400" b="1">
                <a:solidFill>
                  <a:schemeClr val="tx1"/>
                </a:solidFill>
                <a:latin typeface="Helvetica" pitchFamily="2" charset="0"/>
              </a:defRPr>
            </a:lvl8pPr>
            <a:lvl9pPr marL="3886200" indent="-228600" eaLnBrk="0" fontAlgn="base" hangingPunct="0">
              <a:spcBef>
                <a:spcPct val="0"/>
              </a:spcBef>
              <a:spcAft>
                <a:spcPct val="0"/>
              </a:spcAft>
              <a:defRPr sz="2400" b="1">
                <a:solidFill>
                  <a:schemeClr val="tx1"/>
                </a:solidFill>
                <a:latin typeface="Helvetica" pitchFamily="2" charset="0"/>
              </a:defRPr>
            </a:lvl9pPr>
          </a:lstStyle>
          <a:p>
            <a:pPr marL="0" indent="0">
              <a:spcBef>
                <a:spcPct val="20000"/>
              </a:spcBef>
              <a:buClr>
                <a:schemeClr val="accent1"/>
              </a:buClr>
              <a:buSzPct val="75000"/>
              <a:defRPr/>
            </a:pPr>
            <a:r>
              <a:rPr lang="en-US" altLang="en-US" sz="2800" b="0" dirty="0">
                <a:solidFill>
                  <a:schemeClr val="accent1">
                    <a:lumMod val="75000"/>
                  </a:schemeClr>
                </a:solidFill>
                <a:latin typeface="Times" panose="02020603050405020304" pitchFamily="18" charset="0"/>
                <a:cs typeface="Times" panose="02020603050405020304" pitchFamily="18" charset="0"/>
              </a:rPr>
              <a:t>Pros</a:t>
            </a:r>
          </a:p>
          <a:p>
            <a:pPr>
              <a:spcBef>
                <a:spcPct val="20000"/>
              </a:spcBef>
              <a:buClr>
                <a:schemeClr val="accent1"/>
              </a:buClr>
              <a:buSzPct val="75000"/>
              <a:buFont typeface="Monotype Sorts" pitchFamily="2" charset="2"/>
              <a:buChar char=""/>
              <a:defRPr/>
            </a:pPr>
            <a:r>
              <a:rPr lang="en-US" altLang="en-US" b="0" dirty="0">
                <a:latin typeface="Times" panose="02020603050405020304" pitchFamily="18" charset="0"/>
                <a:cs typeface="Times" panose="02020603050405020304" pitchFamily="18" charset="0"/>
              </a:rPr>
              <a:t>Simple and easy to use</a:t>
            </a:r>
          </a:p>
          <a:p>
            <a:pPr>
              <a:spcBef>
                <a:spcPct val="20000"/>
              </a:spcBef>
              <a:buClr>
                <a:schemeClr val="accent1"/>
              </a:buClr>
              <a:buSzPct val="75000"/>
              <a:buFont typeface="Monotype Sorts" pitchFamily="2" charset="2"/>
              <a:buChar char=""/>
              <a:defRPr/>
            </a:pPr>
            <a:r>
              <a:rPr lang="en-US" altLang="en-US" b="0" dirty="0">
                <a:latin typeface="Times" panose="02020603050405020304" pitchFamily="18" charset="0"/>
                <a:cs typeface="Times" panose="02020603050405020304" pitchFamily="18" charset="0"/>
              </a:rPr>
              <a:t>Better for small projects with minimal changes</a:t>
            </a:r>
          </a:p>
          <a:p>
            <a:pPr>
              <a:spcBef>
                <a:spcPct val="20000"/>
              </a:spcBef>
              <a:buClr>
                <a:schemeClr val="accent1"/>
              </a:buClr>
              <a:buSzPct val="75000"/>
              <a:buFont typeface="Monotype Sorts" pitchFamily="2" charset="2"/>
              <a:buChar char=""/>
              <a:defRPr/>
            </a:pPr>
            <a:endParaRPr lang="en-US" altLang="en-US" b="0" dirty="0">
              <a:latin typeface="Times" panose="02020603050405020304" pitchFamily="18" charset="0"/>
              <a:cs typeface="Times"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a:extLst>
              <a:ext uri="{FF2B5EF4-FFF2-40B4-BE49-F238E27FC236}">
                <a16:creationId xmlns:a16="http://schemas.microsoft.com/office/drawing/2014/main" id="{3C58EDF9-4252-4248-836C-954E8A4FCB41}"/>
              </a:ext>
            </a:extLst>
          </p:cNvPr>
          <p:cNvSpPr>
            <a:spLocks noGrp="1"/>
          </p:cNvSpPr>
          <p:nvPr>
            <p:ph type="sldNum"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10.</a:t>
            </a:r>
            <a:fld id="{2D13B889-FA80-4C48-9A48-F8B71E5BEC46}"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494018" name="Text Box 2">
            <a:extLst>
              <a:ext uri="{FF2B5EF4-FFF2-40B4-BE49-F238E27FC236}">
                <a16:creationId xmlns:a16="http://schemas.microsoft.com/office/drawing/2014/main" id="{D5FCECF1-B629-432C-85D8-FC784F31D31F}"/>
              </a:ext>
            </a:extLst>
          </p:cNvPr>
          <p:cNvSpPr txBox="1">
            <a:spLocks noChangeArrowheads="1"/>
          </p:cNvSpPr>
          <p:nvPr/>
        </p:nvSpPr>
        <p:spPr bwMode="auto">
          <a:xfrm>
            <a:off x="228600" y="231470"/>
            <a:ext cx="50292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000" b="1" i="0" u="none" strike="noStrike" kern="1200" cap="none" spc="0" normalizeH="0" baseline="0" noProof="0" dirty="0">
                <a:ln>
                  <a:noFill/>
                </a:ln>
                <a:solidFill>
                  <a:srgbClr val="FF0000"/>
                </a:solidFill>
                <a:effectLst/>
                <a:uLnTx/>
                <a:uFillTx/>
                <a:latin typeface="Times" panose="02020603050405020304" pitchFamily="18" charset="0"/>
                <a:cs typeface="Times" panose="02020603050405020304" pitchFamily="18" charset="0"/>
              </a:rPr>
              <a:t>The incremental model</a:t>
            </a:r>
          </a:p>
        </p:txBody>
      </p:sp>
      <p:sp>
        <p:nvSpPr>
          <p:cNvPr id="1494019" name="Rectangle 3">
            <a:extLst>
              <a:ext uri="{FF2B5EF4-FFF2-40B4-BE49-F238E27FC236}">
                <a16:creationId xmlns:a16="http://schemas.microsoft.com/office/drawing/2014/main" id="{7BD6E876-5A2A-4CA4-9E82-905080BE25F9}"/>
              </a:ext>
            </a:extLst>
          </p:cNvPr>
          <p:cNvSpPr>
            <a:spLocks noChangeArrowheads="1"/>
          </p:cNvSpPr>
          <p:nvPr/>
        </p:nvSpPr>
        <p:spPr bwMode="auto">
          <a:xfrm>
            <a:off x="228600" y="889841"/>
            <a:ext cx="8724900" cy="47705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In the incremental model, software is developed in a series of steps. </a:t>
            </a:r>
          </a:p>
        </p:txBody>
      </p:sp>
      <p:sp>
        <p:nvSpPr>
          <p:cNvPr id="1494020" name="Text Box 4">
            <a:extLst>
              <a:ext uri="{FF2B5EF4-FFF2-40B4-BE49-F238E27FC236}">
                <a16:creationId xmlns:a16="http://schemas.microsoft.com/office/drawing/2014/main" id="{A675D1E1-B33E-4CB4-8896-5A0B3708AD2D}"/>
              </a:ext>
            </a:extLst>
          </p:cNvPr>
          <p:cNvSpPr txBox="1">
            <a:spLocks noChangeArrowheads="1"/>
          </p:cNvSpPr>
          <p:nvPr/>
        </p:nvSpPr>
        <p:spPr bwMode="auto">
          <a:xfrm>
            <a:off x="2921516" y="6090908"/>
            <a:ext cx="330096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3333CC"/>
                </a:solidFill>
                <a:effectLst/>
                <a:uLnTx/>
                <a:uFillTx/>
                <a:latin typeface="Times New Roman" panose="02020603050405020304" pitchFamily="18" charset="0"/>
                <a:ea typeface="+mn-ea"/>
                <a:cs typeface="+mn-cs"/>
              </a:rPr>
              <a:t>Figure 10.3  </a:t>
            </a:r>
            <a:r>
              <a:rPr kumimoji="0" lang="en-US" altLang="en-US" sz="1600" b="1" i="0" u="none" strike="noStrike" kern="1200" cap="none" spc="0" normalizeH="0" baseline="0" noProof="0" dirty="0">
                <a:ln>
                  <a:noFill/>
                </a:ln>
                <a:solidFill>
                  <a:srgbClr val="000000"/>
                </a:solidFill>
                <a:effectLst/>
                <a:uLnTx/>
                <a:uFillTx/>
                <a:latin typeface="Times New Roman" panose="02020603050405020304" pitchFamily="18" charset="0"/>
                <a:ea typeface="+mn-ea"/>
                <a:cs typeface="+mn-cs"/>
              </a:rPr>
              <a:t>The incremental model</a:t>
            </a:r>
          </a:p>
        </p:txBody>
      </p:sp>
      <p:grpSp>
        <p:nvGrpSpPr>
          <p:cNvPr id="20" name="مجموعة 19">
            <a:extLst>
              <a:ext uri="{FF2B5EF4-FFF2-40B4-BE49-F238E27FC236}">
                <a16:creationId xmlns:a16="http://schemas.microsoft.com/office/drawing/2014/main" id="{909AA941-FBBD-4AE0-B87C-AB0396AE6804}"/>
              </a:ext>
            </a:extLst>
          </p:cNvPr>
          <p:cNvGrpSpPr/>
          <p:nvPr/>
        </p:nvGrpSpPr>
        <p:grpSpPr>
          <a:xfrm>
            <a:off x="952500" y="1873250"/>
            <a:ext cx="7048500" cy="3841750"/>
            <a:chOff x="952500" y="1873250"/>
            <a:chExt cx="7048500" cy="3841750"/>
          </a:xfrm>
        </p:grpSpPr>
        <p:pic>
          <p:nvPicPr>
            <p:cNvPr id="1494021" name="Picture 5">
              <a:extLst>
                <a:ext uri="{FF2B5EF4-FFF2-40B4-BE49-F238E27FC236}">
                  <a16:creationId xmlns:a16="http://schemas.microsoft.com/office/drawing/2014/main" id="{833D3490-6D57-44E4-91BF-477A7E53C3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1873250"/>
              <a:ext cx="7048500" cy="384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مستطيل 3">
              <a:extLst>
                <a:ext uri="{FF2B5EF4-FFF2-40B4-BE49-F238E27FC236}">
                  <a16:creationId xmlns:a16="http://schemas.microsoft.com/office/drawing/2014/main" id="{E0487171-A40B-4D20-AF8A-5E504FE06613}"/>
                </a:ext>
              </a:extLst>
            </p:cNvPr>
            <p:cNvSpPr/>
            <p:nvPr/>
          </p:nvSpPr>
          <p:spPr bwMode="auto">
            <a:xfrm>
              <a:off x="1524000" y="4114800"/>
              <a:ext cx="1219200" cy="38100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a:ln>
                  <a:noFill/>
                </a:ln>
                <a:solidFill>
                  <a:schemeClr val="tx1"/>
                </a:solidFill>
                <a:effectLst/>
                <a:latin typeface="Arial" panose="020B0604020202020204" pitchFamily="34" charset="0"/>
              </a:endParaRPr>
            </a:p>
          </p:txBody>
        </p:sp>
        <p:sp>
          <p:nvSpPr>
            <p:cNvPr id="3" name="مستطيل 2">
              <a:extLst>
                <a:ext uri="{FF2B5EF4-FFF2-40B4-BE49-F238E27FC236}">
                  <a16:creationId xmlns:a16="http://schemas.microsoft.com/office/drawing/2014/main" id="{D690B09A-4C47-4C18-A271-0E7503C4CC71}"/>
                </a:ext>
              </a:extLst>
            </p:cNvPr>
            <p:cNvSpPr/>
            <p:nvPr/>
          </p:nvSpPr>
          <p:spPr bwMode="auto">
            <a:xfrm>
              <a:off x="1371600" y="4300398"/>
              <a:ext cx="533400" cy="228600"/>
            </a:xfrm>
            <a:prstGeom prst="rect">
              <a:avLst/>
            </a:prstGeom>
            <a:solidFill>
              <a:schemeClr val="accent1"/>
            </a:solidFill>
            <a:ln w="9525" cap="flat" cmpd="sng" algn="ctr">
              <a:solidFill>
                <a:schemeClr val="tx1"/>
              </a:solidFill>
              <a:prstDash val="solid"/>
              <a:round/>
              <a:headEnd type="none" w="med" len="med"/>
              <a:tailEnd type="none" w="med" len="med"/>
            </a:ln>
            <a:effectLst>
              <a:outerShdw dist="35921" dir="2700000" algn="ctr" rotWithShape="0">
                <a:schemeClr val="bg2"/>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panose="02020603050405020304" pitchFamily="18" charset="0"/>
                  <a:cs typeface="Times" panose="02020603050405020304" pitchFamily="18" charset="0"/>
                </a:rPr>
                <a:t>R</a:t>
              </a:r>
            </a:p>
          </p:txBody>
        </p:sp>
        <p:sp>
          <p:nvSpPr>
            <p:cNvPr id="5" name="مستطيل 4">
              <a:extLst>
                <a:ext uri="{FF2B5EF4-FFF2-40B4-BE49-F238E27FC236}">
                  <a16:creationId xmlns:a16="http://schemas.microsoft.com/office/drawing/2014/main" id="{C4D271AC-F178-422B-AE92-79C94946E8E5}"/>
                </a:ext>
              </a:extLst>
            </p:cNvPr>
            <p:cNvSpPr/>
            <p:nvPr/>
          </p:nvSpPr>
          <p:spPr bwMode="auto">
            <a:xfrm>
              <a:off x="2775155" y="3429000"/>
              <a:ext cx="1219200" cy="38100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a:ln>
                  <a:noFill/>
                </a:ln>
                <a:solidFill>
                  <a:schemeClr val="tx1"/>
                </a:solidFill>
                <a:effectLst/>
                <a:latin typeface="Arial" panose="020B0604020202020204" pitchFamily="34" charset="0"/>
              </a:endParaRPr>
            </a:p>
          </p:txBody>
        </p:sp>
        <p:sp>
          <p:nvSpPr>
            <p:cNvPr id="7" name="مستطيل 6">
              <a:extLst>
                <a:ext uri="{FF2B5EF4-FFF2-40B4-BE49-F238E27FC236}">
                  <a16:creationId xmlns:a16="http://schemas.microsoft.com/office/drawing/2014/main" id="{C935029A-62FC-45C7-B7C8-F77CFD9E44D0}"/>
                </a:ext>
              </a:extLst>
            </p:cNvPr>
            <p:cNvSpPr/>
            <p:nvPr/>
          </p:nvSpPr>
          <p:spPr bwMode="auto">
            <a:xfrm>
              <a:off x="4591050" y="2506480"/>
              <a:ext cx="1219200" cy="38100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1" i="0" u="none" strike="noStrike" cap="none" normalizeH="0" baseline="0">
                <a:ln>
                  <a:noFill/>
                </a:ln>
                <a:solidFill>
                  <a:schemeClr val="tx1"/>
                </a:solidFill>
                <a:effectLst/>
                <a:latin typeface="Arial" panose="020B0604020202020204" pitchFamily="34" charset="0"/>
              </a:endParaRPr>
            </a:p>
          </p:txBody>
        </p:sp>
        <p:sp>
          <p:nvSpPr>
            <p:cNvPr id="10" name="مربع نص 9">
              <a:extLst>
                <a:ext uri="{FF2B5EF4-FFF2-40B4-BE49-F238E27FC236}">
                  <a16:creationId xmlns:a16="http://schemas.microsoft.com/office/drawing/2014/main" id="{1A5FF1C7-8295-4154-A889-A3A433FCABB9}"/>
                </a:ext>
              </a:extLst>
            </p:cNvPr>
            <p:cNvSpPr txBox="1"/>
            <p:nvPr/>
          </p:nvSpPr>
          <p:spPr>
            <a:xfrm>
              <a:off x="1318140" y="3877944"/>
              <a:ext cx="1173719" cy="338554"/>
            </a:xfrm>
            <a:prstGeom prst="rect">
              <a:avLst/>
            </a:prstGeom>
            <a:noFill/>
          </p:spPr>
          <p:txBody>
            <a:bodyPr wrap="none" rtlCol="0">
              <a:spAutoFit/>
            </a:bodyPr>
            <a:lstStyle/>
            <a:p>
              <a:r>
                <a:rPr lang="en-US" sz="1600" b="0" dirty="0">
                  <a:latin typeface="Times" panose="02020603050405020304" pitchFamily="18" charset="0"/>
                  <a:cs typeface="Times" panose="02020603050405020304" pitchFamily="18" charset="0"/>
                </a:rPr>
                <a:t>Increment 1</a:t>
              </a:r>
            </a:p>
          </p:txBody>
        </p:sp>
        <p:sp>
          <p:nvSpPr>
            <p:cNvPr id="11" name="مربع نص 10">
              <a:extLst>
                <a:ext uri="{FF2B5EF4-FFF2-40B4-BE49-F238E27FC236}">
                  <a16:creationId xmlns:a16="http://schemas.microsoft.com/office/drawing/2014/main" id="{8C0E7074-DC36-430F-A9C0-A47DE0E747A9}"/>
                </a:ext>
              </a:extLst>
            </p:cNvPr>
            <p:cNvSpPr txBox="1"/>
            <p:nvPr/>
          </p:nvSpPr>
          <p:spPr>
            <a:xfrm>
              <a:off x="2513982" y="3174642"/>
              <a:ext cx="1173719" cy="338554"/>
            </a:xfrm>
            <a:prstGeom prst="rect">
              <a:avLst/>
            </a:prstGeom>
            <a:noFill/>
          </p:spPr>
          <p:txBody>
            <a:bodyPr wrap="none" rtlCol="0">
              <a:spAutoFit/>
            </a:bodyPr>
            <a:lstStyle/>
            <a:p>
              <a:r>
                <a:rPr lang="en-US" sz="1600" b="0" dirty="0">
                  <a:latin typeface="Times" panose="02020603050405020304" pitchFamily="18" charset="0"/>
                  <a:cs typeface="Times" panose="02020603050405020304" pitchFamily="18" charset="0"/>
                </a:rPr>
                <a:t>Increment 2</a:t>
              </a:r>
            </a:p>
          </p:txBody>
        </p:sp>
        <p:sp>
          <p:nvSpPr>
            <p:cNvPr id="13" name="مستطيل 12">
              <a:extLst>
                <a:ext uri="{FF2B5EF4-FFF2-40B4-BE49-F238E27FC236}">
                  <a16:creationId xmlns:a16="http://schemas.microsoft.com/office/drawing/2014/main" id="{FFFC6471-253C-4691-8B7D-5883CE0F5821}"/>
                </a:ext>
              </a:extLst>
            </p:cNvPr>
            <p:cNvSpPr/>
            <p:nvPr/>
          </p:nvSpPr>
          <p:spPr bwMode="auto">
            <a:xfrm>
              <a:off x="2667000" y="3597392"/>
              <a:ext cx="533400" cy="228600"/>
            </a:xfrm>
            <a:prstGeom prst="rect">
              <a:avLst/>
            </a:prstGeom>
            <a:solidFill>
              <a:schemeClr val="accent1"/>
            </a:solidFill>
            <a:ln w="9525" cap="flat" cmpd="sng" algn="ctr">
              <a:solidFill>
                <a:schemeClr val="tx1"/>
              </a:solidFill>
              <a:prstDash val="solid"/>
              <a:round/>
              <a:headEnd type="none" w="med" len="med"/>
              <a:tailEnd type="none" w="med" len="med"/>
            </a:ln>
            <a:effectLst>
              <a:outerShdw dist="35921" dir="2700000" algn="ctr" rotWithShape="0">
                <a:schemeClr val="bg2"/>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panose="02020603050405020304" pitchFamily="18" charset="0"/>
                  <a:cs typeface="Times" panose="02020603050405020304" pitchFamily="18" charset="0"/>
                </a:rPr>
                <a:t>R</a:t>
              </a:r>
            </a:p>
          </p:txBody>
        </p:sp>
        <p:sp>
          <p:nvSpPr>
            <p:cNvPr id="15" name="مستطيل 14">
              <a:extLst>
                <a:ext uri="{FF2B5EF4-FFF2-40B4-BE49-F238E27FC236}">
                  <a16:creationId xmlns:a16="http://schemas.microsoft.com/office/drawing/2014/main" id="{75FB93E9-854F-4EE5-82D5-E4F01C38CF66}"/>
                </a:ext>
              </a:extLst>
            </p:cNvPr>
            <p:cNvSpPr/>
            <p:nvPr/>
          </p:nvSpPr>
          <p:spPr bwMode="auto">
            <a:xfrm>
              <a:off x="4552951" y="2707558"/>
              <a:ext cx="533400" cy="228600"/>
            </a:xfrm>
            <a:prstGeom prst="rect">
              <a:avLst/>
            </a:prstGeom>
            <a:solidFill>
              <a:schemeClr val="accent1"/>
            </a:solidFill>
            <a:ln w="9525" cap="flat" cmpd="sng" algn="ctr">
              <a:solidFill>
                <a:schemeClr val="tx1"/>
              </a:solidFill>
              <a:prstDash val="solid"/>
              <a:round/>
              <a:headEnd type="none" w="med" len="med"/>
              <a:tailEnd type="none" w="med" len="med"/>
            </a:ln>
            <a:effectLst>
              <a:outerShdw dist="35921" dir="2700000" algn="ctr" rotWithShape="0">
                <a:schemeClr val="bg2"/>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panose="02020603050405020304" pitchFamily="18" charset="0"/>
                  <a:cs typeface="Times" panose="02020603050405020304" pitchFamily="18" charset="0"/>
                </a:rPr>
                <a:t>R</a:t>
              </a:r>
            </a:p>
          </p:txBody>
        </p:sp>
        <p:sp>
          <p:nvSpPr>
            <p:cNvPr id="16" name="مربع نص 15">
              <a:extLst>
                <a:ext uri="{FF2B5EF4-FFF2-40B4-BE49-F238E27FC236}">
                  <a16:creationId xmlns:a16="http://schemas.microsoft.com/office/drawing/2014/main" id="{80DFF21A-18EB-4FA2-AA2D-34252231B768}"/>
                </a:ext>
              </a:extLst>
            </p:cNvPr>
            <p:cNvSpPr txBox="1"/>
            <p:nvPr/>
          </p:nvSpPr>
          <p:spPr>
            <a:xfrm>
              <a:off x="4465081" y="2321072"/>
              <a:ext cx="1173719" cy="338554"/>
            </a:xfrm>
            <a:prstGeom prst="rect">
              <a:avLst/>
            </a:prstGeom>
            <a:noFill/>
          </p:spPr>
          <p:txBody>
            <a:bodyPr wrap="none" rtlCol="0">
              <a:spAutoFit/>
            </a:bodyPr>
            <a:lstStyle/>
            <a:p>
              <a:r>
                <a:rPr lang="en-US" sz="1600" b="0" dirty="0">
                  <a:latin typeface="Times" panose="02020603050405020304" pitchFamily="18" charset="0"/>
                  <a:cs typeface="Times" panose="02020603050405020304" pitchFamily="18" charset="0"/>
                </a:rPr>
                <a:t>Increment n</a:t>
              </a:r>
            </a:p>
          </p:txBody>
        </p:sp>
        <p:sp>
          <p:nvSpPr>
            <p:cNvPr id="18" name="مربع نص 17">
              <a:extLst>
                <a:ext uri="{FF2B5EF4-FFF2-40B4-BE49-F238E27FC236}">
                  <a16:creationId xmlns:a16="http://schemas.microsoft.com/office/drawing/2014/main" id="{AE6CD473-B6FD-4D39-AE6F-9B6BC2641143}"/>
                </a:ext>
              </a:extLst>
            </p:cNvPr>
            <p:cNvSpPr txBox="1"/>
            <p:nvPr/>
          </p:nvSpPr>
          <p:spPr>
            <a:xfrm>
              <a:off x="1318140" y="2035869"/>
              <a:ext cx="1226618" cy="276999"/>
            </a:xfrm>
            <a:prstGeom prst="rect">
              <a:avLst/>
            </a:prstGeom>
            <a:noFill/>
          </p:spPr>
          <p:txBody>
            <a:bodyPr wrap="none" rtlCol="0">
              <a:spAutoFit/>
            </a:bodyPr>
            <a:lstStyle/>
            <a:p>
              <a:r>
                <a:rPr lang="en-US" sz="1200" b="0" dirty="0">
                  <a:solidFill>
                    <a:schemeClr val="tx1">
                      <a:lumMod val="75000"/>
                      <a:lumOff val="25000"/>
                    </a:schemeClr>
                  </a:solidFill>
                  <a:latin typeface="Times" panose="02020603050405020304" pitchFamily="18" charset="0"/>
                  <a:cs typeface="Times" panose="02020603050405020304" pitchFamily="18" charset="0"/>
                </a:rPr>
                <a:t>R: Requirements</a:t>
              </a:r>
            </a:p>
          </p:txBody>
        </p:sp>
      </p:grpSp>
    </p:spTree>
    <p:extLst>
      <p:ext uri="{BB962C8B-B14F-4D97-AF65-F5344CB8AC3E}">
        <p14:creationId xmlns:p14="http://schemas.microsoft.com/office/powerpoint/2010/main" val="1826956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75863C8-F6F0-47D8-8189-50A338B88653}"/>
              </a:ext>
            </a:extLst>
          </p:cNvPr>
          <p:cNvSpPr>
            <a:spLocks noGrp="1"/>
          </p:cNvSpPr>
          <p:nvPr>
            <p:ph type="title"/>
          </p:nvPr>
        </p:nvSpPr>
        <p:spPr/>
        <p:txBody>
          <a:bodyPr/>
          <a:lstStyle/>
          <a:p>
            <a:endParaRPr lang="en-US"/>
          </a:p>
        </p:txBody>
      </p:sp>
      <p:sp>
        <p:nvSpPr>
          <p:cNvPr id="3" name="عنصر نائب للمحتوى 2">
            <a:extLst>
              <a:ext uri="{FF2B5EF4-FFF2-40B4-BE49-F238E27FC236}">
                <a16:creationId xmlns:a16="http://schemas.microsoft.com/office/drawing/2014/main" id="{A5594B15-6577-4BC1-919D-B81479E1F8E1}"/>
              </a:ext>
            </a:extLst>
          </p:cNvPr>
          <p:cNvSpPr>
            <a:spLocks noGrp="1"/>
          </p:cNvSpPr>
          <p:nvPr>
            <p:ph idx="1"/>
          </p:nvPr>
        </p:nvSpPr>
        <p:spPr/>
        <p:txBody>
          <a:bodyPr/>
          <a:lstStyle/>
          <a:p>
            <a:endParaRPr lang="en-US"/>
          </a:p>
        </p:txBody>
      </p:sp>
      <p:sp>
        <p:nvSpPr>
          <p:cNvPr id="4" name="عنصر نائب لرقم الشريحة 3">
            <a:extLst>
              <a:ext uri="{FF2B5EF4-FFF2-40B4-BE49-F238E27FC236}">
                <a16:creationId xmlns:a16="http://schemas.microsoft.com/office/drawing/2014/main" id="{90BE7432-EB28-4357-A72F-7F02DAF83BB9}"/>
              </a:ext>
            </a:extLst>
          </p:cNvPr>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14</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pic>
        <p:nvPicPr>
          <p:cNvPr id="1026" name="Picture 2" descr="Image result for mvp">
            <a:extLst>
              <a:ext uri="{FF2B5EF4-FFF2-40B4-BE49-F238E27FC236}">
                <a16:creationId xmlns:a16="http://schemas.microsoft.com/office/drawing/2014/main" id="{2D021F67-36A8-42DE-8C07-6C822609DF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556" y="997709"/>
            <a:ext cx="7992888" cy="514215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80110E68-BE5E-4DAA-8802-0B1EE76761EA}"/>
              </a:ext>
            </a:extLst>
          </p:cNvPr>
          <p:cNvSpPr/>
          <p:nvPr/>
        </p:nvSpPr>
        <p:spPr>
          <a:xfrm>
            <a:off x="228600" y="224490"/>
            <a:ext cx="8763000" cy="64811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200" b="1"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437798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a:extLst>
              <a:ext uri="{FF2B5EF4-FFF2-40B4-BE49-F238E27FC236}">
                <a16:creationId xmlns:a16="http://schemas.microsoft.com/office/drawing/2014/main" id="{9F13838B-7F47-4D14-9F51-86D9651E76BB}"/>
              </a:ext>
            </a:extLst>
          </p:cNvPr>
          <p:cNvSpPr txBox="1">
            <a:spLocks noChangeArrowheads="1"/>
          </p:cNvSpPr>
          <p:nvPr/>
        </p:nvSpPr>
        <p:spPr bwMode="auto">
          <a:xfrm>
            <a:off x="374650" y="226060"/>
            <a:ext cx="30607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dirty="0">
                <a:solidFill>
                  <a:schemeClr val="hlink"/>
                </a:solidFill>
                <a:latin typeface="Times New Roman" panose="02020603050405020304" pitchFamily="18" charset="0"/>
              </a:rPr>
              <a:t>Software quality</a:t>
            </a:r>
          </a:p>
        </p:txBody>
      </p:sp>
      <p:sp>
        <p:nvSpPr>
          <p:cNvPr id="26627" name="Rectangle 3">
            <a:extLst>
              <a:ext uri="{FF2B5EF4-FFF2-40B4-BE49-F238E27FC236}">
                <a16:creationId xmlns:a16="http://schemas.microsoft.com/office/drawing/2014/main" id="{088057E5-9FD6-4C9D-A77C-0F37D30EF0CF}"/>
              </a:ext>
            </a:extLst>
          </p:cNvPr>
          <p:cNvSpPr>
            <a:spLocks noChangeArrowheads="1"/>
          </p:cNvSpPr>
          <p:nvPr/>
        </p:nvSpPr>
        <p:spPr bwMode="auto">
          <a:xfrm>
            <a:off x="533400" y="1240915"/>
            <a:ext cx="8077200" cy="455028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just">
              <a:lnSpc>
                <a:spcPct val="150000"/>
              </a:lnSpc>
            </a:pPr>
            <a:r>
              <a:rPr lang="en-US" altLang="en-US" sz="2400" b="0" dirty="0">
                <a:latin typeface="Times New Roman" panose="02020603050405020304" pitchFamily="18" charset="0"/>
              </a:rPr>
              <a:t>The quality of software created at the implementation phase is a very important issue. </a:t>
            </a:r>
          </a:p>
          <a:p>
            <a:pPr algn="just">
              <a:lnSpc>
                <a:spcPct val="150000"/>
              </a:lnSpc>
            </a:pPr>
            <a:endParaRPr lang="en-US" altLang="en-US" sz="1400" b="0" dirty="0">
              <a:latin typeface="Times New Roman" panose="02020603050405020304" pitchFamily="18" charset="0"/>
            </a:endParaRPr>
          </a:p>
          <a:p>
            <a:pPr algn="just">
              <a:lnSpc>
                <a:spcPct val="150000"/>
              </a:lnSpc>
            </a:pPr>
            <a:r>
              <a:rPr lang="en-US" altLang="en-US" sz="2400" b="0" dirty="0">
                <a:latin typeface="Times New Roman" panose="02020603050405020304" pitchFamily="18" charset="0"/>
              </a:rPr>
              <a:t>A software system of </a:t>
            </a:r>
            <a:r>
              <a:rPr lang="en-US" altLang="en-US" sz="2400" b="0" dirty="0">
                <a:solidFill>
                  <a:srgbClr val="C00000"/>
                </a:solidFill>
                <a:latin typeface="Times New Roman" panose="02020603050405020304" pitchFamily="18" charset="0"/>
              </a:rPr>
              <a:t>high quality</a:t>
            </a:r>
            <a:r>
              <a:rPr lang="en-US" altLang="en-US" sz="2400" b="0" dirty="0">
                <a:latin typeface="Times New Roman" panose="02020603050405020304" pitchFamily="18" charset="0"/>
              </a:rPr>
              <a:t> is one that satisfies the</a:t>
            </a:r>
            <a:r>
              <a:rPr lang="en-US" altLang="en-US" sz="2400" b="0" u="sng" dirty="0">
                <a:latin typeface="Times New Roman" panose="02020603050405020304" pitchFamily="18" charset="0"/>
              </a:rPr>
              <a:t> user’s requirements</a:t>
            </a:r>
            <a:r>
              <a:rPr lang="en-US" altLang="en-US" sz="2400" b="0" dirty="0">
                <a:latin typeface="Times New Roman" panose="02020603050405020304" pitchFamily="18" charset="0"/>
              </a:rPr>
              <a:t>, </a:t>
            </a:r>
            <a:r>
              <a:rPr lang="en-US" altLang="en-US" sz="2400" b="0" u="sng" dirty="0">
                <a:latin typeface="Times New Roman" panose="02020603050405020304" pitchFamily="18" charset="0"/>
              </a:rPr>
              <a:t>meets the operating standards of the organization</a:t>
            </a:r>
            <a:r>
              <a:rPr lang="en-US" altLang="en-US" sz="2400" b="0" dirty="0">
                <a:latin typeface="Times New Roman" panose="02020603050405020304" pitchFamily="18" charset="0"/>
              </a:rPr>
              <a:t>, and </a:t>
            </a:r>
            <a:r>
              <a:rPr lang="en-US" altLang="en-US" sz="2400" b="0" u="sng" dirty="0">
                <a:latin typeface="Times New Roman" panose="02020603050405020304" pitchFamily="18" charset="0"/>
              </a:rPr>
              <a:t>runs efficiently on the hardware for which it was developed</a:t>
            </a:r>
            <a:r>
              <a:rPr lang="en-US" altLang="en-US" sz="2400" b="0" dirty="0">
                <a:latin typeface="Times New Roman" panose="02020603050405020304" pitchFamily="18" charset="0"/>
              </a:rPr>
              <a:t>.</a:t>
            </a:r>
          </a:p>
          <a:p>
            <a:pPr algn="just">
              <a:lnSpc>
                <a:spcPct val="150000"/>
              </a:lnSpc>
            </a:pPr>
            <a:endParaRPr lang="en-US" altLang="en-US" sz="1400" b="0" dirty="0">
              <a:latin typeface="Times New Roman" panose="02020603050405020304" pitchFamily="18" charset="0"/>
            </a:endParaRPr>
          </a:p>
          <a:p>
            <a:pPr algn="just">
              <a:lnSpc>
                <a:spcPct val="150000"/>
              </a:lnSpc>
            </a:pPr>
            <a:r>
              <a:rPr lang="en-US" altLang="en-US" sz="2400" b="0" dirty="0">
                <a:latin typeface="Times New Roman" panose="02020603050405020304" pitchFamily="18" charset="0"/>
              </a:rPr>
              <a:t>However, if we want to achieve a software system of high quality, we must be able to define some attributes of quality.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a:extLst>
              <a:ext uri="{FF2B5EF4-FFF2-40B4-BE49-F238E27FC236}">
                <a16:creationId xmlns:a16="http://schemas.microsoft.com/office/drawing/2014/main" id="{81B1B087-14F2-47A7-861A-979244974AC1}"/>
              </a:ext>
            </a:extLst>
          </p:cNvPr>
          <p:cNvSpPr>
            <a:spLocks noGrp="1" noChangeArrowheads="1"/>
          </p:cNvSpPr>
          <p:nvPr>
            <p:ph type="title"/>
          </p:nvPr>
        </p:nvSpPr>
        <p:spPr bwMode="auto">
          <a:xfrm>
            <a:off x="212725" y="158750"/>
            <a:ext cx="8839200" cy="10541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sz="3200" dirty="0">
                <a:solidFill>
                  <a:srgbClr val="FF0000"/>
                </a:solidFill>
                <a:latin typeface="Times" panose="02020603050405020304" pitchFamily="18" charset="0"/>
                <a:cs typeface="Times" panose="02020603050405020304" pitchFamily="18" charset="0"/>
              </a:rPr>
              <a:t>What are the attributes of good software?</a:t>
            </a:r>
          </a:p>
        </p:txBody>
      </p:sp>
      <p:sp>
        <p:nvSpPr>
          <p:cNvPr id="23555" name="Rectangle 3">
            <a:extLst>
              <a:ext uri="{FF2B5EF4-FFF2-40B4-BE49-F238E27FC236}">
                <a16:creationId xmlns:a16="http://schemas.microsoft.com/office/drawing/2014/main" id="{C3900426-9E5A-4932-A088-F7C010CFA6C4}"/>
              </a:ext>
            </a:extLst>
          </p:cNvPr>
          <p:cNvSpPr>
            <a:spLocks noGrp="1" noChangeArrowheads="1"/>
          </p:cNvSpPr>
          <p:nvPr>
            <p:ph type="body" idx="1"/>
          </p:nvPr>
        </p:nvSpPr>
        <p:spPr>
          <a:xfrm>
            <a:off x="546100" y="1212850"/>
            <a:ext cx="8293100" cy="4883150"/>
          </a:xfrm>
        </p:spPr>
        <p:txBody>
          <a:bodyPr/>
          <a:lstStyle/>
          <a:p>
            <a:pPr eaLnBrk="1" hangingPunct="1">
              <a:defRPr/>
            </a:pPr>
            <a:r>
              <a:rPr lang="en-GB" altLang="en-US" sz="2400" b="1" dirty="0">
                <a:solidFill>
                  <a:srgbClr val="FF0000"/>
                </a:solidFill>
                <a:latin typeface="Times" panose="02020603050405020304" pitchFamily="18" charset="0"/>
                <a:cs typeface="Times" panose="02020603050405020304" pitchFamily="18" charset="0"/>
              </a:rPr>
              <a:t>Maintainability</a:t>
            </a:r>
          </a:p>
          <a:p>
            <a:pPr marL="457200" lvl="1" indent="0" eaLnBrk="1" hangingPunct="1">
              <a:lnSpc>
                <a:spcPct val="90000"/>
              </a:lnSpc>
              <a:buFont typeface="Wingdings" panose="05000000000000000000" pitchFamily="2" charset="2"/>
              <a:buNone/>
              <a:defRPr/>
            </a:pPr>
            <a:r>
              <a:rPr lang="en-GB" altLang="en-US" sz="2400" dirty="0">
                <a:latin typeface="Times" panose="02020603050405020304" pitchFamily="18" charset="0"/>
                <a:cs typeface="Times" panose="02020603050405020304" pitchFamily="18" charset="0"/>
              </a:rPr>
              <a:t>Software must evolve to meet changing needs</a:t>
            </a:r>
          </a:p>
          <a:p>
            <a:pPr marL="457200" lvl="1" indent="0" eaLnBrk="1" hangingPunct="1">
              <a:lnSpc>
                <a:spcPct val="90000"/>
              </a:lnSpc>
              <a:buFont typeface="Wingdings" panose="05000000000000000000" pitchFamily="2" charset="2"/>
              <a:buNone/>
              <a:defRPr/>
            </a:pPr>
            <a:endParaRPr lang="en-GB" altLang="en-US" sz="2400" dirty="0">
              <a:latin typeface="Times" panose="02020603050405020304" pitchFamily="18" charset="0"/>
              <a:cs typeface="Times" panose="02020603050405020304" pitchFamily="18" charset="0"/>
            </a:endParaRPr>
          </a:p>
          <a:p>
            <a:pPr eaLnBrk="1" hangingPunct="1">
              <a:lnSpc>
                <a:spcPct val="90000"/>
              </a:lnSpc>
              <a:defRPr/>
            </a:pPr>
            <a:r>
              <a:rPr lang="en-GB" altLang="en-US" sz="2400" b="1" dirty="0">
                <a:solidFill>
                  <a:srgbClr val="FF0000"/>
                </a:solidFill>
                <a:latin typeface="Times" panose="02020603050405020304" pitchFamily="18" charset="0"/>
                <a:cs typeface="Times" panose="02020603050405020304" pitchFamily="18" charset="0"/>
              </a:rPr>
              <a:t>Dependability</a:t>
            </a:r>
          </a:p>
          <a:p>
            <a:pPr marL="457200" lvl="1" indent="0" eaLnBrk="1" hangingPunct="1">
              <a:lnSpc>
                <a:spcPct val="90000"/>
              </a:lnSpc>
              <a:buFont typeface="Wingdings" panose="05000000000000000000" pitchFamily="2" charset="2"/>
              <a:buNone/>
              <a:defRPr/>
            </a:pPr>
            <a:r>
              <a:rPr lang="en-GB" altLang="en-US" sz="2400" dirty="0">
                <a:latin typeface="Times" panose="02020603050405020304" pitchFamily="18" charset="0"/>
                <a:cs typeface="Times" panose="02020603050405020304" pitchFamily="18" charset="0"/>
              </a:rPr>
              <a:t>Software must be trustworthy</a:t>
            </a:r>
          </a:p>
          <a:p>
            <a:pPr marL="457200" lvl="1" indent="0" eaLnBrk="1" hangingPunct="1">
              <a:lnSpc>
                <a:spcPct val="90000"/>
              </a:lnSpc>
              <a:buFont typeface="Wingdings" panose="05000000000000000000" pitchFamily="2" charset="2"/>
              <a:buNone/>
              <a:defRPr/>
            </a:pPr>
            <a:endParaRPr lang="en-GB" altLang="en-US" sz="2400" dirty="0">
              <a:latin typeface="Times" panose="02020603050405020304" pitchFamily="18" charset="0"/>
              <a:cs typeface="Times" panose="02020603050405020304" pitchFamily="18" charset="0"/>
            </a:endParaRPr>
          </a:p>
          <a:p>
            <a:pPr eaLnBrk="1" hangingPunct="1">
              <a:lnSpc>
                <a:spcPct val="90000"/>
              </a:lnSpc>
              <a:defRPr/>
            </a:pPr>
            <a:r>
              <a:rPr lang="en-GB" altLang="en-US" sz="2400" b="1" dirty="0">
                <a:solidFill>
                  <a:srgbClr val="FF0000"/>
                </a:solidFill>
                <a:latin typeface="Times" panose="02020603050405020304" pitchFamily="18" charset="0"/>
                <a:cs typeface="Times" panose="02020603050405020304" pitchFamily="18" charset="0"/>
              </a:rPr>
              <a:t>Efficiency</a:t>
            </a:r>
          </a:p>
          <a:p>
            <a:pPr marL="457200" lvl="1" indent="0" eaLnBrk="1" hangingPunct="1">
              <a:lnSpc>
                <a:spcPct val="90000"/>
              </a:lnSpc>
              <a:buFont typeface="Wingdings" panose="05000000000000000000" pitchFamily="2" charset="2"/>
              <a:buNone/>
              <a:defRPr/>
            </a:pPr>
            <a:r>
              <a:rPr lang="en-GB" altLang="en-US" sz="2400" dirty="0">
                <a:latin typeface="Times" panose="02020603050405020304" pitchFamily="18" charset="0"/>
                <a:cs typeface="Times" panose="02020603050405020304" pitchFamily="18" charset="0"/>
              </a:rPr>
              <a:t>Software should not make wasteful use of system resources</a:t>
            </a:r>
          </a:p>
          <a:p>
            <a:pPr marL="457200" lvl="1" indent="0" eaLnBrk="1" hangingPunct="1">
              <a:lnSpc>
                <a:spcPct val="90000"/>
              </a:lnSpc>
              <a:buFont typeface="Wingdings" panose="05000000000000000000" pitchFamily="2" charset="2"/>
              <a:buNone/>
              <a:defRPr/>
            </a:pPr>
            <a:endParaRPr lang="en-GB" altLang="en-US" sz="2400" dirty="0">
              <a:latin typeface="Times" panose="02020603050405020304" pitchFamily="18" charset="0"/>
              <a:cs typeface="Times" panose="02020603050405020304" pitchFamily="18" charset="0"/>
            </a:endParaRPr>
          </a:p>
          <a:p>
            <a:pPr eaLnBrk="1" hangingPunct="1">
              <a:lnSpc>
                <a:spcPct val="90000"/>
              </a:lnSpc>
              <a:defRPr/>
            </a:pPr>
            <a:r>
              <a:rPr lang="en-GB" altLang="en-US" sz="2400" b="1" dirty="0">
                <a:solidFill>
                  <a:srgbClr val="FF0000"/>
                </a:solidFill>
                <a:latin typeface="Times" panose="02020603050405020304" pitchFamily="18" charset="0"/>
                <a:cs typeface="Times" panose="02020603050405020304" pitchFamily="18" charset="0"/>
              </a:rPr>
              <a:t>Usability</a:t>
            </a:r>
          </a:p>
          <a:p>
            <a:pPr marL="457200" lvl="1" indent="0" eaLnBrk="1" hangingPunct="1">
              <a:lnSpc>
                <a:spcPct val="90000"/>
              </a:lnSpc>
              <a:buFont typeface="Wingdings" panose="05000000000000000000" pitchFamily="2" charset="2"/>
              <a:buNone/>
              <a:defRPr/>
            </a:pPr>
            <a:r>
              <a:rPr lang="en-GB" altLang="en-US" sz="2400" dirty="0">
                <a:latin typeface="Times" panose="02020603050405020304" pitchFamily="18" charset="0"/>
                <a:cs typeface="Times" panose="02020603050405020304" pitchFamily="18" charset="0"/>
              </a:rPr>
              <a:t>Software must be usable by the users for which it was designed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7027" name="Text Box 3">
            <a:extLst>
              <a:ext uri="{FF2B5EF4-FFF2-40B4-BE49-F238E27FC236}">
                <a16:creationId xmlns:a16="http://schemas.microsoft.com/office/drawing/2014/main" id="{5F7E7BDA-8224-408A-92A3-6BF4DD829CF4}"/>
              </a:ext>
            </a:extLst>
          </p:cNvPr>
          <p:cNvSpPr txBox="1">
            <a:spLocks noChangeArrowheads="1"/>
          </p:cNvSpPr>
          <p:nvPr/>
        </p:nvSpPr>
        <p:spPr bwMode="auto">
          <a:xfrm>
            <a:off x="304800" y="258128"/>
            <a:ext cx="3911648" cy="584775"/>
          </a:xfrm>
          <a:prstGeom prst="rect">
            <a:avLst/>
          </a:prstGeom>
          <a:noFill/>
          <a:ln>
            <a:noFill/>
          </a:ln>
          <a:effectLst/>
        </p:spPr>
        <p:txBody>
          <a:bodyPr wrap="none">
            <a:spAutoFit/>
          </a:bodyPr>
          <a:lstStyle/>
          <a:p>
            <a:pPr>
              <a:defRPr/>
            </a:pPr>
            <a:r>
              <a:rPr lang="en-US" altLang="en-US" dirty="0">
                <a:solidFill>
                  <a:srgbClr val="FF0000"/>
                </a:solidFill>
                <a:latin typeface="Times" panose="02020603050405020304" pitchFamily="18" charset="0"/>
                <a:cs typeface="Times" panose="02020603050405020304" pitchFamily="18" charset="0"/>
              </a:rPr>
              <a:t>DOCUMENTATION</a:t>
            </a:r>
          </a:p>
        </p:txBody>
      </p:sp>
      <p:sp>
        <p:nvSpPr>
          <p:cNvPr id="29699" name="Text Box 4">
            <a:extLst>
              <a:ext uri="{FF2B5EF4-FFF2-40B4-BE49-F238E27FC236}">
                <a16:creationId xmlns:a16="http://schemas.microsoft.com/office/drawing/2014/main" id="{2CA91BDC-3759-47FD-9BE9-BDA30727FFD9}"/>
              </a:ext>
            </a:extLst>
          </p:cNvPr>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endParaRPr lang="en-GB" altLang="en-US" sz="1800">
              <a:latin typeface="Times New Roman" panose="02020603050405020304" pitchFamily="18" charset="0"/>
            </a:endParaRPr>
          </a:p>
        </p:txBody>
      </p:sp>
      <p:sp>
        <p:nvSpPr>
          <p:cNvPr id="1537029" name="Rectangle 5">
            <a:extLst>
              <a:ext uri="{FF2B5EF4-FFF2-40B4-BE49-F238E27FC236}">
                <a16:creationId xmlns:a16="http://schemas.microsoft.com/office/drawing/2014/main" id="{7297BD90-1097-44C7-B023-F53F23877050}"/>
              </a:ext>
            </a:extLst>
          </p:cNvPr>
          <p:cNvSpPr>
            <a:spLocks noChangeArrowheads="1"/>
          </p:cNvSpPr>
          <p:nvPr/>
        </p:nvSpPr>
        <p:spPr bwMode="auto">
          <a:xfrm>
            <a:off x="266700" y="1247537"/>
            <a:ext cx="8147050" cy="2893100"/>
          </a:xfrm>
          <a:prstGeom prst="rect">
            <a:avLst/>
          </a:prstGeom>
          <a:noFill/>
          <a:ln>
            <a:noFill/>
          </a:ln>
          <a:effectLst/>
        </p:spPr>
        <p:txBody>
          <a:bodyPr wrap="square" anchor="ctr">
            <a:spAutoFit/>
          </a:bodyPr>
          <a:lstStyle/>
          <a:p>
            <a:pPr algn="just" eaLnBrk="1" hangingPunct="1">
              <a:defRPr/>
            </a:pPr>
            <a:r>
              <a:rPr lang="en-US" altLang="en-US" sz="2600" b="0" dirty="0">
                <a:latin typeface="Times New Roman" panose="02020603050405020304" pitchFamily="18" charset="0"/>
              </a:rPr>
              <a:t>For software to be used properly and maintained efficiently, documentation is needed. Usually, three separate sets of documentation are prepared for software:  </a:t>
            </a:r>
          </a:p>
          <a:p>
            <a:pPr algn="just" eaLnBrk="1" hangingPunct="1">
              <a:defRPr/>
            </a:pPr>
            <a:endParaRPr lang="en-US" altLang="en-US" sz="2600" b="0" dirty="0">
              <a:latin typeface="Times New Roman" panose="02020603050405020304" pitchFamily="18" charset="0"/>
            </a:endParaRPr>
          </a:p>
          <a:p>
            <a:pPr marL="457200" indent="-457200" algn="just" eaLnBrk="1" hangingPunct="1">
              <a:buFont typeface="Wingdings" panose="05000000000000000000" pitchFamily="2" charset="2"/>
              <a:buChar char="Ø"/>
              <a:defRPr/>
            </a:pPr>
            <a:r>
              <a:rPr lang="fr-FR" altLang="en-US" sz="2600" b="0" dirty="0">
                <a:solidFill>
                  <a:schemeClr val="tx1">
                    <a:lumMod val="75000"/>
                    <a:lumOff val="25000"/>
                  </a:schemeClr>
                </a:solidFill>
                <a:latin typeface="Times New Roman" panose="02020603050405020304" pitchFamily="18" charset="0"/>
              </a:rPr>
              <a:t>User documentation </a:t>
            </a:r>
          </a:p>
          <a:p>
            <a:pPr marL="457200" indent="-457200" algn="just" eaLnBrk="1" hangingPunct="1">
              <a:buFont typeface="Wingdings" panose="05000000000000000000" pitchFamily="2" charset="2"/>
              <a:buChar char="Ø"/>
              <a:defRPr/>
            </a:pPr>
            <a:r>
              <a:rPr lang="fr-FR" altLang="en-US" sz="2600" b="0" dirty="0">
                <a:solidFill>
                  <a:schemeClr val="tx1">
                    <a:lumMod val="75000"/>
                    <a:lumOff val="25000"/>
                  </a:schemeClr>
                </a:solidFill>
                <a:latin typeface="Times New Roman" panose="02020603050405020304" pitchFamily="18" charset="0"/>
              </a:rPr>
              <a:t>System documentation</a:t>
            </a:r>
          </a:p>
          <a:p>
            <a:pPr marL="457200" indent="-457200" algn="just" eaLnBrk="1" hangingPunct="1">
              <a:buFont typeface="Wingdings" panose="05000000000000000000" pitchFamily="2" charset="2"/>
              <a:buChar char="Ø"/>
              <a:defRPr/>
            </a:pPr>
            <a:r>
              <a:rPr lang="fr-FR" altLang="en-US" sz="2600" b="0" dirty="0" err="1">
                <a:solidFill>
                  <a:schemeClr val="tx1">
                    <a:lumMod val="75000"/>
                    <a:lumOff val="25000"/>
                  </a:schemeClr>
                </a:solidFill>
                <a:latin typeface="Times New Roman" panose="02020603050405020304" pitchFamily="18" charset="0"/>
              </a:rPr>
              <a:t>Technical</a:t>
            </a:r>
            <a:r>
              <a:rPr lang="fr-FR" altLang="en-US" sz="2600" b="0" dirty="0">
                <a:solidFill>
                  <a:schemeClr val="tx1">
                    <a:lumMod val="75000"/>
                    <a:lumOff val="25000"/>
                  </a:schemeClr>
                </a:solidFill>
                <a:latin typeface="Times New Roman" panose="02020603050405020304" pitchFamily="18" charset="0"/>
              </a:rPr>
              <a:t> documentation.</a:t>
            </a:r>
            <a:endParaRPr lang="en-US" altLang="en-US" sz="2600" b="0" dirty="0">
              <a:solidFill>
                <a:schemeClr val="tx1">
                  <a:lumMod val="75000"/>
                  <a:lumOff val="25000"/>
                </a:schemeClr>
              </a:solidFill>
              <a:latin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a:extLst>
              <a:ext uri="{FF2B5EF4-FFF2-40B4-BE49-F238E27FC236}">
                <a16:creationId xmlns:a16="http://schemas.microsoft.com/office/drawing/2014/main" id="{937C40B4-C739-466D-8FB5-08C99509045A}"/>
              </a:ext>
            </a:extLst>
          </p:cNvPr>
          <p:cNvSpPr txBox="1">
            <a:spLocks noChangeArrowheads="1"/>
          </p:cNvSpPr>
          <p:nvPr/>
        </p:nvSpPr>
        <p:spPr bwMode="auto">
          <a:xfrm>
            <a:off x="457200" y="356850"/>
            <a:ext cx="36941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dirty="0">
                <a:solidFill>
                  <a:schemeClr val="hlink"/>
                </a:solidFill>
                <a:latin typeface="Times New Roman" panose="02020603050405020304" pitchFamily="18" charset="0"/>
              </a:rPr>
              <a:t>User documentation</a:t>
            </a:r>
          </a:p>
        </p:txBody>
      </p:sp>
      <p:sp>
        <p:nvSpPr>
          <p:cNvPr id="31747" name="Rectangle 3">
            <a:extLst>
              <a:ext uri="{FF2B5EF4-FFF2-40B4-BE49-F238E27FC236}">
                <a16:creationId xmlns:a16="http://schemas.microsoft.com/office/drawing/2014/main" id="{D0D84092-26B7-4FF5-8316-48CA5BE4C353}"/>
              </a:ext>
            </a:extLst>
          </p:cNvPr>
          <p:cNvSpPr>
            <a:spLocks noChangeArrowheads="1"/>
          </p:cNvSpPr>
          <p:nvPr/>
        </p:nvSpPr>
        <p:spPr bwMode="auto">
          <a:xfrm>
            <a:off x="457200" y="1066800"/>
            <a:ext cx="8382000" cy="489364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just"/>
            <a:r>
              <a:rPr lang="en-US" altLang="en-US" sz="2600" b="0" dirty="0">
                <a:latin typeface="Times" panose="02020603050405020304" pitchFamily="18" charset="0"/>
                <a:cs typeface="Times" panose="02020603050405020304" pitchFamily="18" charset="0"/>
              </a:rPr>
              <a:t>To run the software system properly, the users need documentation, traditionally called a </a:t>
            </a:r>
            <a:r>
              <a:rPr lang="en-US" altLang="en-US" sz="2600" i="1" dirty="0">
                <a:solidFill>
                  <a:srgbClr val="00B0F0"/>
                </a:solidFill>
                <a:latin typeface="Times" panose="02020603050405020304" pitchFamily="18" charset="0"/>
                <a:cs typeface="Times" panose="02020603050405020304" pitchFamily="18" charset="0"/>
              </a:rPr>
              <a:t>user guide</a:t>
            </a:r>
            <a:r>
              <a:rPr lang="en-US" altLang="en-US" sz="2600" b="0" dirty="0">
                <a:latin typeface="Times" panose="02020603050405020304" pitchFamily="18" charset="0"/>
                <a:cs typeface="Times" panose="02020603050405020304" pitchFamily="18" charset="0"/>
              </a:rPr>
              <a:t>, </a:t>
            </a:r>
            <a:r>
              <a:rPr lang="en-US" altLang="en-US" sz="2600" b="0" dirty="0">
                <a:solidFill>
                  <a:srgbClr val="00B050"/>
                </a:solidFill>
                <a:latin typeface="Times" panose="02020603050405020304" pitchFamily="18" charset="0"/>
                <a:cs typeface="Times" panose="02020603050405020304" pitchFamily="18" charset="0"/>
              </a:rPr>
              <a:t>that shows how to use the software step by step</a:t>
            </a:r>
            <a:r>
              <a:rPr lang="en-US" altLang="en-US" sz="2600" b="0" dirty="0">
                <a:latin typeface="Times" panose="02020603050405020304" pitchFamily="18" charset="0"/>
                <a:cs typeface="Times" panose="02020603050405020304" pitchFamily="18" charset="0"/>
              </a:rPr>
              <a:t>. User guides usually </a:t>
            </a:r>
            <a:r>
              <a:rPr lang="en-US" altLang="en-US" sz="2600" b="0" u="sng" dirty="0">
                <a:latin typeface="Times" panose="02020603050405020304" pitchFamily="18" charset="0"/>
                <a:cs typeface="Times" panose="02020603050405020304" pitchFamily="18" charset="0"/>
              </a:rPr>
              <a:t>contains a tutorial section to guide the user through each feature of the software.</a:t>
            </a:r>
          </a:p>
          <a:p>
            <a:pPr algn="just"/>
            <a:endParaRPr lang="en-US" altLang="en-US" sz="2600" b="0" dirty="0">
              <a:latin typeface="Times" panose="02020603050405020304" pitchFamily="18" charset="0"/>
              <a:cs typeface="Times" panose="02020603050405020304" pitchFamily="18" charset="0"/>
            </a:endParaRPr>
          </a:p>
          <a:p>
            <a:pPr algn="just"/>
            <a:r>
              <a:rPr lang="en-US" altLang="en-US" sz="2600" b="0" dirty="0">
                <a:latin typeface="Times" panose="02020603050405020304" pitchFamily="18" charset="0"/>
                <a:cs typeface="Times" panose="02020603050405020304" pitchFamily="18" charset="0"/>
              </a:rPr>
              <a:t>A good user guide can be a very powerful marketing tool.</a:t>
            </a:r>
          </a:p>
          <a:p>
            <a:pPr marL="457200" indent="-223838" algn="just">
              <a:buFont typeface="Wingdings" panose="05000000000000000000" pitchFamily="2" charset="2"/>
              <a:buChar char="§"/>
            </a:pPr>
            <a:r>
              <a:rPr lang="en-US" altLang="en-US" sz="2600" b="0" dirty="0">
                <a:latin typeface="Times" panose="02020603050405020304" pitchFamily="18" charset="0"/>
                <a:cs typeface="Times" panose="02020603050405020304" pitchFamily="18" charset="0"/>
              </a:rPr>
              <a:t> The importance of user documentation in marketing cannot be over-emphasized. User guides should be written for both the novice and the expert users, and a software system with good user documentation will definitely increase sales.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a:extLst>
              <a:ext uri="{FF2B5EF4-FFF2-40B4-BE49-F238E27FC236}">
                <a16:creationId xmlns:a16="http://schemas.microsoft.com/office/drawing/2014/main" id="{0E94D743-A196-4606-AE14-F18A212CA1F5}"/>
              </a:ext>
            </a:extLst>
          </p:cNvPr>
          <p:cNvSpPr txBox="1">
            <a:spLocks noChangeArrowheads="1"/>
          </p:cNvSpPr>
          <p:nvPr/>
        </p:nvSpPr>
        <p:spPr bwMode="auto">
          <a:xfrm>
            <a:off x="450850" y="304800"/>
            <a:ext cx="4121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dirty="0">
                <a:solidFill>
                  <a:schemeClr val="hlink"/>
                </a:solidFill>
                <a:latin typeface="Times New Roman" panose="02020603050405020304" pitchFamily="18" charset="0"/>
              </a:rPr>
              <a:t>System documentation</a:t>
            </a:r>
          </a:p>
        </p:txBody>
      </p:sp>
      <p:sp>
        <p:nvSpPr>
          <p:cNvPr id="33795" name="Rectangle 3">
            <a:extLst>
              <a:ext uri="{FF2B5EF4-FFF2-40B4-BE49-F238E27FC236}">
                <a16:creationId xmlns:a16="http://schemas.microsoft.com/office/drawing/2014/main" id="{9A6D31DA-97EB-444A-A329-0B2098A00342}"/>
              </a:ext>
            </a:extLst>
          </p:cNvPr>
          <p:cNvSpPr>
            <a:spLocks noChangeArrowheads="1"/>
          </p:cNvSpPr>
          <p:nvPr/>
        </p:nvSpPr>
        <p:spPr bwMode="auto">
          <a:xfrm>
            <a:off x="457200" y="1066800"/>
            <a:ext cx="8229600" cy="209288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just"/>
            <a:r>
              <a:rPr lang="en-US" altLang="en-US" sz="2600" b="0" dirty="0">
                <a:latin typeface="Times New Roman" panose="02020603050405020304" pitchFamily="18" charset="0"/>
              </a:rPr>
              <a:t>System documentation defines the software itself. It should be written so that the software can be maintained and modified by people other than the original developers. System documentation should exist for all four phases of system development.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Slide Number Placeholder 1">
            <a:extLst>
              <a:ext uri="{FF2B5EF4-FFF2-40B4-BE49-F238E27FC236}">
                <a16:creationId xmlns:a16="http://schemas.microsoft.com/office/drawing/2014/main" id="{4AD34037-5A33-446F-91CD-5F1B2FB4573F}"/>
              </a:ext>
            </a:extLst>
          </p:cNvPr>
          <p:cNvSpPr>
            <a:spLocks noGrp="1"/>
          </p:cNvSpPr>
          <p:nvPr>
            <p:ph type="sldNum" sz="quarter" idx="10"/>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1200">
                <a:solidFill>
                  <a:schemeClr val="bg2"/>
                </a:solidFill>
              </a:rPr>
              <a:t>10.</a:t>
            </a:r>
            <a:fld id="{4BBF6419-C203-4606-96E6-CD11D2B244A5}" type="slidenum">
              <a:rPr lang="en-US" altLang="en-US" sz="1200" smtClean="0">
                <a:solidFill>
                  <a:schemeClr val="bg2"/>
                </a:solidFill>
              </a:rPr>
              <a:pPr/>
              <a:t>2</a:t>
            </a:fld>
            <a:endParaRPr lang="en-US" altLang="en-US" sz="1200">
              <a:solidFill>
                <a:schemeClr val="bg2"/>
              </a:solidFill>
            </a:endParaRPr>
          </a:p>
        </p:txBody>
      </p:sp>
      <p:sp>
        <p:nvSpPr>
          <p:cNvPr id="6146" name="Rectangle 2">
            <a:extLst>
              <a:ext uri="{FF2B5EF4-FFF2-40B4-BE49-F238E27FC236}">
                <a16:creationId xmlns:a16="http://schemas.microsoft.com/office/drawing/2014/main" id="{C464C133-635B-403F-9463-0925B70B21D3}"/>
              </a:ext>
            </a:extLst>
          </p:cNvPr>
          <p:cNvSpPr>
            <a:spLocks noChangeArrowheads="1"/>
          </p:cNvSpPr>
          <p:nvPr/>
        </p:nvSpPr>
        <p:spPr bwMode="auto">
          <a:xfrm>
            <a:off x="304800" y="1677193"/>
            <a:ext cx="8839200" cy="3477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marL="342900" indent="-342900">
              <a:spcAft>
                <a:spcPct val="60000"/>
              </a:spcAft>
              <a:buFont typeface="Wingdings" panose="05000000000000000000" pitchFamily="2" charset="2"/>
              <a:buChar char="§"/>
            </a:pPr>
            <a:r>
              <a:rPr lang="en-US" altLang="en-US" sz="2000" dirty="0">
                <a:latin typeface="Times New Roman" panose="02020603050405020304" pitchFamily="18" charset="0"/>
              </a:rPr>
              <a:t> </a:t>
            </a:r>
            <a:r>
              <a:rPr lang="en-US" altLang="en-US" sz="2000" b="0" dirty="0">
                <a:latin typeface="Times New Roman" panose="02020603050405020304" pitchFamily="18" charset="0"/>
              </a:rPr>
              <a:t>Understand the </a:t>
            </a:r>
            <a:r>
              <a:rPr lang="en-US" altLang="en-US" sz="2000" dirty="0">
                <a:latin typeface="Times New Roman" panose="02020603050405020304" pitchFamily="18" charset="0"/>
              </a:rPr>
              <a:t>concepts</a:t>
            </a:r>
            <a:r>
              <a:rPr lang="en-US" altLang="en-US" sz="2000" b="0" dirty="0">
                <a:latin typeface="Times New Roman" panose="02020603050405020304" pitchFamily="18" charset="0"/>
              </a:rPr>
              <a:t> of </a:t>
            </a:r>
            <a:r>
              <a:rPr lang="en-US" altLang="en-US" sz="2000" b="0" dirty="0">
                <a:solidFill>
                  <a:srgbClr val="C00000"/>
                </a:solidFill>
                <a:latin typeface="Times New Roman" panose="02020603050405020304" pitchFamily="18" charset="0"/>
              </a:rPr>
              <a:t>software and software engineering</a:t>
            </a:r>
            <a:r>
              <a:rPr lang="en-US" altLang="en-US" sz="2000" b="0" dirty="0">
                <a:latin typeface="Times New Roman" panose="02020603050405020304" pitchFamily="18" charset="0"/>
              </a:rPr>
              <a:t>.</a:t>
            </a:r>
          </a:p>
          <a:p>
            <a:pPr marL="342900" indent="-342900">
              <a:spcAft>
                <a:spcPct val="60000"/>
              </a:spcAft>
              <a:buFont typeface="Wingdings" panose="05000000000000000000" pitchFamily="2" charset="2"/>
              <a:buChar char="§"/>
            </a:pPr>
            <a:r>
              <a:rPr lang="en-US" altLang="en-US" sz="2000" b="0" dirty="0">
                <a:latin typeface="Times New Roman" panose="02020603050405020304" pitchFamily="18" charset="0"/>
              </a:rPr>
              <a:t>Understand the </a:t>
            </a:r>
            <a:r>
              <a:rPr lang="en-US" altLang="en-US" sz="2000" dirty="0">
                <a:latin typeface="Times New Roman" panose="02020603050405020304" pitchFamily="18" charset="0"/>
              </a:rPr>
              <a:t>concept</a:t>
            </a:r>
            <a:r>
              <a:rPr lang="en-US" altLang="en-US" sz="2000" b="0" dirty="0">
                <a:latin typeface="Times New Roman" panose="02020603050405020304" pitchFamily="18" charset="0"/>
              </a:rPr>
              <a:t> of the </a:t>
            </a:r>
            <a:r>
              <a:rPr lang="en-US" altLang="en-US" sz="2000" b="0" dirty="0">
                <a:solidFill>
                  <a:srgbClr val="C00000"/>
                </a:solidFill>
                <a:latin typeface="Times New Roman" panose="02020603050405020304" pitchFamily="18" charset="0"/>
              </a:rPr>
              <a:t>software life cycle in software engineering</a:t>
            </a:r>
            <a:r>
              <a:rPr lang="en-US" altLang="en-US" sz="2000" b="0" dirty="0">
                <a:latin typeface="Times New Roman" panose="02020603050405020304" pitchFamily="18" charset="0"/>
              </a:rPr>
              <a:t>.</a:t>
            </a:r>
          </a:p>
          <a:p>
            <a:pPr marL="342900" indent="-342900">
              <a:spcAft>
                <a:spcPct val="60000"/>
              </a:spcAft>
              <a:buFont typeface="Wingdings" panose="05000000000000000000" pitchFamily="2" charset="2"/>
              <a:buChar char="§"/>
            </a:pPr>
            <a:r>
              <a:rPr lang="en-US" altLang="en-US" sz="2000" b="0" dirty="0">
                <a:latin typeface="Times New Roman" panose="02020603050405020304" pitchFamily="18" charset="0"/>
              </a:rPr>
              <a:t>Define the </a:t>
            </a:r>
            <a:r>
              <a:rPr lang="en-US" altLang="en-US" sz="2000" dirty="0">
                <a:latin typeface="Times New Roman" panose="02020603050405020304" pitchFamily="18" charset="0"/>
              </a:rPr>
              <a:t>main phases </a:t>
            </a:r>
            <a:r>
              <a:rPr lang="en-US" altLang="en-US" sz="2000" b="0" dirty="0">
                <a:latin typeface="Times New Roman" panose="02020603050405020304" pitchFamily="18" charset="0"/>
              </a:rPr>
              <a:t>in </a:t>
            </a:r>
            <a:r>
              <a:rPr lang="en-US" altLang="en-US" sz="2000" b="0" dirty="0">
                <a:solidFill>
                  <a:srgbClr val="C00000"/>
                </a:solidFill>
                <a:latin typeface="Times New Roman" panose="02020603050405020304" pitchFamily="18" charset="0"/>
              </a:rPr>
              <a:t>software life cycle </a:t>
            </a:r>
            <a:r>
              <a:rPr lang="en-US" altLang="en-US" sz="2000" b="0" dirty="0">
                <a:latin typeface="Times New Roman" panose="02020603050405020304" pitchFamily="18" charset="0"/>
              </a:rPr>
              <a:t>models.</a:t>
            </a:r>
          </a:p>
          <a:p>
            <a:pPr marL="342900" indent="-342900">
              <a:spcAft>
                <a:spcPct val="60000"/>
              </a:spcAft>
              <a:buFont typeface="Wingdings" panose="05000000000000000000" pitchFamily="2" charset="2"/>
              <a:buChar char="§"/>
            </a:pPr>
            <a:r>
              <a:rPr lang="en-US" altLang="en-US" sz="2000" b="0" dirty="0">
                <a:latin typeface="Times New Roman" panose="02020603050405020304" pitchFamily="18" charset="0"/>
              </a:rPr>
              <a:t> Describe </a:t>
            </a:r>
            <a:r>
              <a:rPr lang="en-US" altLang="en-US" sz="2000" dirty="0">
                <a:latin typeface="Times New Roman" panose="02020603050405020304" pitchFamily="18" charset="0"/>
              </a:rPr>
              <a:t>two major types of development process</a:t>
            </a:r>
            <a:r>
              <a:rPr lang="en-US" altLang="en-US" sz="2000" b="0" dirty="0">
                <a:latin typeface="Times New Roman" panose="02020603050405020304" pitchFamily="18" charset="0"/>
              </a:rPr>
              <a:t>, the </a:t>
            </a:r>
            <a:r>
              <a:rPr lang="en-US" altLang="en-US" sz="2000" b="0" dirty="0">
                <a:solidFill>
                  <a:srgbClr val="C00000"/>
                </a:solidFill>
                <a:latin typeface="Times New Roman" panose="02020603050405020304" pitchFamily="18" charset="0"/>
              </a:rPr>
              <a:t>waterfall </a:t>
            </a:r>
            <a:r>
              <a:rPr lang="en-US" altLang="en-US" sz="2000" b="0" dirty="0">
                <a:latin typeface="Times New Roman" panose="02020603050405020304" pitchFamily="18" charset="0"/>
              </a:rPr>
              <a:t>and</a:t>
            </a:r>
            <a:br>
              <a:rPr lang="en-US" altLang="en-US" sz="2000" b="0" dirty="0">
                <a:latin typeface="Times New Roman" panose="02020603050405020304" pitchFamily="18" charset="0"/>
              </a:rPr>
            </a:br>
            <a:r>
              <a:rPr lang="en-US" altLang="en-US" sz="2000" b="0" dirty="0">
                <a:latin typeface="Times New Roman" panose="02020603050405020304" pitchFamily="18" charset="0"/>
              </a:rPr>
              <a:t>     </a:t>
            </a:r>
            <a:r>
              <a:rPr lang="en-US" altLang="en-US" sz="2000" b="0" dirty="0">
                <a:solidFill>
                  <a:srgbClr val="C00000"/>
                </a:solidFill>
                <a:latin typeface="Times New Roman" panose="02020603050405020304" pitchFamily="18" charset="0"/>
              </a:rPr>
              <a:t>incremental models</a:t>
            </a:r>
            <a:r>
              <a:rPr lang="en-US" altLang="en-US" sz="2000" b="0" dirty="0">
                <a:latin typeface="Times New Roman" panose="02020603050405020304" pitchFamily="18" charset="0"/>
              </a:rPr>
              <a:t>.</a:t>
            </a:r>
          </a:p>
          <a:p>
            <a:pPr marL="342900" indent="-342900">
              <a:spcAft>
                <a:spcPct val="60000"/>
              </a:spcAft>
              <a:buFont typeface="Wingdings" panose="05000000000000000000" pitchFamily="2" charset="2"/>
              <a:buChar char="§"/>
            </a:pPr>
            <a:r>
              <a:rPr lang="en-US" altLang="en-US" sz="2000" b="0" dirty="0">
                <a:latin typeface="Times New Roman" panose="02020603050405020304" pitchFamily="18" charset="0"/>
              </a:rPr>
              <a:t>Recognize </a:t>
            </a:r>
            <a:r>
              <a:rPr lang="en-US" altLang="en-US" sz="2000" dirty="0">
                <a:latin typeface="Times New Roman" panose="02020603050405020304" pitchFamily="18" charset="0"/>
              </a:rPr>
              <a:t>the importance </a:t>
            </a:r>
            <a:r>
              <a:rPr lang="en-US" altLang="en-US" sz="2000" b="0" dirty="0">
                <a:latin typeface="Times New Roman" panose="02020603050405020304" pitchFamily="18" charset="0"/>
              </a:rPr>
              <a:t>of </a:t>
            </a:r>
            <a:r>
              <a:rPr lang="en-US" altLang="en-US" sz="2000" b="0" dirty="0">
                <a:solidFill>
                  <a:srgbClr val="C00000"/>
                </a:solidFill>
                <a:latin typeface="Times New Roman" panose="02020603050405020304" pitchFamily="18" charset="0"/>
              </a:rPr>
              <a:t>documentation</a:t>
            </a:r>
            <a:r>
              <a:rPr lang="en-US" altLang="en-US" sz="2000" b="0" dirty="0">
                <a:latin typeface="Times New Roman" panose="02020603050405020304" pitchFamily="18" charset="0"/>
              </a:rPr>
              <a:t> in software engineering </a:t>
            </a:r>
          </a:p>
          <a:p>
            <a:pPr marL="342900" indent="-342900">
              <a:spcAft>
                <a:spcPct val="60000"/>
              </a:spcAft>
              <a:buFont typeface="Wingdings" panose="05000000000000000000" pitchFamily="2" charset="2"/>
              <a:buChar char="§"/>
            </a:pPr>
            <a:r>
              <a:rPr lang="en-US" altLang="en-US" sz="2000" dirty="0">
                <a:latin typeface="Times New Roman" panose="02020603050405020304" pitchFamily="18" charset="0"/>
              </a:rPr>
              <a:t>Distinguish</a:t>
            </a:r>
            <a:r>
              <a:rPr lang="en-US" altLang="en-US" sz="2000" b="0" dirty="0">
                <a:latin typeface="Times New Roman" panose="02020603050405020304" pitchFamily="18" charset="0"/>
              </a:rPr>
              <a:t> between </a:t>
            </a:r>
            <a:r>
              <a:rPr lang="en-US" altLang="en-US" sz="2000" b="0" dirty="0">
                <a:solidFill>
                  <a:srgbClr val="C00000"/>
                </a:solidFill>
                <a:latin typeface="Times New Roman" panose="02020603050405020304" pitchFamily="18" charset="0"/>
              </a:rPr>
              <a:t>user documentation</a:t>
            </a:r>
            <a:r>
              <a:rPr lang="en-US" altLang="en-US" sz="2000" b="0" dirty="0">
                <a:latin typeface="Times New Roman" panose="02020603050405020304" pitchFamily="18" charset="0"/>
              </a:rPr>
              <a:t>, </a:t>
            </a:r>
            <a:r>
              <a:rPr lang="en-US" altLang="en-US" sz="2000" b="0" dirty="0">
                <a:solidFill>
                  <a:srgbClr val="C00000"/>
                </a:solidFill>
                <a:latin typeface="Times New Roman" panose="02020603050405020304" pitchFamily="18" charset="0"/>
              </a:rPr>
              <a:t>system documentation </a:t>
            </a:r>
            <a:r>
              <a:rPr lang="en-US" altLang="en-US" sz="2000" b="0" dirty="0">
                <a:latin typeface="Times New Roman" panose="02020603050405020304" pitchFamily="18" charset="0"/>
              </a:rPr>
              <a:t>and</a:t>
            </a:r>
            <a:br>
              <a:rPr lang="en-US" altLang="en-US" sz="2000" b="0" dirty="0">
                <a:latin typeface="Times New Roman" panose="02020603050405020304" pitchFamily="18" charset="0"/>
              </a:rPr>
            </a:br>
            <a:r>
              <a:rPr lang="en-US" altLang="en-US" sz="2000" b="0" dirty="0">
                <a:latin typeface="Times New Roman" panose="02020603050405020304" pitchFamily="18" charset="0"/>
              </a:rPr>
              <a:t>     </a:t>
            </a:r>
            <a:r>
              <a:rPr lang="en-US" altLang="en-US" sz="2000" b="0" dirty="0">
                <a:solidFill>
                  <a:srgbClr val="C00000"/>
                </a:solidFill>
                <a:latin typeface="Times New Roman" panose="02020603050405020304" pitchFamily="18" charset="0"/>
              </a:rPr>
              <a:t>technical documentation</a:t>
            </a:r>
            <a:r>
              <a:rPr lang="en-US" altLang="en-US" sz="2000" b="0" dirty="0">
                <a:latin typeface="Times New Roman" panose="02020603050405020304" pitchFamily="18" charset="0"/>
              </a:rPr>
              <a:t>.</a:t>
            </a:r>
          </a:p>
        </p:txBody>
      </p:sp>
      <p:sp>
        <p:nvSpPr>
          <p:cNvPr id="1375235" name="Rectangle 3">
            <a:extLst>
              <a:ext uri="{FF2B5EF4-FFF2-40B4-BE49-F238E27FC236}">
                <a16:creationId xmlns:a16="http://schemas.microsoft.com/office/drawing/2014/main" id="{6F315D80-EEB3-4A80-9A3E-46B3EA9A5A13}"/>
              </a:ext>
            </a:extLst>
          </p:cNvPr>
          <p:cNvSpPr>
            <a:spLocks noChangeArrowheads="1"/>
          </p:cNvSpPr>
          <p:nvPr/>
        </p:nvSpPr>
        <p:spPr bwMode="auto">
          <a:xfrm>
            <a:off x="168275" y="214313"/>
            <a:ext cx="2209800" cy="579437"/>
          </a:xfrm>
          <a:prstGeom prst="rect">
            <a:avLst/>
          </a:prstGeom>
          <a:noFill/>
          <a:ln>
            <a:noFill/>
          </a:ln>
          <a:effectLst/>
        </p:spPr>
        <p:txBody>
          <a:bodyPr>
            <a:spAutoFit/>
          </a:bodyPr>
          <a:lstStyle/>
          <a:p>
            <a:pPr>
              <a:defRPr/>
            </a:pPr>
            <a:r>
              <a:rPr lang="en-US" altLang="en-US" dirty="0">
                <a:solidFill>
                  <a:schemeClr val="hlink"/>
                </a:solidFill>
                <a:latin typeface="Times New Roman" panose="02020603050405020304" pitchFamily="18" charset="0"/>
              </a:rPr>
              <a:t>Objectives</a:t>
            </a:r>
          </a:p>
        </p:txBody>
      </p:sp>
      <p:sp>
        <p:nvSpPr>
          <p:cNvPr id="1375236" name="Rectangle 4">
            <a:extLst>
              <a:ext uri="{FF2B5EF4-FFF2-40B4-BE49-F238E27FC236}">
                <a16:creationId xmlns:a16="http://schemas.microsoft.com/office/drawing/2014/main" id="{0E2A950D-314C-4BE4-9813-1B5E5A9E2A70}"/>
              </a:ext>
            </a:extLst>
          </p:cNvPr>
          <p:cNvSpPr>
            <a:spLocks noChangeArrowheads="1"/>
          </p:cNvSpPr>
          <p:nvPr/>
        </p:nvSpPr>
        <p:spPr bwMode="auto">
          <a:xfrm>
            <a:off x="152400" y="884238"/>
            <a:ext cx="8534400" cy="457200"/>
          </a:xfrm>
          <a:prstGeom prst="rect">
            <a:avLst/>
          </a:prstGeom>
          <a:noFill/>
          <a:ln>
            <a:noFill/>
          </a:ln>
          <a:effectLst/>
        </p:spPr>
        <p:txBody>
          <a:bodyPr>
            <a:spAutoFit/>
          </a:bodyPr>
          <a:lstStyle/>
          <a:p>
            <a:pPr>
              <a:spcAft>
                <a:spcPct val="50000"/>
              </a:spcAft>
              <a:defRPr/>
            </a:pPr>
            <a:r>
              <a:rPr lang="en-US" altLang="en-US" sz="2400" dirty="0">
                <a:solidFill>
                  <a:srgbClr val="0070C0"/>
                </a:solidFill>
                <a:latin typeface="Times New Roman" panose="02020603050405020304" pitchFamily="18" charset="0"/>
              </a:rPr>
              <a:t>After studying this chapter, the student should be able to: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a:extLst>
              <a:ext uri="{FF2B5EF4-FFF2-40B4-BE49-F238E27FC236}">
                <a16:creationId xmlns:a16="http://schemas.microsoft.com/office/drawing/2014/main" id="{079D7552-17D2-4551-8432-669708228D1E}"/>
              </a:ext>
            </a:extLst>
          </p:cNvPr>
          <p:cNvSpPr txBox="1">
            <a:spLocks noChangeArrowheads="1"/>
          </p:cNvSpPr>
          <p:nvPr/>
        </p:nvSpPr>
        <p:spPr bwMode="auto">
          <a:xfrm>
            <a:off x="304800" y="381000"/>
            <a:ext cx="45735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dirty="0">
                <a:solidFill>
                  <a:schemeClr val="hlink"/>
                </a:solidFill>
                <a:latin typeface="Times New Roman" panose="02020603050405020304" pitchFamily="18" charset="0"/>
              </a:rPr>
              <a:t>Technical documentation</a:t>
            </a:r>
          </a:p>
        </p:txBody>
      </p:sp>
      <p:sp>
        <p:nvSpPr>
          <p:cNvPr id="35843" name="Rectangle 3">
            <a:extLst>
              <a:ext uri="{FF2B5EF4-FFF2-40B4-BE49-F238E27FC236}">
                <a16:creationId xmlns:a16="http://schemas.microsoft.com/office/drawing/2014/main" id="{BB6B0638-32A0-48BC-9608-FB9043CE39CE}"/>
              </a:ext>
            </a:extLst>
          </p:cNvPr>
          <p:cNvSpPr>
            <a:spLocks noChangeArrowheads="1"/>
          </p:cNvSpPr>
          <p:nvPr/>
        </p:nvSpPr>
        <p:spPr bwMode="auto">
          <a:xfrm>
            <a:off x="304800" y="1143000"/>
            <a:ext cx="8305800" cy="3621441"/>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pPr algn="just">
              <a:lnSpc>
                <a:spcPct val="150000"/>
              </a:lnSpc>
            </a:pPr>
            <a:r>
              <a:rPr lang="en-US" altLang="en-US" sz="2600" b="0" dirty="0">
                <a:latin typeface="Times New Roman" panose="02020603050405020304" pitchFamily="18" charset="0"/>
              </a:rPr>
              <a:t>Technical documentation describes </a:t>
            </a:r>
            <a:r>
              <a:rPr lang="en-US" altLang="en-US" sz="2600" b="0" dirty="0">
                <a:solidFill>
                  <a:srgbClr val="00B0F0"/>
                </a:solidFill>
                <a:latin typeface="Times New Roman" panose="02020603050405020304" pitchFamily="18" charset="0"/>
              </a:rPr>
              <a:t>the installation and the servicing of the software system</a:t>
            </a:r>
            <a:r>
              <a:rPr lang="en-US" altLang="en-US" sz="2600" b="0" dirty="0">
                <a:latin typeface="Times New Roman" panose="02020603050405020304" pitchFamily="18" charset="0"/>
              </a:rPr>
              <a:t>. Installation documentation defines </a:t>
            </a:r>
            <a:r>
              <a:rPr lang="en-US" altLang="en-US" sz="2600" b="0" dirty="0">
                <a:solidFill>
                  <a:srgbClr val="00B050"/>
                </a:solidFill>
                <a:latin typeface="Times New Roman" panose="02020603050405020304" pitchFamily="18" charset="0"/>
              </a:rPr>
              <a:t>how the software should be installed on each computer</a:t>
            </a:r>
            <a:r>
              <a:rPr lang="en-US" altLang="en-US" sz="2600" b="0" dirty="0">
                <a:latin typeface="Times New Roman" panose="02020603050405020304" pitchFamily="18" charset="0"/>
              </a:rPr>
              <a:t>, for example, servers and clients. Service documentation defines how the system should be maintained and updated if necessary.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47538A4-EAAD-4DED-974C-FA66B731C21E}"/>
              </a:ext>
            </a:extLst>
          </p:cNvPr>
          <p:cNvSpPr>
            <a:spLocks noGrp="1" noChangeArrowheads="1"/>
          </p:cNvSpPr>
          <p:nvPr>
            <p:ph type="title"/>
          </p:nvPr>
        </p:nvSpPr>
        <p:spPr/>
        <p:txBody>
          <a:bodyPr/>
          <a:lstStyle/>
          <a:p>
            <a:pPr eaLnBrk="1" hangingPunct="1">
              <a:defRPr/>
            </a:pPr>
            <a:r>
              <a:rPr lang="en-GB" altLang="en-US" sz="3200" dirty="0">
                <a:solidFill>
                  <a:srgbClr val="FF0000"/>
                </a:solidFill>
                <a:latin typeface="Times" panose="02020603050405020304" pitchFamily="18" charset="0"/>
                <a:cs typeface="Times" panose="02020603050405020304" pitchFamily="18" charset="0"/>
              </a:rPr>
              <a:t>What is software?</a:t>
            </a:r>
          </a:p>
        </p:txBody>
      </p:sp>
      <p:sp>
        <p:nvSpPr>
          <p:cNvPr id="12291" name="Rectangle 3">
            <a:extLst>
              <a:ext uri="{FF2B5EF4-FFF2-40B4-BE49-F238E27FC236}">
                <a16:creationId xmlns:a16="http://schemas.microsoft.com/office/drawing/2014/main" id="{9C48F69B-BA01-4EDB-90BB-3C0EDF7B848A}"/>
              </a:ext>
            </a:extLst>
          </p:cNvPr>
          <p:cNvSpPr>
            <a:spLocks noGrp="1" noChangeArrowheads="1"/>
          </p:cNvSpPr>
          <p:nvPr>
            <p:ph type="body" idx="1"/>
          </p:nvPr>
        </p:nvSpPr>
        <p:spPr>
          <a:xfrm>
            <a:off x="228600" y="1143000"/>
            <a:ext cx="8686800" cy="5484813"/>
          </a:xfrm>
        </p:spPr>
        <p:txBody>
          <a:bodyPr/>
          <a:lstStyle/>
          <a:p>
            <a:pPr eaLnBrk="1" hangingPunct="1">
              <a:lnSpc>
                <a:spcPct val="90000"/>
              </a:lnSpc>
              <a:buFont typeface="Wingdings" panose="05000000000000000000" pitchFamily="2" charset="2"/>
              <a:buChar char="Ø"/>
              <a:defRPr/>
            </a:pPr>
            <a:r>
              <a:rPr lang="en-GB" altLang="en-US" sz="2600" b="1" dirty="0">
                <a:solidFill>
                  <a:srgbClr val="0070C0"/>
                </a:solidFill>
                <a:latin typeface="Times" panose="02020603050405020304" pitchFamily="18" charset="0"/>
                <a:cs typeface="Times" panose="02020603050405020304" pitchFamily="18" charset="0"/>
              </a:rPr>
              <a:t>Computer programs</a:t>
            </a:r>
            <a:r>
              <a:rPr lang="en-GB" altLang="en-US" sz="2600" dirty="0">
                <a:solidFill>
                  <a:srgbClr val="0070C0"/>
                </a:solidFill>
                <a:latin typeface="Times" panose="02020603050405020304" pitchFamily="18" charset="0"/>
                <a:cs typeface="Times" panose="02020603050405020304" pitchFamily="18" charset="0"/>
              </a:rPr>
              <a:t> </a:t>
            </a:r>
            <a:r>
              <a:rPr lang="en-GB" altLang="en-US" sz="2600" dirty="0">
                <a:latin typeface="Times" panose="02020603050405020304" pitchFamily="18" charset="0"/>
                <a:cs typeface="Times" panose="02020603050405020304" pitchFamily="18" charset="0"/>
              </a:rPr>
              <a:t>and </a:t>
            </a:r>
            <a:r>
              <a:rPr lang="en-GB" altLang="en-US" sz="2600" b="1" dirty="0">
                <a:solidFill>
                  <a:srgbClr val="0070C0"/>
                </a:solidFill>
                <a:latin typeface="Times" panose="02020603050405020304" pitchFamily="18" charset="0"/>
                <a:cs typeface="Times" panose="02020603050405020304" pitchFamily="18" charset="0"/>
              </a:rPr>
              <a:t>associated documentation</a:t>
            </a:r>
          </a:p>
          <a:p>
            <a:pPr eaLnBrk="1" hangingPunct="1">
              <a:lnSpc>
                <a:spcPct val="90000"/>
              </a:lnSpc>
              <a:defRPr/>
            </a:pPr>
            <a:endParaRPr lang="en-GB" altLang="en-US" sz="2600" dirty="0">
              <a:latin typeface="Times" panose="02020603050405020304" pitchFamily="18" charset="0"/>
              <a:cs typeface="Times" panose="02020603050405020304" pitchFamily="18" charset="0"/>
            </a:endParaRPr>
          </a:p>
          <a:p>
            <a:pPr eaLnBrk="1" hangingPunct="1">
              <a:lnSpc>
                <a:spcPct val="90000"/>
              </a:lnSpc>
              <a:defRPr/>
            </a:pPr>
            <a:endParaRPr lang="en-GB" altLang="en-US" sz="2600" dirty="0">
              <a:latin typeface="Times" panose="02020603050405020304" pitchFamily="18" charset="0"/>
              <a:cs typeface="Times" panose="02020603050405020304" pitchFamily="18" charset="0"/>
            </a:endParaRPr>
          </a:p>
          <a:p>
            <a:pPr marL="0" indent="0" eaLnBrk="1" hangingPunct="1">
              <a:lnSpc>
                <a:spcPct val="90000"/>
              </a:lnSpc>
              <a:buFont typeface="Wingdings" panose="05000000000000000000" pitchFamily="2" charset="2"/>
              <a:buNone/>
              <a:defRPr/>
            </a:pPr>
            <a:endParaRPr lang="en-GB" altLang="en-US" sz="2600" dirty="0">
              <a:latin typeface="Times" panose="02020603050405020304" pitchFamily="18" charset="0"/>
              <a:cs typeface="Times" panose="02020603050405020304" pitchFamily="18" charset="0"/>
            </a:endParaRPr>
          </a:p>
          <a:p>
            <a:pPr marL="0" indent="0" eaLnBrk="1" hangingPunct="1">
              <a:lnSpc>
                <a:spcPct val="90000"/>
              </a:lnSpc>
              <a:buFont typeface="Wingdings" panose="05000000000000000000" pitchFamily="2" charset="2"/>
              <a:buNone/>
              <a:defRPr/>
            </a:pPr>
            <a:endParaRPr lang="en-GB" altLang="en-US" sz="2600" dirty="0">
              <a:latin typeface="Times" panose="02020603050405020304" pitchFamily="18" charset="0"/>
              <a:cs typeface="Times" panose="02020603050405020304" pitchFamily="18" charset="0"/>
            </a:endParaRPr>
          </a:p>
          <a:p>
            <a:pPr eaLnBrk="1" hangingPunct="1">
              <a:lnSpc>
                <a:spcPct val="90000"/>
              </a:lnSpc>
              <a:buFont typeface="Wingdings" panose="05000000000000000000" pitchFamily="2" charset="2"/>
              <a:buChar char="Ø"/>
              <a:defRPr/>
            </a:pPr>
            <a:r>
              <a:rPr lang="en-GB" altLang="en-US" sz="2600" b="1" dirty="0">
                <a:solidFill>
                  <a:srgbClr val="0070C0"/>
                </a:solidFill>
                <a:latin typeface="Times" panose="02020603050405020304" pitchFamily="18" charset="0"/>
                <a:cs typeface="Times" panose="02020603050405020304" pitchFamily="18" charset="0"/>
              </a:rPr>
              <a:t>Software products</a:t>
            </a:r>
            <a:r>
              <a:rPr lang="en-GB" altLang="en-US" sz="2600" dirty="0">
                <a:solidFill>
                  <a:srgbClr val="0070C0"/>
                </a:solidFill>
                <a:latin typeface="Times" panose="02020603050405020304" pitchFamily="18" charset="0"/>
                <a:cs typeface="Times" panose="02020603050405020304" pitchFamily="18" charset="0"/>
              </a:rPr>
              <a:t> </a:t>
            </a:r>
            <a:r>
              <a:rPr lang="en-GB" altLang="en-US" sz="2600" dirty="0">
                <a:latin typeface="Times" panose="02020603050405020304" pitchFamily="18" charset="0"/>
                <a:cs typeface="Times" panose="02020603050405020304" pitchFamily="18" charset="0"/>
              </a:rPr>
              <a:t>may be developed for a particular customer or may be developed for a general market</a:t>
            </a:r>
          </a:p>
          <a:p>
            <a:pPr marL="0" indent="0" eaLnBrk="1" hangingPunct="1">
              <a:lnSpc>
                <a:spcPct val="90000"/>
              </a:lnSpc>
              <a:buFont typeface="Wingdings" panose="05000000000000000000" pitchFamily="2" charset="2"/>
              <a:buNone/>
              <a:defRPr/>
            </a:pPr>
            <a:endParaRPr lang="en-GB" altLang="en-US" sz="2600" dirty="0">
              <a:latin typeface="Times" panose="02020603050405020304" pitchFamily="18" charset="0"/>
              <a:cs typeface="Times" panose="02020603050405020304" pitchFamily="18" charset="0"/>
            </a:endParaRPr>
          </a:p>
          <a:p>
            <a:pPr eaLnBrk="1" hangingPunct="1">
              <a:lnSpc>
                <a:spcPct val="90000"/>
              </a:lnSpc>
              <a:buFont typeface="Wingdings" panose="05000000000000000000" pitchFamily="2" charset="2"/>
              <a:buChar char="Ø"/>
              <a:defRPr/>
            </a:pPr>
            <a:r>
              <a:rPr lang="en-GB" altLang="en-US" sz="2600" b="1" dirty="0">
                <a:solidFill>
                  <a:srgbClr val="0070C0"/>
                </a:solidFill>
                <a:latin typeface="Times" panose="02020603050405020304" pitchFamily="18" charset="0"/>
                <a:cs typeface="Times" panose="02020603050405020304" pitchFamily="18" charset="0"/>
              </a:rPr>
              <a:t>Software products</a:t>
            </a:r>
            <a:r>
              <a:rPr lang="en-GB" altLang="en-US" sz="2600" dirty="0">
                <a:solidFill>
                  <a:srgbClr val="0070C0"/>
                </a:solidFill>
                <a:latin typeface="Times" panose="02020603050405020304" pitchFamily="18" charset="0"/>
                <a:cs typeface="Times" panose="02020603050405020304" pitchFamily="18" charset="0"/>
              </a:rPr>
              <a:t> </a:t>
            </a:r>
            <a:r>
              <a:rPr lang="en-GB" altLang="en-US" sz="2600" dirty="0">
                <a:latin typeface="Times" panose="02020603050405020304" pitchFamily="18" charset="0"/>
                <a:cs typeface="Times" panose="02020603050405020304" pitchFamily="18" charset="0"/>
              </a:rPr>
              <a:t>may be</a:t>
            </a:r>
          </a:p>
          <a:p>
            <a:pPr lvl="1" eaLnBrk="1" hangingPunct="1">
              <a:lnSpc>
                <a:spcPct val="90000"/>
              </a:lnSpc>
              <a:defRPr/>
            </a:pPr>
            <a:r>
              <a:rPr lang="en-GB" altLang="en-US" sz="2600" b="1" dirty="0">
                <a:solidFill>
                  <a:srgbClr val="FC1833"/>
                </a:solidFill>
                <a:latin typeface="Times" panose="02020603050405020304" pitchFamily="18" charset="0"/>
                <a:cs typeface="Times" panose="02020603050405020304" pitchFamily="18" charset="0"/>
              </a:rPr>
              <a:t>Generic</a:t>
            </a:r>
            <a:r>
              <a:rPr lang="en-GB" altLang="en-US" sz="2600" dirty="0">
                <a:latin typeface="Times" panose="02020603050405020304" pitchFamily="18" charset="0"/>
                <a:cs typeface="Times" panose="02020603050405020304" pitchFamily="18" charset="0"/>
              </a:rPr>
              <a:t> - developed to be sold to a range of different customers</a:t>
            </a:r>
          </a:p>
          <a:p>
            <a:pPr lvl="1" eaLnBrk="1" hangingPunct="1">
              <a:lnSpc>
                <a:spcPct val="90000"/>
              </a:lnSpc>
              <a:defRPr/>
            </a:pPr>
            <a:r>
              <a:rPr lang="en-GB" altLang="en-US" sz="2600" b="1" dirty="0">
                <a:solidFill>
                  <a:srgbClr val="FC1833"/>
                </a:solidFill>
                <a:latin typeface="Times" panose="02020603050405020304" pitchFamily="18" charset="0"/>
                <a:cs typeface="Times" panose="02020603050405020304" pitchFamily="18" charset="0"/>
              </a:rPr>
              <a:t>Bespoke</a:t>
            </a:r>
            <a:r>
              <a:rPr lang="en-GB" altLang="en-US" sz="2600" dirty="0">
                <a:latin typeface="Times" panose="02020603050405020304" pitchFamily="18" charset="0"/>
                <a:cs typeface="Times" panose="02020603050405020304" pitchFamily="18" charset="0"/>
              </a:rPr>
              <a:t> (custom) - developed for a single customer according to their specification</a:t>
            </a:r>
          </a:p>
          <a:p>
            <a:pPr eaLnBrk="1" hangingPunct="1">
              <a:lnSpc>
                <a:spcPct val="90000"/>
              </a:lnSpc>
              <a:defRPr/>
            </a:pPr>
            <a:endParaRPr lang="en-GB" altLang="en-US" sz="2600" dirty="0">
              <a:latin typeface="Times" panose="02020603050405020304" pitchFamily="18" charset="0"/>
              <a:cs typeface="Times" panose="02020603050405020304" pitchFamily="18" charset="0"/>
            </a:endParaRPr>
          </a:p>
        </p:txBody>
      </p:sp>
      <p:pic>
        <p:nvPicPr>
          <p:cNvPr id="8195" name="Picture 4" descr="bs00554_">
            <a:extLst>
              <a:ext uri="{FF2B5EF4-FFF2-40B4-BE49-F238E27FC236}">
                <a16:creationId xmlns:a16="http://schemas.microsoft.com/office/drawing/2014/main" id="{BC9915FB-7017-4D25-9E07-7AE5F59D52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6922" y="2142014"/>
            <a:ext cx="10541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5" descr="bs00580_">
            <a:extLst>
              <a:ext uri="{FF2B5EF4-FFF2-40B4-BE49-F238E27FC236}">
                <a16:creationId xmlns:a16="http://schemas.microsoft.com/office/drawing/2014/main" id="{938C0CEA-2476-40FE-9C9D-F0DD309B81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4975" y="2039144"/>
            <a:ext cx="1547812"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AutoShape 7">
            <a:extLst>
              <a:ext uri="{FF2B5EF4-FFF2-40B4-BE49-F238E27FC236}">
                <a16:creationId xmlns:a16="http://schemas.microsoft.com/office/drawing/2014/main" id="{7B8E09AC-1CE7-4C18-A29A-0CFA45308383}"/>
              </a:ext>
            </a:extLst>
          </p:cNvPr>
          <p:cNvSpPr>
            <a:spLocks noChangeArrowheads="1"/>
          </p:cNvSpPr>
          <p:nvPr/>
        </p:nvSpPr>
        <p:spPr bwMode="auto">
          <a:xfrm>
            <a:off x="3938587" y="2063591"/>
            <a:ext cx="633413" cy="561975"/>
          </a:xfrm>
          <a:prstGeom prst="plus">
            <a:avLst>
              <a:gd name="adj" fmla="val 36806"/>
            </a:avLst>
          </a:prstGeom>
          <a:solidFill>
            <a:schemeClr val="accent1"/>
          </a:solidFill>
          <a:ln w="9525">
            <a:solidFill>
              <a:schemeClr val="tx1"/>
            </a:solidFill>
            <a:miter lim="800000"/>
            <a:headEnd/>
            <a:tailEnd/>
          </a:ln>
          <a:effectLst/>
        </p:spPr>
        <p:txBody>
          <a:bodyPr wrap="none" anchor="ctr"/>
          <a:lstStyle/>
          <a:p>
            <a:pPr>
              <a:defRPr/>
            </a:pPr>
            <a:endParaRPr lang="en-US" sz="2954"/>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a:extLst>
              <a:ext uri="{FF2B5EF4-FFF2-40B4-BE49-F238E27FC236}">
                <a16:creationId xmlns:a16="http://schemas.microsoft.com/office/drawing/2014/main" id="{3702B659-A5F2-496E-9C00-F536AA1179FD}"/>
              </a:ext>
            </a:extLst>
          </p:cNvPr>
          <p:cNvSpPr>
            <a:spLocks noGrp="1" noChangeArrowheads="1"/>
          </p:cNvSpPr>
          <p:nvPr>
            <p:ph type="title"/>
          </p:nvPr>
        </p:nvSpPr>
        <p:spPr bwMode="auto">
          <a:xfrm>
            <a:off x="304800" y="457200"/>
            <a:ext cx="821055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dirty="0">
                <a:solidFill>
                  <a:srgbClr val="FF0000"/>
                </a:solidFill>
                <a:latin typeface="Times" panose="02020603050405020304" pitchFamily="18" charset="0"/>
                <a:cs typeface="Times" panose="02020603050405020304" pitchFamily="18" charset="0"/>
              </a:rPr>
              <a:t>Software Engineering is more than writing code</a:t>
            </a:r>
          </a:p>
        </p:txBody>
      </p:sp>
      <p:sp>
        <p:nvSpPr>
          <p:cNvPr id="15363" name="Rectangle 8">
            <a:extLst>
              <a:ext uri="{FF2B5EF4-FFF2-40B4-BE49-F238E27FC236}">
                <a16:creationId xmlns:a16="http://schemas.microsoft.com/office/drawing/2014/main" id="{BC4A3601-9FD5-400C-B5A2-EE377AF0EA9E}"/>
              </a:ext>
            </a:extLst>
          </p:cNvPr>
          <p:cNvSpPr>
            <a:spLocks noGrp="1" noChangeArrowheads="1"/>
          </p:cNvSpPr>
          <p:nvPr>
            <p:ph type="body" idx="1"/>
          </p:nvPr>
        </p:nvSpPr>
        <p:spPr>
          <a:xfrm>
            <a:off x="628650" y="1447800"/>
            <a:ext cx="7886700" cy="3584575"/>
          </a:xfrm>
        </p:spPr>
        <p:txBody>
          <a:bodyPr/>
          <a:lstStyle/>
          <a:p>
            <a:pPr eaLnBrk="1" hangingPunct="1">
              <a:defRPr/>
            </a:pPr>
            <a:r>
              <a:rPr lang="en-US" altLang="en-US" sz="2600" b="1" dirty="0">
                <a:solidFill>
                  <a:srgbClr val="0070C0"/>
                </a:solidFill>
                <a:latin typeface="Times" panose="02020603050405020304" pitchFamily="18" charset="0"/>
                <a:cs typeface="Times" panose="02020603050405020304" pitchFamily="18" charset="0"/>
              </a:rPr>
              <a:t>Problem solving</a:t>
            </a:r>
          </a:p>
          <a:p>
            <a:pPr lvl="1" eaLnBrk="1" hangingPunct="1">
              <a:defRPr/>
            </a:pPr>
            <a:r>
              <a:rPr lang="en-US" altLang="en-US" sz="2600" dirty="0">
                <a:latin typeface="Times" panose="02020603050405020304" pitchFamily="18" charset="0"/>
                <a:cs typeface="Times" panose="02020603050405020304" pitchFamily="18" charset="0"/>
              </a:rPr>
              <a:t>Creating a solution</a:t>
            </a:r>
          </a:p>
          <a:p>
            <a:pPr lvl="1" eaLnBrk="1" hangingPunct="1">
              <a:defRPr/>
            </a:pPr>
            <a:r>
              <a:rPr lang="en-US" altLang="en-US" sz="2600" dirty="0">
                <a:latin typeface="Times" panose="02020603050405020304" pitchFamily="18" charset="0"/>
                <a:cs typeface="Times" panose="02020603050405020304" pitchFamily="18" charset="0"/>
              </a:rPr>
              <a:t>Engineering a system based on the solution</a:t>
            </a:r>
          </a:p>
          <a:p>
            <a:pPr eaLnBrk="1" hangingPunct="1">
              <a:defRPr/>
            </a:pPr>
            <a:endParaRPr lang="en-US" altLang="en-US" sz="2600" b="1" dirty="0">
              <a:latin typeface="Times" panose="02020603050405020304" pitchFamily="18" charset="0"/>
              <a:cs typeface="Times" panose="02020603050405020304" pitchFamily="18" charset="0"/>
            </a:endParaRPr>
          </a:p>
          <a:p>
            <a:pPr marL="0" indent="0" eaLnBrk="1" hangingPunct="1">
              <a:buFont typeface="Wingdings" panose="05000000000000000000" pitchFamily="2" charset="2"/>
              <a:buNone/>
              <a:defRPr/>
            </a:pPr>
            <a:r>
              <a:rPr lang="en-US" altLang="en-US" sz="2600" dirty="0">
                <a:latin typeface="Times" panose="02020603050405020304" pitchFamily="18" charset="0"/>
                <a:cs typeface="Times" panose="02020603050405020304" pitchFamily="18" charset="0"/>
              </a:rPr>
              <a:t>The goal is to produce high quality software to meet user needs.</a:t>
            </a:r>
            <a:endParaRPr lang="en-US" altLang="en-US" sz="2600" b="1" dirty="0">
              <a:latin typeface="Times" panose="02020603050405020304" pitchFamily="18" charset="0"/>
              <a:cs typeface="Times" panose="02020603050405020304" pitchFamily="18" charset="0"/>
            </a:endParaRPr>
          </a:p>
        </p:txBody>
      </p:sp>
    </p:spTree>
  </p:cSld>
  <p:clrMapOvr>
    <a:masterClrMapping/>
  </p:clrMapOvr>
  <p:transition advTm="2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32">
            <a:extLst>
              <a:ext uri="{FF2B5EF4-FFF2-40B4-BE49-F238E27FC236}">
                <a16:creationId xmlns:a16="http://schemas.microsoft.com/office/drawing/2014/main" id="{DE128990-FC8F-4A72-8B74-7FFB30951562}"/>
              </a:ext>
            </a:extLst>
          </p:cNvPr>
          <p:cNvSpPr>
            <a:spLocks noGrp="1" noChangeArrowheads="1"/>
          </p:cNvSpPr>
          <p:nvPr>
            <p:ph type="title"/>
          </p:nvPr>
        </p:nvSpPr>
        <p:spPr bwMode="auto">
          <a:xfrm>
            <a:off x="628650" y="365125"/>
            <a:ext cx="7886700" cy="777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sz="3200" dirty="0">
                <a:solidFill>
                  <a:schemeClr val="tx1"/>
                </a:solidFill>
                <a:latin typeface="Times" panose="02020603050405020304" pitchFamily="18" charset="0"/>
                <a:cs typeface="Times" panose="02020603050405020304" pitchFamily="18" charset="0"/>
              </a:rPr>
              <a:t>What is </a:t>
            </a:r>
            <a:r>
              <a:rPr lang="en-GB" altLang="en-US" sz="3200" dirty="0">
                <a:solidFill>
                  <a:srgbClr val="FF0000"/>
                </a:solidFill>
                <a:latin typeface="Times" panose="02020603050405020304" pitchFamily="18" charset="0"/>
                <a:cs typeface="Times" panose="02020603050405020304" pitchFamily="18" charset="0"/>
              </a:rPr>
              <a:t>software engineering</a:t>
            </a:r>
            <a:r>
              <a:rPr lang="en-GB" altLang="en-US" sz="3200" dirty="0">
                <a:solidFill>
                  <a:schemeClr val="tx1"/>
                </a:solidFill>
                <a:latin typeface="Times" panose="02020603050405020304" pitchFamily="18" charset="0"/>
                <a:cs typeface="Times" panose="02020603050405020304" pitchFamily="18" charset="0"/>
              </a:rPr>
              <a:t>?</a:t>
            </a:r>
            <a:endParaRPr lang="en-US" altLang="en-US" sz="3200" dirty="0">
              <a:latin typeface="Times" panose="02020603050405020304" pitchFamily="18" charset="0"/>
              <a:cs typeface="Times" panose="02020603050405020304" pitchFamily="18" charset="0"/>
            </a:endParaRPr>
          </a:p>
        </p:txBody>
      </p:sp>
      <p:sp>
        <p:nvSpPr>
          <p:cNvPr id="17412" name="Rectangle 1033">
            <a:extLst>
              <a:ext uri="{FF2B5EF4-FFF2-40B4-BE49-F238E27FC236}">
                <a16:creationId xmlns:a16="http://schemas.microsoft.com/office/drawing/2014/main" id="{1AEEDA67-D91A-41A3-9AA6-F5FCC05B187F}"/>
              </a:ext>
            </a:extLst>
          </p:cNvPr>
          <p:cNvSpPr>
            <a:spLocks noGrp="1" noChangeArrowheads="1"/>
          </p:cNvSpPr>
          <p:nvPr>
            <p:ph type="body" idx="1"/>
          </p:nvPr>
        </p:nvSpPr>
        <p:spPr>
          <a:xfrm>
            <a:off x="628650" y="1295400"/>
            <a:ext cx="7886700" cy="5562600"/>
          </a:xfrm>
        </p:spPr>
        <p:txBody>
          <a:bodyPr/>
          <a:lstStyle/>
          <a:p>
            <a:pPr marL="0" indent="0" eaLnBrk="1" hangingPunct="1">
              <a:buFont typeface="Symbol" pitchFamily="2" charset="2"/>
              <a:buNone/>
              <a:defRPr/>
            </a:pPr>
            <a:r>
              <a:rPr lang="en-US" altLang="en-US" sz="2600" dirty="0">
                <a:solidFill>
                  <a:srgbClr val="C00000"/>
                </a:solidFill>
                <a:latin typeface="Times" panose="02020603050405020304" pitchFamily="18" charset="0"/>
                <a:cs typeface="Times" panose="02020603050405020304" pitchFamily="18" charset="0"/>
              </a:rPr>
              <a:t>Software Engineering </a:t>
            </a:r>
            <a:r>
              <a:rPr lang="en-US" altLang="en-US" sz="2600" dirty="0">
                <a:latin typeface="Times" panose="02020603050405020304" pitchFamily="18" charset="0"/>
                <a:cs typeface="Times" panose="02020603050405020304" pitchFamily="18" charset="0"/>
              </a:rPr>
              <a:t>is</a:t>
            </a:r>
            <a:r>
              <a:rPr lang="en-US" altLang="en-US" sz="2400" dirty="0">
                <a:latin typeface="Times" panose="02020603050405020304" pitchFamily="18" charset="0"/>
                <a:cs typeface="Times" panose="02020603050405020304" pitchFamily="18" charset="0"/>
              </a:rPr>
              <a:t> a collection of techniques, methodologies and tools that help with the production of</a:t>
            </a:r>
          </a:p>
          <a:p>
            <a:pPr eaLnBrk="1" hangingPunct="1">
              <a:defRPr/>
            </a:pPr>
            <a:r>
              <a:rPr lang="en-US" altLang="en-US" sz="2400" dirty="0">
                <a:latin typeface="Times" panose="02020603050405020304" pitchFamily="18" charset="0"/>
                <a:cs typeface="Times" panose="02020603050405020304" pitchFamily="18" charset="0"/>
              </a:rPr>
              <a:t>a high-quality software system </a:t>
            </a:r>
          </a:p>
          <a:p>
            <a:pPr eaLnBrk="1" hangingPunct="1">
              <a:defRPr/>
            </a:pPr>
            <a:r>
              <a:rPr lang="en-US" altLang="en-US" sz="2400" dirty="0">
                <a:latin typeface="Times" panose="02020603050405020304" pitchFamily="18" charset="0"/>
                <a:cs typeface="Times" panose="02020603050405020304" pitchFamily="18" charset="0"/>
              </a:rPr>
              <a:t>with a  given budget  </a:t>
            </a:r>
          </a:p>
          <a:p>
            <a:pPr eaLnBrk="1" hangingPunct="1">
              <a:defRPr/>
            </a:pPr>
            <a:r>
              <a:rPr lang="en-US" altLang="en-US" sz="2400" dirty="0">
                <a:latin typeface="Times" panose="02020603050405020304" pitchFamily="18" charset="0"/>
                <a:cs typeface="Times" panose="02020603050405020304" pitchFamily="18" charset="0"/>
              </a:rPr>
              <a:t>before a given deadline</a:t>
            </a:r>
          </a:p>
          <a:p>
            <a:pPr eaLnBrk="1" hangingPunct="1">
              <a:buFontTx/>
              <a:buNone/>
              <a:defRPr/>
            </a:pPr>
            <a:r>
              <a:rPr lang="en-GB" altLang="en-US" sz="2600" b="1" dirty="0">
                <a:solidFill>
                  <a:srgbClr val="0070C0"/>
                </a:solidFill>
                <a:latin typeface="Times" panose="02020603050405020304" pitchFamily="18" charset="0"/>
                <a:cs typeface="Times" panose="02020603050405020304" pitchFamily="18" charset="0"/>
              </a:rPr>
              <a:t>Software engineers</a:t>
            </a:r>
            <a:r>
              <a:rPr lang="en-GB" altLang="en-US" sz="2600" dirty="0">
                <a:solidFill>
                  <a:srgbClr val="0070C0"/>
                </a:solidFill>
                <a:latin typeface="Times" panose="02020603050405020304" pitchFamily="18" charset="0"/>
                <a:cs typeface="Times" panose="02020603050405020304" pitchFamily="18" charset="0"/>
              </a:rPr>
              <a:t> </a:t>
            </a:r>
            <a:r>
              <a:rPr lang="en-GB" altLang="en-US" sz="2600" dirty="0">
                <a:latin typeface="Times" panose="02020603050405020304" pitchFamily="18" charset="0"/>
                <a:cs typeface="Times" panose="02020603050405020304" pitchFamily="18" charset="0"/>
              </a:rPr>
              <a:t>should </a:t>
            </a:r>
          </a:p>
          <a:p>
            <a:pPr lvl="1" eaLnBrk="1" hangingPunct="1">
              <a:defRPr/>
            </a:pPr>
            <a:r>
              <a:rPr lang="en-GB" altLang="en-US" sz="2400" dirty="0">
                <a:latin typeface="Times" panose="02020603050405020304" pitchFamily="18" charset="0"/>
                <a:cs typeface="Times" panose="02020603050405020304" pitchFamily="18" charset="0"/>
              </a:rPr>
              <a:t>adopt a systematic and organised approach to their work </a:t>
            </a:r>
          </a:p>
          <a:p>
            <a:pPr lvl="1" eaLnBrk="1" hangingPunct="1">
              <a:defRPr/>
            </a:pPr>
            <a:r>
              <a:rPr lang="en-GB" altLang="en-US" sz="2400" dirty="0">
                <a:latin typeface="Times" panose="02020603050405020304" pitchFamily="18" charset="0"/>
                <a:cs typeface="Times" panose="02020603050405020304" pitchFamily="18" charset="0"/>
              </a:rPr>
              <a:t>use appropriate tools and techniques depending on </a:t>
            </a:r>
          </a:p>
          <a:p>
            <a:pPr lvl="2" eaLnBrk="1" hangingPunct="1">
              <a:defRPr/>
            </a:pPr>
            <a:r>
              <a:rPr lang="en-GB" altLang="en-US" dirty="0">
                <a:latin typeface="Times" panose="02020603050405020304" pitchFamily="18" charset="0"/>
                <a:cs typeface="Times" panose="02020603050405020304" pitchFamily="18" charset="0"/>
              </a:rPr>
              <a:t>the problem to be solved, </a:t>
            </a:r>
          </a:p>
          <a:p>
            <a:pPr lvl="2" eaLnBrk="1" hangingPunct="1">
              <a:defRPr/>
            </a:pPr>
            <a:r>
              <a:rPr lang="en-GB" altLang="en-US" dirty="0">
                <a:latin typeface="Times" panose="02020603050405020304" pitchFamily="18" charset="0"/>
                <a:cs typeface="Times" panose="02020603050405020304" pitchFamily="18" charset="0"/>
              </a:rPr>
              <a:t>the development constraints </a:t>
            </a:r>
          </a:p>
          <a:p>
            <a:pPr lvl="2" eaLnBrk="1" hangingPunct="1">
              <a:defRPr/>
            </a:pPr>
            <a:r>
              <a:rPr lang="en-GB" altLang="en-US" dirty="0">
                <a:latin typeface="Times" panose="02020603050405020304" pitchFamily="18" charset="0"/>
                <a:cs typeface="Times" panose="02020603050405020304" pitchFamily="18" charset="0"/>
              </a:rPr>
              <a:t>the resources available</a:t>
            </a:r>
          </a:p>
          <a:p>
            <a:pPr marL="0" indent="0" eaLnBrk="1" hangingPunct="1">
              <a:buNone/>
              <a:defRPr/>
            </a:pPr>
            <a:endParaRPr lang="en-US" altLang="en-US" sz="2600" dirty="0">
              <a:latin typeface="Times" panose="02020603050405020304" pitchFamily="18" charset="0"/>
              <a:cs typeface="Times" panose="02020603050405020304" pitchFamily="18" charset="0"/>
            </a:endParaRPr>
          </a:p>
          <a:p>
            <a:pPr marL="0" indent="0" eaLnBrk="1" hangingPunct="1">
              <a:buFont typeface="Wingdings" panose="05000000000000000000" pitchFamily="2" charset="2"/>
              <a:buNone/>
              <a:defRPr/>
            </a:pPr>
            <a:endParaRPr lang="en-US" altLang="en-US" sz="2600" dirty="0">
              <a:latin typeface="Times" panose="02020603050405020304" pitchFamily="18" charset="0"/>
              <a:cs typeface="Times" panose="02020603050405020304" pitchFamily="18" charset="0"/>
            </a:endParaRPr>
          </a:p>
        </p:txBody>
      </p:sp>
      <p:pic>
        <p:nvPicPr>
          <p:cNvPr id="2" name="Picture 4" descr="pe01561_">
            <a:extLst>
              <a:ext uri="{FF2B5EF4-FFF2-40B4-BE49-F238E27FC236}">
                <a16:creationId xmlns:a16="http://schemas.microsoft.com/office/drawing/2014/main" id="{0ACABCDC-99E8-4CA2-9543-E9C54E860B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7886" y="5029200"/>
            <a:ext cx="2462212" cy="163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2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a:extLst>
              <a:ext uri="{FF2B5EF4-FFF2-40B4-BE49-F238E27FC236}">
                <a16:creationId xmlns:a16="http://schemas.microsoft.com/office/drawing/2014/main" id="{C758D01B-FD99-40C2-B633-34A3391B0FBD}"/>
              </a:ext>
            </a:extLst>
          </p:cNvPr>
          <p:cNvSpPr>
            <a:spLocks noGrp="1" noChangeArrowheads="1"/>
          </p:cNvSpPr>
          <p:nvPr>
            <p:ph type="title"/>
          </p:nvPr>
        </p:nvSpPr>
        <p:spPr bwMode="auto">
          <a:xfrm>
            <a:off x="177800" y="381000"/>
            <a:ext cx="8966200" cy="777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200" dirty="0">
                <a:solidFill>
                  <a:srgbClr val="FF0000"/>
                </a:solidFill>
                <a:latin typeface="Times" panose="02020603050405020304" pitchFamily="18" charset="0"/>
                <a:cs typeface="Times" panose="02020603050405020304" pitchFamily="18" charset="0"/>
              </a:rPr>
              <a:t>Software Engineering: A Problem-Solving Activity</a:t>
            </a:r>
          </a:p>
        </p:txBody>
      </p:sp>
      <p:sp>
        <p:nvSpPr>
          <p:cNvPr id="11266" name="Rectangle 8">
            <a:extLst>
              <a:ext uri="{FF2B5EF4-FFF2-40B4-BE49-F238E27FC236}">
                <a16:creationId xmlns:a16="http://schemas.microsoft.com/office/drawing/2014/main" id="{E4BCBF7B-5702-4199-BA75-8A835255F69E}"/>
              </a:ext>
            </a:extLst>
          </p:cNvPr>
          <p:cNvSpPr>
            <a:spLocks noGrp="1" noChangeArrowheads="1"/>
          </p:cNvSpPr>
          <p:nvPr>
            <p:ph type="body" idx="1"/>
          </p:nvPr>
        </p:nvSpPr>
        <p:spPr bwMode="auto">
          <a:xfrm>
            <a:off x="552450" y="1252538"/>
            <a:ext cx="7886700" cy="4352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 typeface="Symbol" panose="05050102010706020507" pitchFamily="18" charset="2"/>
              <a:buNone/>
            </a:pPr>
            <a:r>
              <a:rPr lang="en-US" altLang="en-US" sz="2600" dirty="0">
                <a:latin typeface="Times" panose="02020603050405020304" pitchFamily="18" charset="0"/>
                <a:cs typeface="Times" panose="02020603050405020304" pitchFamily="18" charset="0"/>
              </a:rPr>
              <a:t>For problem solving we use   </a:t>
            </a:r>
          </a:p>
          <a:p>
            <a:pPr eaLnBrk="1" hangingPunct="1"/>
            <a:r>
              <a:rPr lang="en-US" altLang="en-US" sz="2600" dirty="0">
                <a:latin typeface="Times" panose="02020603050405020304" pitchFamily="18" charset="0"/>
                <a:cs typeface="Times" panose="02020603050405020304" pitchFamily="18" charset="0"/>
              </a:rPr>
              <a:t>Techniques (methods):  </a:t>
            </a:r>
          </a:p>
          <a:p>
            <a:pPr lvl="1" eaLnBrk="1" hangingPunct="1"/>
            <a:r>
              <a:rPr lang="en-US" altLang="en-US" sz="2600" dirty="0">
                <a:latin typeface="Times" panose="02020603050405020304" pitchFamily="18" charset="0"/>
                <a:cs typeface="Times" panose="02020603050405020304" pitchFamily="18" charset="0"/>
              </a:rPr>
              <a:t>Formal procedures for producing results using some  well-defined notation</a:t>
            </a:r>
          </a:p>
          <a:p>
            <a:pPr eaLnBrk="1" hangingPunct="1"/>
            <a:r>
              <a:rPr lang="en-US" altLang="en-US" sz="2600" dirty="0">
                <a:latin typeface="Times" panose="02020603050405020304" pitchFamily="18" charset="0"/>
                <a:cs typeface="Times" panose="02020603050405020304" pitchFamily="18" charset="0"/>
              </a:rPr>
              <a:t>Methodologies:  </a:t>
            </a:r>
          </a:p>
          <a:p>
            <a:pPr lvl="1" eaLnBrk="1" hangingPunct="1"/>
            <a:r>
              <a:rPr lang="en-US" altLang="en-US" sz="2600" dirty="0">
                <a:latin typeface="Times" panose="02020603050405020304" pitchFamily="18" charset="0"/>
                <a:cs typeface="Times" panose="02020603050405020304" pitchFamily="18" charset="0"/>
              </a:rPr>
              <a:t>Collection of techniques applied across software development  and unified by a philosophical approach</a:t>
            </a:r>
          </a:p>
          <a:p>
            <a:pPr eaLnBrk="1" hangingPunct="1"/>
            <a:r>
              <a:rPr lang="en-US" altLang="en-US" sz="2600" dirty="0">
                <a:latin typeface="Times" panose="02020603050405020304" pitchFamily="18" charset="0"/>
                <a:cs typeface="Times" panose="02020603050405020304" pitchFamily="18" charset="0"/>
              </a:rPr>
              <a:t>Tools: </a:t>
            </a:r>
          </a:p>
          <a:p>
            <a:pPr lvl="1" eaLnBrk="1" hangingPunct="1"/>
            <a:r>
              <a:rPr lang="en-US" altLang="en-US" sz="2600" dirty="0">
                <a:latin typeface="Times" panose="02020603050405020304" pitchFamily="18" charset="0"/>
                <a:cs typeface="Times" panose="02020603050405020304" pitchFamily="18" charset="0"/>
              </a:rPr>
              <a:t>Instrument or automated systems to accomplish a technique</a:t>
            </a:r>
          </a:p>
        </p:txBody>
      </p:sp>
    </p:spTree>
  </p:cSld>
  <p:clrMapOvr>
    <a:masterClrMapping/>
  </p:clrMapOvr>
  <p:transition advTm="2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a:extLst>
              <a:ext uri="{FF2B5EF4-FFF2-40B4-BE49-F238E27FC236}">
                <a16:creationId xmlns:a16="http://schemas.microsoft.com/office/drawing/2014/main" id="{0E95DB25-E578-489B-9074-BEAE41F5F398}"/>
              </a:ext>
            </a:extLst>
          </p:cNvPr>
          <p:cNvSpPr>
            <a:spLocks noGrp="1" noChangeArrowheads="1"/>
          </p:cNvSpPr>
          <p:nvPr>
            <p:ph type="title"/>
          </p:nvPr>
        </p:nvSpPr>
        <p:spPr bwMode="auto">
          <a:xfrm>
            <a:off x="628650" y="365125"/>
            <a:ext cx="7886700" cy="625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2800" dirty="0">
                <a:solidFill>
                  <a:srgbClr val="FF0000"/>
                </a:solidFill>
                <a:latin typeface="Times" panose="02020603050405020304" pitchFamily="18" charset="0"/>
                <a:cs typeface="Times" panose="02020603050405020304" pitchFamily="18" charset="0"/>
              </a:rPr>
              <a:t>What is Software Development Life Cycle SDLC</a:t>
            </a:r>
            <a:r>
              <a:rPr lang="en-US" altLang="en-US" sz="3200" dirty="0">
                <a:solidFill>
                  <a:srgbClr val="FF0000"/>
                </a:solidFill>
                <a:latin typeface="Times" panose="02020603050405020304" pitchFamily="18" charset="0"/>
                <a:cs typeface="Times" panose="02020603050405020304" pitchFamily="18" charset="0"/>
              </a:rPr>
              <a:t>?</a:t>
            </a:r>
          </a:p>
        </p:txBody>
      </p:sp>
      <p:sp>
        <p:nvSpPr>
          <p:cNvPr id="3" name="Content Placeholder 2">
            <a:extLst>
              <a:ext uri="{FF2B5EF4-FFF2-40B4-BE49-F238E27FC236}">
                <a16:creationId xmlns:a16="http://schemas.microsoft.com/office/drawing/2014/main" id="{AE432A35-2D39-4B18-8C97-BA164CCFB362}"/>
              </a:ext>
            </a:extLst>
          </p:cNvPr>
          <p:cNvSpPr>
            <a:spLocks noGrp="1"/>
          </p:cNvSpPr>
          <p:nvPr>
            <p:ph idx="1"/>
          </p:nvPr>
        </p:nvSpPr>
        <p:spPr>
          <a:xfrm>
            <a:off x="466725" y="1253331"/>
            <a:ext cx="8210550" cy="4351338"/>
          </a:xfrm>
        </p:spPr>
        <p:txBody>
          <a:bodyPr/>
          <a:lstStyle/>
          <a:p>
            <a:pPr eaLnBrk="1" hangingPunct="1">
              <a:lnSpc>
                <a:spcPct val="90000"/>
              </a:lnSpc>
              <a:defRPr/>
            </a:pPr>
            <a:r>
              <a:rPr lang="en-GB" altLang="en-US" sz="2600" dirty="0">
                <a:latin typeface="Times" panose="02020603050405020304" pitchFamily="18" charset="0"/>
                <a:cs typeface="Times" panose="02020603050405020304" pitchFamily="18" charset="0"/>
              </a:rPr>
              <a:t>A </a:t>
            </a:r>
            <a:r>
              <a:rPr lang="en-GB" altLang="en-US" sz="2600" b="1" dirty="0">
                <a:solidFill>
                  <a:srgbClr val="C00000"/>
                </a:solidFill>
                <a:latin typeface="Times" panose="02020603050405020304" pitchFamily="18" charset="0"/>
                <a:cs typeface="Times" panose="02020603050405020304" pitchFamily="18" charset="0"/>
              </a:rPr>
              <a:t>set of activities</a:t>
            </a:r>
            <a:r>
              <a:rPr lang="en-GB" altLang="en-US" sz="2600" dirty="0">
                <a:solidFill>
                  <a:srgbClr val="C00000"/>
                </a:solidFill>
                <a:latin typeface="Times" panose="02020603050405020304" pitchFamily="18" charset="0"/>
                <a:cs typeface="Times" panose="02020603050405020304" pitchFamily="18" charset="0"/>
              </a:rPr>
              <a:t> </a:t>
            </a:r>
            <a:r>
              <a:rPr lang="en-GB" altLang="en-US" sz="2600" dirty="0">
                <a:latin typeface="Times" panose="02020603050405020304" pitchFamily="18" charset="0"/>
                <a:cs typeface="Times" panose="02020603050405020304" pitchFamily="18" charset="0"/>
              </a:rPr>
              <a:t>whose goal is the development or evolution of software</a:t>
            </a:r>
          </a:p>
          <a:p>
            <a:pPr eaLnBrk="1" hangingPunct="1">
              <a:lnSpc>
                <a:spcPct val="90000"/>
              </a:lnSpc>
              <a:defRPr/>
            </a:pPr>
            <a:endParaRPr lang="en-GB" altLang="en-US" sz="2600" dirty="0">
              <a:latin typeface="Times" panose="02020603050405020304" pitchFamily="18" charset="0"/>
              <a:cs typeface="Times" panose="02020603050405020304" pitchFamily="18" charset="0"/>
            </a:endParaRPr>
          </a:p>
          <a:p>
            <a:pPr eaLnBrk="1" hangingPunct="1">
              <a:lnSpc>
                <a:spcPct val="90000"/>
              </a:lnSpc>
              <a:defRPr/>
            </a:pPr>
            <a:r>
              <a:rPr lang="en-US" altLang="en-US" sz="2600" dirty="0">
                <a:latin typeface="Times" panose="02020603050405020304" pitchFamily="18" charset="0"/>
                <a:cs typeface="Times" panose="02020603050405020304" pitchFamily="18" charset="0"/>
              </a:rPr>
              <a:t>A </a:t>
            </a:r>
            <a:r>
              <a:rPr lang="en-US" altLang="en-US" sz="2600" b="1" dirty="0">
                <a:solidFill>
                  <a:srgbClr val="C00000"/>
                </a:solidFill>
                <a:latin typeface="Times" panose="02020603050405020304" pitchFamily="18" charset="0"/>
                <a:cs typeface="Times" panose="02020603050405020304" pitchFamily="18" charset="0"/>
              </a:rPr>
              <a:t>set of activities</a:t>
            </a:r>
            <a:r>
              <a:rPr lang="en-US" altLang="en-US" sz="2600" dirty="0">
                <a:solidFill>
                  <a:srgbClr val="C00000"/>
                </a:solidFill>
                <a:latin typeface="Times" panose="02020603050405020304" pitchFamily="18" charset="0"/>
                <a:cs typeface="Times" panose="02020603050405020304" pitchFamily="18" charset="0"/>
              </a:rPr>
              <a:t> </a:t>
            </a:r>
            <a:r>
              <a:rPr lang="en-US" altLang="en-US" sz="2600" dirty="0">
                <a:latin typeface="Times" panose="02020603050405020304" pitchFamily="18" charset="0"/>
                <a:cs typeface="Times" panose="02020603050405020304" pitchFamily="18" charset="0"/>
              </a:rPr>
              <a:t>and their relationships to each other to support the development of a software system </a:t>
            </a:r>
          </a:p>
          <a:p>
            <a:pPr marL="0" indent="0" eaLnBrk="1" hangingPunct="1">
              <a:buFont typeface="Wingdings" panose="05000000000000000000" pitchFamily="2" charset="2"/>
              <a:buNone/>
              <a:defRPr/>
            </a:pPr>
            <a:endParaRPr lang="en-US" sz="2600" dirty="0">
              <a:latin typeface="Times" panose="02020603050405020304" pitchFamily="18" charset="0"/>
              <a:cs typeface="Times" panose="02020603050405020304" pitchFamily="18" charset="0"/>
            </a:endParaRPr>
          </a:p>
        </p:txBody>
      </p:sp>
      <p:sp>
        <p:nvSpPr>
          <p:cNvPr id="38915" name="Slide Number Placeholder 3">
            <a:extLst>
              <a:ext uri="{FF2B5EF4-FFF2-40B4-BE49-F238E27FC236}">
                <a16:creationId xmlns:a16="http://schemas.microsoft.com/office/drawing/2014/main" id="{2BF1BC81-C596-406B-BA37-F7D9889C72ED}"/>
              </a:ext>
            </a:extLst>
          </p:cNvPr>
          <p:cNvSpPr>
            <a:spLocks noGrp="1"/>
          </p:cNvSpPr>
          <p:nvPr>
            <p:ph type="sldNum" sz="quarter" idx="10"/>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3200" b="1">
                <a:solidFill>
                  <a:schemeClr val="tx1"/>
                </a:solidFill>
                <a:latin typeface="Arial" panose="020B0604020202020204" pitchFamily="34" charset="0"/>
              </a:defRPr>
            </a:lvl1pPr>
            <a:lvl2pPr marL="742950" indent="-285750">
              <a:defRPr sz="3200" b="1">
                <a:solidFill>
                  <a:schemeClr val="tx1"/>
                </a:solidFill>
                <a:latin typeface="Arial" panose="020B0604020202020204" pitchFamily="34" charset="0"/>
              </a:defRPr>
            </a:lvl2pPr>
            <a:lvl3pPr marL="1143000" indent="-228600">
              <a:defRPr sz="3200" b="1">
                <a:solidFill>
                  <a:schemeClr val="tx1"/>
                </a:solidFill>
                <a:latin typeface="Arial" panose="020B0604020202020204" pitchFamily="34" charset="0"/>
              </a:defRPr>
            </a:lvl3pPr>
            <a:lvl4pPr marL="1600200" indent="-228600">
              <a:defRPr sz="3200" b="1">
                <a:solidFill>
                  <a:schemeClr val="tx1"/>
                </a:solidFill>
                <a:latin typeface="Arial" panose="020B0604020202020204" pitchFamily="34" charset="0"/>
              </a:defRPr>
            </a:lvl4pPr>
            <a:lvl5pPr marL="2057400" indent="-228600">
              <a:defRPr sz="3200" b="1">
                <a:solidFill>
                  <a:schemeClr val="tx1"/>
                </a:solidFill>
                <a:latin typeface="Arial" panose="020B0604020202020204" pitchFamily="34" charset="0"/>
              </a:defRPr>
            </a:lvl5pPr>
            <a:lvl6pPr marL="2514600" indent="-228600" eaLnBrk="0" fontAlgn="base" hangingPunct="0">
              <a:spcBef>
                <a:spcPct val="0"/>
              </a:spcBef>
              <a:spcAft>
                <a:spcPct val="0"/>
              </a:spcAft>
              <a:defRPr sz="3200" b="1">
                <a:solidFill>
                  <a:schemeClr val="tx1"/>
                </a:solidFill>
                <a:latin typeface="Arial" panose="020B0604020202020204" pitchFamily="34" charset="0"/>
              </a:defRPr>
            </a:lvl6pPr>
            <a:lvl7pPr marL="2971800" indent="-228600" eaLnBrk="0" fontAlgn="base" hangingPunct="0">
              <a:spcBef>
                <a:spcPct val="0"/>
              </a:spcBef>
              <a:spcAft>
                <a:spcPct val="0"/>
              </a:spcAft>
              <a:defRPr sz="3200" b="1">
                <a:solidFill>
                  <a:schemeClr val="tx1"/>
                </a:solidFill>
                <a:latin typeface="Arial" panose="020B0604020202020204" pitchFamily="34" charset="0"/>
              </a:defRPr>
            </a:lvl7pPr>
            <a:lvl8pPr marL="3429000" indent="-228600" eaLnBrk="0" fontAlgn="base" hangingPunct="0">
              <a:spcBef>
                <a:spcPct val="0"/>
              </a:spcBef>
              <a:spcAft>
                <a:spcPct val="0"/>
              </a:spcAft>
              <a:defRPr sz="3200" b="1">
                <a:solidFill>
                  <a:schemeClr val="tx1"/>
                </a:solidFill>
                <a:latin typeface="Arial" panose="020B0604020202020204" pitchFamily="34" charset="0"/>
              </a:defRPr>
            </a:lvl8pPr>
            <a:lvl9pPr marL="3886200" indent="-228600" eaLnBrk="0" fontAlgn="base" hangingPunct="0">
              <a:spcBef>
                <a:spcPct val="0"/>
              </a:spcBef>
              <a:spcAft>
                <a:spcPct val="0"/>
              </a:spcAft>
              <a:defRPr sz="3200" b="1">
                <a:solidFill>
                  <a:schemeClr val="tx1"/>
                </a:solidFill>
                <a:latin typeface="Arial" panose="020B0604020202020204" pitchFamily="34" charset="0"/>
              </a:defRPr>
            </a:lvl9pPr>
          </a:lstStyle>
          <a:p>
            <a:r>
              <a:rPr lang="en-US" altLang="en-US" sz="1200">
                <a:solidFill>
                  <a:schemeClr val="bg2"/>
                </a:solidFill>
              </a:rPr>
              <a:t>10.</a:t>
            </a:r>
            <a:fld id="{777A0650-29BF-4CFB-BCEB-03E39EFBBFFB}" type="slidenum">
              <a:rPr lang="en-US" altLang="en-US" sz="1200" smtClean="0">
                <a:solidFill>
                  <a:schemeClr val="bg2"/>
                </a:solidFill>
              </a:rPr>
              <a:pPr/>
              <a:t>7</a:t>
            </a:fld>
            <a:endParaRPr lang="en-US" altLang="en-US" sz="1200">
              <a:solidFill>
                <a:schemeClr val="bg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06087" y="735040"/>
            <a:ext cx="7024744" cy="646664"/>
          </a:xfrm>
        </p:spPr>
        <p:txBody>
          <a:bodyPr>
            <a:normAutofit/>
          </a:bodyPr>
          <a:lstStyle/>
          <a:p>
            <a:pPr lvl="0" rtl="0" eaLnBrk="0" fontAlgn="base" hangingPunct="0">
              <a:spcAft>
                <a:spcPct val="0"/>
              </a:spcAft>
            </a:pPr>
            <a:r>
              <a:rPr lang="en-US" altLang="en-US" sz="3200" dirty="0">
                <a:solidFill>
                  <a:srgbClr val="FF0000"/>
                </a:solidFill>
                <a:latin typeface="Times" panose="02020603050405020304" pitchFamily="18" charset="0"/>
                <a:cs typeface="Times" panose="02020603050405020304" pitchFamily="18" charset="0"/>
              </a:rPr>
              <a:t>Software Development Life Cycle </a:t>
            </a:r>
            <a:r>
              <a:rPr lang="en-US" altLang="en-US" sz="3000" dirty="0">
                <a:solidFill>
                  <a:srgbClr val="FF0000"/>
                </a:solidFill>
                <a:latin typeface="Times" panose="02020603050405020304" pitchFamily="18" charset="0"/>
                <a:cs typeface="Times" panose="02020603050405020304" pitchFamily="18" charset="0"/>
              </a:rPr>
              <a:t>SDLC</a:t>
            </a:r>
            <a:endParaRPr lang="en-US" altLang="en-US" sz="3000" b="1" dirty="0">
              <a:solidFill>
                <a:srgbClr val="FF0000"/>
              </a:solidFill>
              <a:latin typeface="Times New Roman" panose="02020603050405020304" pitchFamily="18" charset="0"/>
              <a:ea typeface="+mn-ea"/>
              <a:cs typeface="+mn-cs"/>
            </a:endParaRPr>
          </a:p>
        </p:txBody>
      </p:sp>
      <p:sp>
        <p:nvSpPr>
          <p:cNvPr id="4" name="Slide Number Placeholder 3"/>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8</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graphicFrame>
        <p:nvGraphicFramePr>
          <p:cNvPr id="14" name="Diagram 13"/>
          <p:cNvGraphicFramePr/>
          <p:nvPr>
            <p:extLst>
              <p:ext uri="{D42A27DB-BD31-4B8C-83A1-F6EECF244321}">
                <p14:modId xmlns:p14="http://schemas.microsoft.com/office/powerpoint/2010/main" val="696989164"/>
              </p:ext>
            </p:extLst>
          </p:nvPr>
        </p:nvGraphicFramePr>
        <p:xfrm>
          <a:off x="990600" y="1905000"/>
          <a:ext cx="640871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Rectangle 14"/>
          <p:cNvSpPr/>
          <p:nvPr/>
        </p:nvSpPr>
        <p:spPr>
          <a:xfrm>
            <a:off x="6218517" y="4387076"/>
            <a:ext cx="1156214"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srgbClr val="1F497D"/>
                </a:solidFill>
                <a:effectLst/>
                <a:uLnTx/>
                <a:uFillTx/>
                <a:latin typeface="Calibri"/>
                <a:ea typeface="+mn-ea"/>
                <a:cs typeface="+mn-cs"/>
              </a:rPr>
              <a:t>Documentation</a:t>
            </a:r>
            <a:endParaRPr kumimoji="0" lang="ar-SA" sz="12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sp>
        <p:nvSpPr>
          <p:cNvPr id="16" name="Rectangle 15"/>
          <p:cNvSpPr/>
          <p:nvPr/>
        </p:nvSpPr>
        <p:spPr>
          <a:xfrm>
            <a:off x="5306994" y="2175346"/>
            <a:ext cx="1156214"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srgbClr val="1F497D"/>
                </a:solidFill>
                <a:effectLst/>
                <a:uLnTx/>
                <a:uFillTx/>
                <a:latin typeface="Calibri"/>
                <a:ea typeface="+mn-ea"/>
                <a:cs typeface="+mn-cs"/>
              </a:rPr>
              <a:t>Documentation</a:t>
            </a:r>
            <a:endParaRPr kumimoji="0" lang="ar-SA" sz="12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sp>
        <p:nvSpPr>
          <p:cNvPr id="17" name="Rectangle 16"/>
          <p:cNvSpPr/>
          <p:nvPr/>
        </p:nvSpPr>
        <p:spPr>
          <a:xfrm>
            <a:off x="990600" y="4419600"/>
            <a:ext cx="1156214"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srgbClr val="1F497D"/>
                </a:solidFill>
                <a:effectLst/>
                <a:uLnTx/>
                <a:uFillTx/>
                <a:latin typeface="Calibri"/>
                <a:ea typeface="+mn-ea"/>
                <a:cs typeface="+mn-cs"/>
              </a:rPr>
              <a:t>Documentation</a:t>
            </a:r>
            <a:endParaRPr kumimoji="0" lang="ar-SA" sz="12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sp>
        <p:nvSpPr>
          <p:cNvPr id="18" name="Rectangle 17"/>
          <p:cNvSpPr/>
          <p:nvPr/>
        </p:nvSpPr>
        <p:spPr>
          <a:xfrm>
            <a:off x="1414476" y="2375256"/>
            <a:ext cx="1156214"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srgbClr val="1F497D"/>
                </a:solidFill>
                <a:effectLst/>
                <a:uLnTx/>
                <a:uFillTx/>
                <a:latin typeface="Calibri"/>
                <a:ea typeface="+mn-ea"/>
                <a:cs typeface="+mn-cs"/>
              </a:rPr>
              <a:t>Documentation</a:t>
            </a:r>
            <a:endParaRPr kumimoji="0" lang="ar-SA" sz="12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sp>
        <p:nvSpPr>
          <p:cNvPr id="19" name="Rectangle 18"/>
          <p:cNvSpPr/>
          <p:nvPr/>
        </p:nvSpPr>
        <p:spPr>
          <a:xfrm>
            <a:off x="3733800" y="5969000"/>
            <a:ext cx="1156214"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srgbClr val="1F497D"/>
                </a:solidFill>
                <a:effectLst/>
                <a:uLnTx/>
                <a:uFillTx/>
                <a:latin typeface="Calibri"/>
                <a:ea typeface="+mn-ea"/>
                <a:cs typeface="+mn-cs"/>
              </a:rPr>
              <a:t>Documentation</a:t>
            </a:r>
            <a:endParaRPr kumimoji="0" lang="ar-SA" sz="12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2585537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96063" y="816339"/>
            <a:ext cx="7024744" cy="418064"/>
          </a:xfrm>
        </p:spPr>
        <p:txBody>
          <a:bodyPr>
            <a:normAutofit fontScale="90000"/>
          </a:bodyPr>
          <a:lstStyle/>
          <a:p>
            <a:r>
              <a:rPr lang="en-US" altLang="en-US" sz="3200" dirty="0">
                <a:solidFill>
                  <a:srgbClr val="FF0000"/>
                </a:solidFill>
                <a:latin typeface="Times" panose="02020603050405020304" pitchFamily="18" charset="0"/>
                <a:cs typeface="Times" panose="02020603050405020304" pitchFamily="18" charset="0"/>
              </a:rPr>
              <a:t>Development process models</a:t>
            </a:r>
            <a:endParaRPr lang="ar-SA" sz="3200" dirty="0">
              <a:solidFill>
                <a:srgbClr val="FF0000"/>
              </a:solidFill>
              <a:latin typeface="Times" panose="02020603050405020304" pitchFamily="18" charset="0"/>
              <a:cs typeface="Times" panose="02020603050405020304" pitchFamily="18" charset="0"/>
            </a:endParaRPr>
          </a:p>
        </p:txBody>
      </p:sp>
      <p:sp>
        <p:nvSpPr>
          <p:cNvPr id="3" name="Content Placeholder 2"/>
          <p:cNvSpPr>
            <a:spLocks noGrp="1"/>
          </p:cNvSpPr>
          <p:nvPr>
            <p:ph idx="1"/>
          </p:nvPr>
        </p:nvSpPr>
        <p:spPr>
          <a:xfrm>
            <a:off x="685800" y="1600200"/>
            <a:ext cx="7467600" cy="3508977"/>
          </a:xfrm>
        </p:spPr>
        <p:txBody>
          <a:bodyPr>
            <a:normAutofit/>
          </a:bodyPr>
          <a:lstStyle/>
          <a:p>
            <a:pPr algn="l" rtl="0"/>
            <a:r>
              <a:rPr lang="en-US" altLang="en-US" dirty="0">
                <a:latin typeface="Times" panose="02020603050405020304" pitchFamily="18" charset="0"/>
                <a:cs typeface="Times" panose="02020603050405020304" pitchFamily="18" charset="0"/>
              </a:rPr>
              <a:t>The development process in the software lifecycle involves five </a:t>
            </a:r>
            <a:r>
              <a:rPr lang="en-US" altLang="en-US" b="1" dirty="0">
                <a:solidFill>
                  <a:schemeClr val="tx1">
                    <a:lumMod val="85000"/>
                    <a:lumOff val="15000"/>
                  </a:schemeClr>
                </a:solidFill>
                <a:latin typeface="Times" panose="02020603050405020304" pitchFamily="18" charset="0"/>
                <a:cs typeface="Times" panose="02020603050405020304" pitchFamily="18" charset="0"/>
              </a:rPr>
              <a:t>phases</a:t>
            </a:r>
            <a:r>
              <a:rPr lang="en-US" altLang="en-US" dirty="0">
                <a:latin typeface="Times" panose="02020603050405020304" pitchFamily="18" charset="0"/>
                <a:cs typeface="Times" panose="02020603050405020304" pitchFamily="18" charset="0"/>
              </a:rPr>
              <a:t>: </a:t>
            </a:r>
            <a:r>
              <a:rPr lang="en-US" altLang="en-US" dirty="0">
                <a:solidFill>
                  <a:srgbClr val="C00000"/>
                </a:solidFill>
                <a:latin typeface="Times" panose="02020603050405020304" pitchFamily="18" charset="0"/>
                <a:cs typeface="Times" panose="02020603050405020304" pitchFamily="18" charset="0"/>
              </a:rPr>
              <a:t>requirement</a:t>
            </a:r>
            <a:r>
              <a:rPr lang="en-US" altLang="en-US" dirty="0">
                <a:latin typeface="Times" panose="02020603050405020304" pitchFamily="18" charset="0"/>
                <a:cs typeface="Times" panose="02020603050405020304" pitchFamily="18" charset="0"/>
              </a:rPr>
              <a:t> ,</a:t>
            </a:r>
            <a:r>
              <a:rPr lang="en-US" altLang="en-US" dirty="0">
                <a:solidFill>
                  <a:srgbClr val="C00000"/>
                </a:solidFill>
                <a:latin typeface="Times" panose="02020603050405020304" pitchFamily="18" charset="0"/>
                <a:cs typeface="Times" panose="02020603050405020304" pitchFamily="18" charset="0"/>
              </a:rPr>
              <a:t>analysis</a:t>
            </a:r>
            <a:r>
              <a:rPr lang="en-US" altLang="en-US" dirty="0">
                <a:latin typeface="Times" panose="02020603050405020304" pitchFamily="18" charset="0"/>
                <a:cs typeface="Times" panose="02020603050405020304" pitchFamily="18" charset="0"/>
              </a:rPr>
              <a:t>, </a:t>
            </a:r>
            <a:r>
              <a:rPr lang="en-US" altLang="en-US" dirty="0">
                <a:solidFill>
                  <a:srgbClr val="C00000"/>
                </a:solidFill>
                <a:latin typeface="Times" panose="02020603050405020304" pitchFamily="18" charset="0"/>
                <a:cs typeface="Times" panose="02020603050405020304" pitchFamily="18" charset="0"/>
              </a:rPr>
              <a:t>design</a:t>
            </a:r>
            <a:r>
              <a:rPr lang="en-US" altLang="en-US" dirty="0">
                <a:latin typeface="Times" panose="02020603050405020304" pitchFamily="18" charset="0"/>
                <a:cs typeface="Times" panose="02020603050405020304" pitchFamily="18" charset="0"/>
              </a:rPr>
              <a:t>, </a:t>
            </a:r>
            <a:r>
              <a:rPr lang="en-US" altLang="en-US" dirty="0">
                <a:solidFill>
                  <a:srgbClr val="C00000"/>
                </a:solidFill>
                <a:latin typeface="Times" panose="02020603050405020304" pitchFamily="18" charset="0"/>
                <a:cs typeface="Times" panose="02020603050405020304" pitchFamily="18" charset="0"/>
              </a:rPr>
              <a:t>implementation</a:t>
            </a:r>
            <a:r>
              <a:rPr lang="en-US" altLang="en-US" dirty="0">
                <a:latin typeface="Times" panose="02020603050405020304" pitchFamily="18" charset="0"/>
                <a:cs typeface="Times" panose="02020603050405020304" pitchFamily="18" charset="0"/>
              </a:rPr>
              <a:t> and </a:t>
            </a:r>
            <a:r>
              <a:rPr lang="en-US" altLang="en-US" dirty="0">
                <a:solidFill>
                  <a:srgbClr val="C00000"/>
                </a:solidFill>
                <a:latin typeface="Times" panose="02020603050405020304" pitchFamily="18" charset="0"/>
                <a:cs typeface="Times" panose="02020603050405020304" pitchFamily="18" charset="0"/>
              </a:rPr>
              <a:t>testing</a:t>
            </a:r>
            <a:r>
              <a:rPr lang="en-US" altLang="en-US" dirty="0">
                <a:latin typeface="Times" panose="02020603050405020304" pitchFamily="18" charset="0"/>
                <a:cs typeface="Times" panose="02020603050405020304" pitchFamily="18" charset="0"/>
              </a:rPr>
              <a:t>. </a:t>
            </a:r>
          </a:p>
          <a:p>
            <a:pPr marL="68580" indent="0" algn="l" rtl="0">
              <a:buNone/>
            </a:pPr>
            <a:endParaRPr lang="en-US" altLang="en-US" dirty="0">
              <a:latin typeface="Times" panose="02020603050405020304" pitchFamily="18" charset="0"/>
              <a:cs typeface="Times" panose="02020603050405020304" pitchFamily="18" charset="0"/>
            </a:endParaRPr>
          </a:p>
          <a:p>
            <a:pPr algn="l" rtl="0"/>
            <a:r>
              <a:rPr lang="en-US" altLang="en-US" dirty="0">
                <a:latin typeface="Times" panose="02020603050405020304" pitchFamily="18" charset="0"/>
                <a:cs typeface="Times" panose="02020603050405020304" pitchFamily="18" charset="0"/>
              </a:rPr>
              <a:t>There are several </a:t>
            </a:r>
            <a:r>
              <a:rPr lang="en-US" altLang="en-US" u="sng" dirty="0">
                <a:solidFill>
                  <a:schemeClr val="accent3">
                    <a:lumMod val="75000"/>
                  </a:schemeClr>
                </a:solidFill>
                <a:latin typeface="Times" panose="02020603050405020304" pitchFamily="18" charset="0"/>
                <a:cs typeface="Times" panose="02020603050405020304" pitchFamily="18" charset="0"/>
              </a:rPr>
              <a:t>models</a:t>
            </a:r>
            <a:r>
              <a:rPr lang="en-US" altLang="en-US" dirty="0">
                <a:latin typeface="Times" panose="02020603050405020304" pitchFamily="18" charset="0"/>
                <a:cs typeface="Times" panose="02020603050405020304" pitchFamily="18" charset="0"/>
              </a:rPr>
              <a:t> for the SDLC process. The two most common:</a:t>
            </a:r>
            <a:endParaRPr lang="en-US" dirty="0">
              <a:latin typeface="Times" panose="02020603050405020304" pitchFamily="18" charset="0"/>
              <a:cs typeface="Times" panose="02020603050405020304" pitchFamily="18" charset="0"/>
            </a:endParaRPr>
          </a:p>
          <a:p>
            <a:pPr lvl="1" algn="l" rtl="0">
              <a:buFont typeface="Courier New" panose="02070309020205020404" pitchFamily="49" charset="0"/>
              <a:buChar char="o"/>
            </a:pPr>
            <a:r>
              <a:rPr lang="en-US" sz="2400" dirty="0">
                <a:latin typeface="Times" panose="02020603050405020304" pitchFamily="18" charset="0"/>
                <a:cs typeface="Times" panose="02020603050405020304" pitchFamily="18" charset="0"/>
              </a:rPr>
              <a:t>Waterfall model</a:t>
            </a:r>
          </a:p>
          <a:p>
            <a:pPr lvl="1" algn="l" rtl="0">
              <a:buFont typeface="Courier New" panose="02070309020205020404" pitchFamily="49" charset="0"/>
              <a:buChar char="o"/>
            </a:pPr>
            <a:r>
              <a:rPr lang="en-US" sz="2400" dirty="0">
                <a:latin typeface="Times" panose="02020603050405020304" pitchFamily="18" charset="0"/>
                <a:cs typeface="Times" panose="02020603050405020304" pitchFamily="18" charset="0"/>
              </a:rPr>
              <a:t>Incremental model   </a:t>
            </a:r>
          </a:p>
          <a:p>
            <a:pPr marL="68580" indent="0" algn="l" rtl="0">
              <a:buNone/>
            </a:pPr>
            <a:endParaRPr lang="en-US" dirty="0">
              <a:latin typeface="Times" panose="02020603050405020304" pitchFamily="18" charset="0"/>
              <a:cs typeface="Times" panose="02020603050405020304" pitchFamily="18" charset="0"/>
            </a:endParaRPr>
          </a:p>
          <a:p>
            <a:pPr algn="l" rtl="0"/>
            <a:endParaRPr lang="ar-SA" dirty="0">
              <a:latin typeface="Times" panose="02020603050405020304" pitchFamily="18" charset="0"/>
              <a:cs typeface="Times" panose="02020603050405020304" pitchFamily="18" charset="0"/>
            </a:endParaRPr>
          </a:p>
        </p:txBody>
      </p:sp>
      <p:sp>
        <p:nvSpPr>
          <p:cNvPr id="4" name="Slide Number Placeholder 3"/>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9</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1973907186"/>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32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32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أوستن">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32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32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16377</TotalTime>
  <Words>929</Words>
  <Application>Microsoft Office PowerPoint</Application>
  <PresentationFormat>عرض على الشاشة (4:3)</PresentationFormat>
  <Paragraphs>148</Paragraphs>
  <Slides>20</Slides>
  <Notes>13</Notes>
  <HiddenSlides>0</HiddenSlides>
  <MMClips>0</MMClips>
  <ScaleCrop>false</ScaleCrop>
  <HeadingPairs>
    <vt:vector size="6" baseType="variant">
      <vt:variant>
        <vt:lpstr>الخطوط المستخدمة</vt:lpstr>
      </vt:variant>
      <vt:variant>
        <vt:i4>13</vt:i4>
      </vt:variant>
      <vt:variant>
        <vt:lpstr>نسق</vt:lpstr>
      </vt:variant>
      <vt:variant>
        <vt:i4>3</vt:i4>
      </vt:variant>
      <vt:variant>
        <vt:lpstr>عناوين الشرائح</vt:lpstr>
      </vt:variant>
      <vt:variant>
        <vt:i4>20</vt:i4>
      </vt:variant>
    </vt:vector>
  </HeadingPairs>
  <TitlesOfParts>
    <vt:vector size="36" baseType="lpstr">
      <vt:lpstr>Arial</vt:lpstr>
      <vt:lpstr>Calibri</vt:lpstr>
      <vt:lpstr>Comic Sans MS</vt:lpstr>
      <vt:lpstr>Courier New</vt:lpstr>
      <vt:lpstr>Franklin Gothic Demi Cond</vt:lpstr>
      <vt:lpstr>McGrawHill-Italic</vt:lpstr>
      <vt:lpstr>Monotype Sorts</vt:lpstr>
      <vt:lpstr>Symbol</vt:lpstr>
      <vt:lpstr>Tahoma</vt:lpstr>
      <vt:lpstr>Times</vt:lpstr>
      <vt:lpstr>Times New Roman</vt:lpstr>
      <vt:lpstr>Wingdings</vt:lpstr>
      <vt:lpstr>Wingdings 2</vt:lpstr>
      <vt:lpstr>Blends</vt:lpstr>
      <vt:lpstr>أوستن</vt:lpstr>
      <vt:lpstr>1_Blends</vt:lpstr>
      <vt:lpstr>عرض تقديمي في PowerPoint</vt:lpstr>
      <vt:lpstr>عرض تقديمي في PowerPoint</vt:lpstr>
      <vt:lpstr>What is software?</vt:lpstr>
      <vt:lpstr>Software Engineering is more than writing code</vt:lpstr>
      <vt:lpstr>What is software engineering?</vt:lpstr>
      <vt:lpstr>Software Engineering: A Problem-Solving Activity</vt:lpstr>
      <vt:lpstr>What is Software Development Life Cycle SDLC?</vt:lpstr>
      <vt:lpstr>Software Development Life Cycle SDLC</vt:lpstr>
      <vt:lpstr>Development process models</vt:lpstr>
      <vt:lpstr>Five Essential Phases</vt:lpstr>
      <vt:lpstr>عرض تقديمي في PowerPoint</vt:lpstr>
      <vt:lpstr>Cons and Pros of Waterfall..</vt:lpstr>
      <vt:lpstr>عرض تقديمي في PowerPoint</vt:lpstr>
      <vt:lpstr>عرض تقديمي في PowerPoint</vt:lpstr>
      <vt:lpstr>عرض تقديمي في PowerPoint</vt:lpstr>
      <vt:lpstr>What are the attributes of good software?</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Souad Baowidan</cp:lastModifiedBy>
  <cp:revision>277</cp:revision>
  <dcterms:created xsi:type="dcterms:W3CDTF">2000-01-15T04:50:39Z</dcterms:created>
  <dcterms:modified xsi:type="dcterms:W3CDTF">2020-11-14T18:51:33Z</dcterms:modified>
</cp:coreProperties>
</file>