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757" r:id="rId2"/>
    <p:sldMasterId id="2147483769" r:id="rId3"/>
  </p:sldMasterIdLst>
  <p:notesMasterIdLst>
    <p:notesMasterId r:id="rId109"/>
  </p:notesMasterIdLst>
  <p:handoutMasterIdLst>
    <p:handoutMasterId r:id="rId110"/>
  </p:handoutMasterIdLst>
  <p:sldIdLst>
    <p:sldId id="809" r:id="rId4"/>
    <p:sldId id="810" r:id="rId5"/>
    <p:sldId id="309" r:id="rId6"/>
    <p:sldId id="287" r:id="rId7"/>
    <p:sldId id="331" r:id="rId8"/>
    <p:sldId id="332" r:id="rId9"/>
    <p:sldId id="333" r:id="rId10"/>
    <p:sldId id="334" r:id="rId11"/>
    <p:sldId id="889" r:id="rId12"/>
    <p:sldId id="335" r:id="rId13"/>
    <p:sldId id="336" r:id="rId14"/>
    <p:sldId id="357" r:id="rId15"/>
    <p:sldId id="358" r:id="rId16"/>
    <p:sldId id="340" r:id="rId17"/>
    <p:sldId id="343" r:id="rId18"/>
    <p:sldId id="344" r:id="rId19"/>
    <p:sldId id="342" r:id="rId20"/>
    <p:sldId id="341" r:id="rId21"/>
    <p:sldId id="346" r:id="rId22"/>
    <p:sldId id="347" r:id="rId23"/>
    <p:sldId id="891" r:id="rId24"/>
    <p:sldId id="892" r:id="rId25"/>
    <p:sldId id="893" r:id="rId26"/>
    <p:sldId id="894" r:id="rId27"/>
    <p:sldId id="895" r:id="rId28"/>
    <p:sldId id="896" r:id="rId29"/>
    <p:sldId id="897" r:id="rId30"/>
    <p:sldId id="898" r:id="rId31"/>
    <p:sldId id="899" r:id="rId32"/>
    <p:sldId id="900" r:id="rId33"/>
    <p:sldId id="901" r:id="rId34"/>
    <p:sldId id="902" r:id="rId35"/>
    <p:sldId id="903" r:id="rId36"/>
    <p:sldId id="904" r:id="rId37"/>
    <p:sldId id="905" r:id="rId38"/>
    <p:sldId id="906" r:id="rId39"/>
    <p:sldId id="907" r:id="rId40"/>
    <p:sldId id="908" r:id="rId41"/>
    <p:sldId id="909" r:id="rId42"/>
    <p:sldId id="910" r:id="rId43"/>
    <p:sldId id="911" r:id="rId44"/>
    <p:sldId id="912" r:id="rId45"/>
    <p:sldId id="345" r:id="rId46"/>
    <p:sldId id="348" r:id="rId47"/>
    <p:sldId id="349" r:id="rId48"/>
    <p:sldId id="351" r:id="rId49"/>
    <p:sldId id="352" r:id="rId50"/>
    <p:sldId id="353" r:id="rId51"/>
    <p:sldId id="354" r:id="rId52"/>
    <p:sldId id="355" r:id="rId53"/>
    <p:sldId id="356" r:id="rId54"/>
    <p:sldId id="845" r:id="rId55"/>
    <p:sldId id="913" r:id="rId56"/>
    <p:sldId id="846" r:id="rId57"/>
    <p:sldId id="914" r:id="rId58"/>
    <p:sldId id="847" r:id="rId59"/>
    <p:sldId id="848" r:id="rId60"/>
    <p:sldId id="915" r:id="rId61"/>
    <p:sldId id="916" r:id="rId62"/>
    <p:sldId id="850" r:id="rId63"/>
    <p:sldId id="815" r:id="rId64"/>
    <p:sldId id="851" r:id="rId65"/>
    <p:sldId id="885" r:id="rId66"/>
    <p:sldId id="853" r:id="rId67"/>
    <p:sldId id="917" r:id="rId68"/>
    <p:sldId id="918" r:id="rId69"/>
    <p:sldId id="854" r:id="rId70"/>
    <p:sldId id="919" r:id="rId71"/>
    <p:sldId id="855" r:id="rId72"/>
    <p:sldId id="920" r:id="rId73"/>
    <p:sldId id="856" r:id="rId74"/>
    <p:sldId id="921" r:id="rId75"/>
    <p:sldId id="922" r:id="rId76"/>
    <p:sldId id="857" r:id="rId77"/>
    <p:sldId id="816" r:id="rId78"/>
    <p:sldId id="858" r:id="rId79"/>
    <p:sldId id="859" r:id="rId80"/>
    <p:sldId id="888" r:id="rId81"/>
    <p:sldId id="860" r:id="rId82"/>
    <p:sldId id="861" r:id="rId83"/>
    <p:sldId id="862" r:id="rId84"/>
    <p:sldId id="863" r:id="rId85"/>
    <p:sldId id="864" r:id="rId86"/>
    <p:sldId id="865" r:id="rId87"/>
    <p:sldId id="866" r:id="rId88"/>
    <p:sldId id="817" r:id="rId89"/>
    <p:sldId id="867" r:id="rId90"/>
    <p:sldId id="820" r:id="rId91"/>
    <p:sldId id="868" r:id="rId92"/>
    <p:sldId id="886" r:id="rId93"/>
    <p:sldId id="887" r:id="rId94"/>
    <p:sldId id="869" r:id="rId95"/>
    <p:sldId id="870" r:id="rId96"/>
    <p:sldId id="871" r:id="rId97"/>
    <p:sldId id="872" r:id="rId98"/>
    <p:sldId id="873" r:id="rId99"/>
    <p:sldId id="874" r:id="rId100"/>
    <p:sldId id="875" r:id="rId101"/>
    <p:sldId id="876" r:id="rId102"/>
    <p:sldId id="877" r:id="rId103"/>
    <p:sldId id="878" r:id="rId104"/>
    <p:sldId id="879" r:id="rId105"/>
    <p:sldId id="880" r:id="rId106"/>
    <p:sldId id="881" r:id="rId107"/>
    <p:sldId id="882" r:id="rId108"/>
  </p:sldIdLst>
  <p:sldSz cx="9144000" cy="6858000" type="screen4x3"/>
  <p:notesSz cx="6858000" cy="9144000"/>
  <p:defaultTextStyle>
    <a:defPPr>
      <a:defRPr lang="en-US"/>
    </a:defPPr>
    <a:lvl1pPr algn="l" rtl="0" eaLnBrk="0" fontAlgn="base" hangingPunct="0">
      <a:spcBef>
        <a:spcPct val="0"/>
      </a:spcBef>
      <a:spcAft>
        <a:spcPct val="0"/>
      </a:spcAft>
      <a:defRPr sz="2400" b="1" i="1" kern="1200" baseline="300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b="1" i="1" kern="1200" baseline="300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b="1" i="1" kern="1200" baseline="300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b="1" i="1" kern="1200" baseline="300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b="1" i="1" kern="1200" baseline="30000">
        <a:solidFill>
          <a:schemeClr val="tx1"/>
        </a:solidFill>
        <a:latin typeface="Times New Roman" panose="02020603050405020304" pitchFamily="18" charset="0"/>
        <a:ea typeface="+mn-ea"/>
        <a:cs typeface="+mn-cs"/>
      </a:defRPr>
    </a:lvl5pPr>
    <a:lvl6pPr marL="2286000" algn="l" defTabSz="914400" rtl="0" eaLnBrk="1" latinLnBrk="0" hangingPunct="1">
      <a:defRPr sz="2400" b="1" i="1" kern="1200" baseline="30000">
        <a:solidFill>
          <a:schemeClr val="tx1"/>
        </a:solidFill>
        <a:latin typeface="Times New Roman" panose="02020603050405020304" pitchFamily="18" charset="0"/>
        <a:ea typeface="+mn-ea"/>
        <a:cs typeface="+mn-cs"/>
      </a:defRPr>
    </a:lvl6pPr>
    <a:lvl7pPr marL="2743200" algn="l" defTabSz="914400" rtl="0" eaLnBrk="1" latinLnBrk="0" hangingPunct="1">
      <a:defRPr sz="2400" b="1" i="1" kern="1200" baseline="30000">
        <a:solidFill>
          <a:schemeClr val="tx1"/>
        </a:solidFill>
        <a:latin typeface="Times New Roman" panose="02020603050405020304" pitchFamily="18" charset="0"/>
        <a:ea typeface="+mn-ea"/>
        <a:cs typeface="+mn-cs"/>
      </a:defRPr>
    </a:lvl7pPr>
    <a:lvl8pPr marL="3200400" algn="l" defTabSz="914400" rtl="0" eaLnBrk="1" latinLnBrk="0" hangingPunct="1">
      <a:defRPr sz="2400" b="1" i="1" kern="1200" baseline="30000">
        <a:solidFill>
          <a:schemeClr val="tx1"/>
        </a:solidFill>
        <a:latin typeface="Times New Roman" panose="02020603050405020304" pitchFamily="18" charset="0"/>
        <a:ea typeface="+mn-ea"/>
        <a:cs typeface="+mn-cs"/>
      </a:defRPr>
    </a:lvl8pPr>
    <a:lvl9pPr marL="3657600" algn="l" defTabSz="914400" rtl="0" eaLnBrk="1" latinLnBrk="0" hangingPunct="1">
      <a:defRPr sz="2400" b="1" i="1" kern="1200" baseline="300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FF"/>
    <a:srgbClr val="00CC00"/>
    <a:srgbClr val="3366FF"/>
    <a:srgbClr val="660066"/>
    <a:srgbClr val="996633"/>
    <a:srgbClr val="CCFF99"/>
    <a:srgbClr val="99FF33"/>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9" autoAdjust="0"/>
    <p:restoredTop sz="50067" autoAdjust="0"/>
  </p:normalViewPr>
  <p:slideViewPr>
    <p:cSldViewPr>
      <p:cViewPr varScale="1">
        <p:scale>
          <a:sx n="55" d="100"/>
          <a:sy n="55" d="100"/>
        </p:scale>
        <p:origin x="283"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07" Type="http://schemas.openxmlformats.org/officeDocument/2006/relationships/slide" Target="slides/slide104.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102" Type="http://schemas.openxmlformats.org/officeDocument/2006/relationships/slide" Target="slides/slide99.xml"/><Relationship Id="rId110"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13"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103" Type="http://schemas.openxmlformats.org/officeDocument/2006/relationships/slide" Target="slides/slide100.xml"/><Relationship Id="rId108" Type="http://schemas.openxmlformats.org/officeDocument/2006/relationships/slide" Target="slides/slide105.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notesMaster" Target="notesMasters/notesMaster1.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5522" name="Rectangle 2">
            <a:extLst>
              <a:ext uri="{FF2B5EF4-FFF2-40B4-BE49-F238E27FC236}">
                <a16:creationId xmlns:a16="http://schemas.microsoft.com/office/drawing/2014/main" id="{BFCBF56A-F55A-4275-908F-A43426F41EA2}"/>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b="0" i="0" baseline="0"/>
            </a:lvl1pPr>
          </a:lstStyle>
          <a:p>
            <a:endParaRPr lang="en-US" altLang="en-US"/>
          </a:p>
        </p:txBody>
      </p:sp>
      <p:sp>
        <p:nvSpPr>
          <p:cNvPr id="875523" name="Rectangle 3">
            <a:extLst>
              <a:ext uri="{FF2B5EF4-FFF2-40B4-BE49-F238E27FC236}">
                <a16:creationId xmlns:a16="http://schemas.microsoft.com/office/drawing/2014/main" id="{C03DF8F4-BBC4-4ED8-8EDB-A90E0C715AEF}"/>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b="0" i="0" baseline="0"/>
            </a:lvl1pPr>
          </a:lstStyle>
          <a:p>
            <a:endParaRPr lang="en-US" altLang="en-US"/>
          </a:p>
        </p:txBody>
      </p:sp>
      <p:sp>
        <p:nvSpPr>
          <p:cNvPr id="875524" name="Rectangle 4">
            <a:extLst>
              <a:ext uri="{FF2B5EF4-FFF2-40B4-BE49-F238E27FC236}">
                <a16:creationId xmlns:a16="http://schemas.microsoft.com/office/drawing/2014/main" id="{B44B1322-C928-41BE-8986-B11E72036C53}"/>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b="0" i="0" baseline="0"/>
            </a:lvl1pPr>
          </a:lstStyle>
          <a:p>
            <a:endParaRPr lang="en-US" altLang="en-US"/>
          </a:p>
        </p:txBody>
      </p:sp>
      <p:sp>
        <p:nvSpPr>
          <p:cNvPr id="875525" name="Rectangle 5">
            <a:extLst>
              <a:ext uri="{FF2B5EF4-FFF2-40B4-BE49-F238E27FC236}">
                <a16:creationId xmlns:a16="http://schemas.microsoft.com/office/drawing/2014/main" id="{5B85FDF8-B91D-4FD4-B18D-8BD8B81D1AEF}"/>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i="0" baseline="0"/>
            </a:lvl1pPr>
          </a:lstStyle>
          <a:p>
            <a:fld id="{F1968C42-F303-4B0C-95FC-709B4E6385CC}" type="slidenum">
              <a:rPr lang="en-US" altLang="en-US"/>
              <a:pPr/>
              <a:t>‹#›</a:t>
            </a:fld>
            <a:endParaRPr lang="en-US" altLang="en-US"/>
          </a:p>
        </p:txBody>
      </p:sp>
    </p:spTree>
    <p:extLst>
      <p:ext uri="{BB962C8B-B14F-4D97-AF65-F5344CB8AC3E}">
        <p14:creationId xmlns:p14="http://schemas.microsoft.com/office/powerpoint/2010/main" val="25456692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2514" name="Rectangle 2">
            <a:extLst>
              <a:ext uri="{FF2B5EF4-FFF2-40B4-BE49-F238E27FC236}">
                <a16:creationId xmlns:a16="http://schemas.microsoft.com/office/drawing/2014/main" id="{0FC1A068-8F8B-4EF4-A916-DE75B443ABB7}"/>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b="0" i="0" baseline="0"/>
            </a:lvl1pPr>
          </a:lstStyle>
          <a:p>
            <a:endParaRPr lang="en-US" altLang="en-US"/>
          </a:p>
        </p:txBody>
      </p:sp>
      <p:sp>
        <p:nvSpPr>
          <p:cNvPr id="832515" name="Rectangle 3">
            <a:extLst>
              <a:ext uri="{FF2B5EF4-FFF2-40B4-BE49-F238E27FC236}">
                <a16:creationId xmlns:a16="http://schemas.microsoft.com/office/drawing/2014/main" id="{7FE618E1-9000-446B-A720-BA2DE45EFBCD}"/>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b="0" i="0" baseline="0"/>
            </a:lvl1pPr>
          </a:lstStyle>
          <a:p>
            <a:endParaRPr lang="en-US" altLang="en-US"/>
          </a:p>
        </p:txBody>
      </p:sp>
      <p:sp>
        <p:nvSpPr>
          <p:cNvPr id="81924" name="Rectangle 4">
            <a:extLst>
              <a:ext uri="{FF2B5EF4-FFF2-40B4-BE49-F238E27FC236}">
                <a16:creationId xmlns:a16="http://schemas.microsoft.com/office/drawing/2014/main" id="{F89638DE-75B1-4C7D-8240-49CA0FA35689}"/>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 xmlns:ma14="http://schemas.microsoft.com/office/mac/drawingml/2011/main" val="1"/>
            </a:ext>
          </a:extLst>
        </p:spPr>
      </p:sp>
      <p:sp>
        <p:nvSpPr>
          <p:cNvPr id="832517" name="Rectangle 5">
            <a:extLst>
              <a:ext uri="{FF2B5EF4-FFF2-40B4-BE49-F238E27FC236}">
                <a16:creationId xmlns:a16="http://schemas.microsoft.com/office/drawing/2014/main" id="{1EB1B9C5-90CF-426E-AC6F-6E36C360B85E}"/>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832518" name="Rectangle 6">
            <a:extLst>
              <a:ext uri="{FF2B5EF4-FFF2-40B4-BE49-F238E27FC236}">
                <a16:creationId xmlns:a16="http://schemas.microsoft.com/office/drawing/2014/main" id="{303B587E-35AE-4B92-BC96-B85B5B035E15}"/>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b="0" i="0" baseline="0"/>
            </a:lvl1pPr>
          </a:lstStyle>
          <a:p>
            <a:endParaRPr lang="en-US" altLang="en-US"/>
          </a:p>
        </p:txBody>
      </p:sp>
      <p:sp>
        <p:nvSpPr>
          <p:cNvPr id="832519" name="Rectangle 7">
            <a:extLst>
              <a:ext uri="{FF2B5EF4-FFF2-40B4-BE49-F238E27FC236}">
                <a16:creationId xmlns:a16="http://schemas.microsoft.com/office/drawing/2014/main" id="{74CB58A4-5667-4A50-9CD0-7C1214B6CF3E}"/>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i="0" baseline="0"/>
            </a:lvl1pPr>
          </a:lstStyle>
          <a:p>
            <a:fld id="{77A78290-F7DA-4119-84F2-AA5889B241F2}" type="slidenum">
              <a:rPr lang="en-US" altLang="en-US"/>
              <a:pPr/>
              <a:t>‹#›</a:t>
            </a:fld>
            <a:endParaRPr lang="en-US" altLang="en-US"/>
          </a:p>
        </p:txBody>
      </p:sp>
    </p:spTree>
    <p:extLst>
      <p:ext uri="{BB962C8B-B14F-4D97-AF65-F5344CB8AC3E}">
        <p14:creationId xmlns:p14="http://schemas.microsoft.com/office/powerpoint/2010/main" val="21121112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a16="http://schemas.microsoft.com/office/drawing/2014/main" id="{3519F5FD-297B-4772-84D4-DEB8960588DB}"/>
              </a:ext>
            </a:extLst>
          </p:cNvPr>
          <p:cNvSpPr>
            <a:spLocks noGrp="1" noRot="1" noChangeAspect="1" noChangeArrowheads="1" noTextEdit="1"/>
          </p:cNvSpPr>
          <p:nvPr>
            <p:ph type="sldImg"/>
          </p:nvPr>
        </p:nvSpPr>
        <p:spPr>
          <a:ln/>
        </p:spPr>
      </p:sp>
      <p:sp>
        <p:nvSpPr>
          <p:cNvPr id="82947" name="Rectangle 3">
            <a:extLst>
              <a:ext uri="{FF2B5EF4-FFF2-40B4-BE49-F238E27FC236}">
                <a16:creationId xmlns:a16="http://schemas.microsoft.com/office/drawing/2014/main" id="{60CCF90C-F8DF-4085-B5CC-8B2333077AFA}"/>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n-US" altLang="en-US"/>
          </a:p>
        </p:txBody>
      </p:sp>
    </p:spTree>
    <p:extLst>
      <p:ext uri="{BB962C8B-B14F-4D97-AF65-F5344CB8AC3E}">
        <p14:creationId xmlns:p14="http://schemas.microsoft.com/office/powerpoint/2010/main" val="3443525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algn="l" rtl="0"/>
            <a:r>
              <a:rPr lang="en-US" sz="1200" b="0" i="0" kern="1200" dirty="0">
                <a:solidFill>
                  <a:schemeClr val="tx1"/>
                </a:solidFill>
                <a:effectLst/>
                <a:latin typeface="+mn-lt"/>
                <a:ea typeface="+mn-ea"/>
                <a:cs typeface="+mn-cs"/>
              </a:rPr>
              <a:t>In mathematics, the binary logarithm (</a:t>
            </a:r>
            <a:r>
              <a:rPr lang="en-US" sz="1200" b="1" i="0" kern="1200" dirty="0">
                <a:solidFill>
                  <a:schemeClr val="tx1"/>
                </a:solidFill>
                <a:effectLst/>
                <a:latin typeface="+mn-lt"/>
                <a:ea typeface="+mn-ea"/>
                <a:cs typeface="+mn-cs"/>
              </a:rPr>
              <a:t>log</a:t>
            </a:r>
            <a:r>
              <a:rPr lang="en-US" sz="1200" b="1" i="0" kern="1200" baseline="-250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n) is the power to which the number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must be raised to obtain the value n. ... For example, the binary logarithm of </a:t>
            </a:r>
            <a:r>
              <a:rPr lang="en-US" sz="1200" b="1" i="0" kern="1200" dirty="0">
                <a:solidFill>
                  <a:schemeClr val="tx1"/>
                </a:solidFill>
                <a:effectLst/>
                <a:latin typeface="+mn-lt"/>
                <a:ea typeface="+mn-ea"/>
                <a:cs typeface="+mn-cs"/>
              </a:rPr>
              <a:t>1</a:t>
            </a:r>
            <a:r>
              <a:rPr lang="en-US" sz="1200" b="0" i="0" kern="1200" dirty="0">
                <a:solidFill>
                  <a:schemeClr val="tx1"/>
                </a:solidFill>
                <a:effectLst/>
                <a:latin typeface="+mn-lt"/>
                <a:ea typeface="+mn-ea"/>
                <a:cs typeface="+mn-cs"/>
              </a:rPr>
              <a:t> is 0, the binary logarithm of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is </a:t>
            </a:r>
            <a:r>
              <a:rPr lang="en-US" sz="1200" b="1" i="0" kern="1200" dirty="0">
                <a:solidFill>
                  <a:schemeClr val="tx1"/>
                </a:solidFill>
                <a:effectLst/>
                <a:latin typeface="+mn-lt"/>
                <a:ea typeface="+mn-ea"/>
                <a:cs typeface="+mn-cs"/>
              </a:rPr>
              <a:t>1</a:t>
            </a:r>
            <a:r>
              <a:rPr lang="en-US" sz="1200" b="0" i="0" kern="1200" dirty="0">
                <a:solidFill>
                  <a:schemeClr val="tx1"/>
                </a:solidFill>
                <a:effectLst/>
                <a:latin typeface="+mn-lt"/>
                <a:ea typeface="+mn-ea"/>
                <a:cs typeface="+mn-cs"/>
              </a:rPr>
              <a:t>, the binary logarithm of 4 is </a:t>
            </a:r>
            <a:r>
              <a:rPr lang="en-US" sz="1200" b="1" i="0" kern="1200" dirty="0">
                <a:solidFill>
                  <a:schemeClr val="tx1"/>
                </a:solidFill>
                <a:effectLst/>
                <a:latin typeface="+mn-lt"/>
                <a:ea typeface="+mn-ea"/>
                <a:cs typeface="+mn-cs"/>
              </a:rPr>
              <a:t>2</a:t>
            </a:r>
            <a:r>
              <a:rPr lang="en-US" sz="1200" b="0" i="0" kern="1200" dirty="0">
                <a:solidFill>
                  <a:schemeClr val="tx1"/>
                </a:solidFill>
                <a:effectLst/>
                <a:latin typeface="+mn-lt"/>
                <a:ea typeface="+mn-ea"/>
                <a:cs typeface="+mn-cs"/>
              </a:rPr>
              <a:t>, and the binary logarithm of 32 is 5. The binary logarithm is the logarithm to the </a:t>
            </a:r>
            <a:r>
              <a:rPr lang="en-US" sz="1200" b="1" i="0" kern="1200" dirty="0">
                <a:solidFill>
                  <a:schemeClr val="tx1"/>
                </a:solidFill>
                <a:effectLst/>
                <a:latin typeface="+mn-lt"/>
                <a:ea typeface="+mn-ea"/>
                <a:cs typeface="+mn-cs"/>
              </a:rPr>
              <a:t>base 2</a:t>
            </a:r>
            <a:r>
              <a:rPr lang="en-US" sz="1200" b="0" i="0" kern="1200" dirty="0">
                <a:solidFill>
                  <a:schemeClr val="tx1"/>
                </a:solidFill>
                <a:effectLst/>
                <a:latin typeface="+mn-lt"/>
                <a:ea typeface="+mn-ea"/>
                <a:cs typeface="+mn-cs"/>
              </a:rPr>
              <a:t>.</a:t>
            </a:r>
          </a:p>
          <a:p>
            <a:pPr algn="l" rtl="0"/>
            <a:br>
              <a:rPr lang="en-US" sz="1200" b="0" i="0" kern="1200" dirty="0">
                <a:solidFill>
                  <a:schemeClr val="tx1"/>
                </a:solidFill>
                <a:effectLst/>
                <a:latin typeface="+mn-lt"/>
                <a:ea typeface="+mn-ea"/>
                <a:cs typeface="+mn-cs"/>
              </a:rPr>
            </a:b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12</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13</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14</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15</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16</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17</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18</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19</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20</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17DEFD75-7191-D045-93F1-C75DD4C3360B}"/>
              </a:ext>
            </a:extLst>
          </p:cNvPr>
          <p:cNvSpPr>
            <a:spLocks noGrp="1" noRot="1" noChangeAspect="1" noChangeArrowheads="1" noTextEdit="1"/>
          </p:cNvSpPr>
          <p:nvPr>
            <p:ph type="sldImg"/>
          </p:nvPr>
        </p:nvSpPr>
        <p:spPr>
          <a:ln/>
        </p:spPr>
      </p:sp>
      <p:sp>
        <p:nvSpPr>
          <p:cNvPr id="48131" name="Rectangle 3">
            <a:extLst>
              <a:ext uri="{FF2B5EF4-FFF2-40B4-BE49-F238E27FC236}">
                <a16:creationId xmlns:a16="http://schemas.microsoft.com/office/drawing/2014/main" id="{6B1A8E1E-CE84-004E-BAD4-6CB7672576B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572241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BA3F1990-0CA3-4AE2-B7D9-053178230C41}"/>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312C1569-3E17-41DD-A847-2E3D5EF755B5}"/>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endParaRPr lang="en-US" altLang="en-US"/>
          </a:p>
        </p:txBody>
      </p:sp>
    </p:spTree>
    <p:extLst>
      <p:ext uri="{BB962C8B-B14F-4D97-AF65-F5344CB8AC3E}">
        <p14:creationId xmlns:p14="http://schemas.microsoft.com/office/powerpoint/2010/main" val="216700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D7A9BE80-B118-2A4B-AF83-33C8254B1CE9}"/>
              </a:ext>
            </a:extLst>
          </p:cNvPr>
          <p:cNvSpPr>
            <a:spLocks noGrp="1" noRot="1" noChangeAspect="1" noChangeArrowheads="1" noTextEdit="1"/>
          </p:cNvSpPr>
          <p:nvPr>
            <p:ph type="sldImg"/>
          </p:nvPr>
        </p:nvSpPr>
        <p:spPr>
          <a:ln/>
        </p:spPr>
      </p:sp>
      <p:sp>
        <p:nvSpPr>
          <p:cNvPr id="50179" name="Rectangle 3">
            <a:extLst>
              <a:ext uri="{FF2B5EF4-FFF2-40B4-BE49-F238E27FC236}">
                <a16:creationId xmlns:a16="http://schemas.microsoft.com/office/drawing/2014/main" id="{CE7CCF47-64AB-C149-904A-9048ED18164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068947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2D27C0D3-0494-D94E-87B7-80E6D9919EC2}"/>
              </a:ext>
            </a:extLst>
          </p:cNvPr>
          <p:cNvSpPr>
            <a:spLocks noGrp="1" noRot="1" noChangeAspect="1" noChangeArrowheads="1" noTextEdit="1"/>
          </p:cNvSpPr>
          <p:nvPr>
            <p:ph type="sldImg"/>
          </p:nvPr>
        </p:nvSpPr>
        <p:spPr>
          <a:ln/>
        </p:spPr>
      </p:sp>
      <p:sp>
        <p:nvSpPr>
          <p:cNvPr id="52227" name="Rectangle 3">
            <a:extLst>
              <a:ext uri="{FF2B5EF4-FFF2-40B4-BE49-F238E27FC236}">
                <a16:creationId xmlns:a16="http://schemas.microsoft.com/office/drawing/2014/main" id="{203B5BB4-C7BE-ED4C-91F6-539960DF81A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074037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53939C1A-7357-484C-A23D-0494B52ADF1F}"/>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2948BE28-9F2C-A941-81C2-45977B75DEC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576353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1B9B5E0F-BB35-E74C-A3BE-7ED805EE8C6A}"/>
              </a:ext>
            </a:extLst>
          </p:cNvPr>
          <p:cNvSpPr>
            <a:spLocks noGrp="1" noRot="1" noChangeAspect="1" noChangeArrowheads="1" noTextEdit="1"/>
          </p:cNvSpPr>
          <p:nvPr>
            <p:ph type="sldImg"/>
          </p:nvPr>
        </p:nvSpPr>
        <p:spPr>
          <a:ln/>
        </p:spPr>
      </p:sp>
      <p:sp>
        <p:nvSpPr>
          <p:cNvPr id="56323" name="Rectangle 3">
            <a:extLst>
              <a:ext uri="{FF2B5EF4-FFF2-40B4-BE49-F238E27FC236}">
                <a16:creationId xmlns:a16="http://schemas.microsoft.com/office/drawing/2014/main" id="{9F792A33-D464-D646-934D-F458CF2D601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216782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D6208E39-E730-7C48-A50A-97C2803952C6}"/>
              </a:ext>
            </a:extLst>
          </p:cNvPr>
          <p:cNvSpPr>
            <a:spLocks noGrp="1" noRot="1" noChangeAspect="1" noChangeArrowheads="1" noTextEdit="1"/>
          </p:cNvSpPr>
          <p:nvPr>
            <p:ph type="sldImg"/>
          </p:nvPr>
        </p:nvSpPr>
        <p:spPr>
          <a:ln/>
        </p:spPr>
      </p:sp>
      <p:sp>
        <p:nvSpPr>
          <p:cNvPr id="58371" name="Rectangle 3">
            <a:extLst>
              <a:ext uri="{FF2B5EF4-FFF2-40B4-BE49-F238E27FC236}">
                <a16:creationId xmlns:a16="http://schemas.microsoft.com/office/drawing/2014/main" id="{4CCEDA8E-DF47-2840-BEA1-920DE521B22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98273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7019DC66-C0B7-CD41-88E3-81B7DC35442F}"/>
              </a:ext>
            </a:extLst>
          </p:cNvPr>
          <p:cNvSpPr>
            <a:spLocks noGrp="1" noRot="1" noChangeAspect="1" noChangeArrowheads="1" noTextEdit="1"/>
          </p:cNvSpPr>
          <p:nvPr>
            <p:ph type="sldImg"/>
          </p:nvPr>
        </p:nvSpPr>
        <p:spPr>
          <a:ln/>
        </p:spPr>
      </p:sp>
      <p:sp>
        <p:nvSpPr>
          <p:cNvPr id="60419" name="Rectangle 3">
            <a:extLst>
              <a:ext uri="{FF2B5EF4-FFF2-40B4-BE49-F238E27FC236}">
                <a16:creationId xmlns:a16="http://schemas.microsoft.com/office/drawing/2014/main" id="{CE996236-0AE4-3D40-9CAC-BD8B21B926B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482312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BB4E7A5D-7242-414A-8678-16F3B2E8CAEC}"/>
              </a:ext>
            </a:extLst>
          </p:cNvPr>
          <p:cNvSpPr>
            <a:spLocks noGrp="1" noRot="1" noChangeAspect="1" noChangeArrowheads="1" noTextEdit="1"/>
          </p:cNvSpPr>
          <p:nvPr>
            <p:ph type="sldImg"/>
          </p:nvPr>
        </p:nvSpPr>
        <p:spPr>
          <a:ln/>
        </p:spPr>
      </p:sp>
      <p:sp>
        <p:nvSpPr>
          <p:cNvPr id="63491" name="Rectangle 3">
            <a:extLst>
              <a:ext uri="{FF2B5EF4-FFF2-40B4-BE49-F238E27FC236}">
                <a16:creationId xmlns:a16="http://schemas.microsoft.com/office/drawing/2014/main" id="{AF6DEE68-A606-E74A-B44D-7E0ABCF7D9A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181600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CDAD8BB9-55DB-3E49-A912-09491B1A0103}"/>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E9D11D75-C9C4-574F-B029-71CBF488887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6654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4A6F3724-67F3-5D4A-B164-1A3BE5F5E5B1}"/>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8E7A66FB-4E26-8E4D-89F8-20CDEB49924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489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2DE240FF-2D1B-C740-BCA3-3D0C2805245B}"/>
              </a:ext>
            </a:extLst>
          </p:cNvPr>
          <p:cNvSpPr>
            <a:spLocks noGrp="1" noRot="1" noChangeAspect="1" noChangeArrowheads="1" noTextEdit="1"/>
          </p:cNvSpPr>
          <p:nvPr>
            <p:ph type="sldImg"/>
          </p:nvPr>
        </p:nvSpPr>
        <p:spPr>
          <a:ln/>
        </p:spPr>
      </p:sp>
      <p:sp>
        <p:nvSpPr>
          <p:cNvPr id="69635" name="Rectangle 3">
            <a:extLst>
              <a:ext uri="{FF2B5EF4-FFF2-40B4-BE49-F238E27FC236}">
                <a16:creationId xmlns:a16="http://schemas.microsoft.com/office/drawing/2014/main" id="{B663A8C4-FB31-8A40-8246-A5605746E38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67503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42E6E5D8-780B-6B42-B39B-7CE15D55C5CE}"/>
              </a:ext>
            </a:extLst>
          </p:cNvPr>
          <p:cNvSpPr>
            <a:spLocks noGrp="1" noRot="1" noChangeAspect="1" noChangeArrowheads="1" noTextEdit="1"/>
          </p:cNvSpPr>
          <p:nvPr>
            <p:ph type="sldImg"/>
          </p:nvPr>
        </p:nvSpPr>
        <p:spPr>
          <a:ln/>
        </p:spPr>
      </p:sp>
      <p:sp>
        <p:nvSpPr>
          <p:cNvPr id="71683" name="Rectangle 3">
            <a:extLst>
              <a:ext uri="{FF2B5EF4-FFF2-40B4-BE49-F238E27FC236}">
                <a16:creationId xmlns:a16="http://schemas.microsoft.com/office/drawing/2014/main" id="{04A1FD5B-AC3C-D34F-91C5-64FECA87168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9176051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AC3F840E-85DB-384A-AA19-B2886A27606B}"/>
              </a:ext>
            </a:extLst>
          </p:cNvPr>
          <p:cNvSpPr>
            <a:spLocks noGrp="1" noRot="1" noChangeAspect="1" noChangeArrowheads="1" noTextEdit="1"/>
          </p:cNvSpPr>
          <p:nvPr>
            <p:ph type="sldImg"/>
          </p:nvPr>
        </p:nvSpPr>
        <p:spPr>
          <a:ln/>
        </p:spPr>
      </p:sp>
      <p:sp>
        <p:nvSpPr>
          <p:cNvPr id="73731" name="Rectangle 3">
            <a:extLst>
              <a:ext uri="{FF2B5EF4-FFF2-40B4-BE49-F238E27FC236}">
                <a16:creationId xmlns:a16="http://schemas.microsoft.com/office/drawing/2014/main" id="{50C57E19-B18F-7C42-BA0A-9DFA7A233FA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049085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EE5DC6AE-3E4C-DA4A-89B3-F0012EED88E0}"/>
              </a:ext>
            </a:extLst>
          </p:cNvPr>
          <p:cNvSpPr>
            <a:spLocks noGrp="1" noRot="1" noChangeAspect="1" noChangeArrowheads="1" noTextEdit="1"/>
          </p:cNvSpPr>
          <p:nvPr>
            <p:ph type="sldImg"/>
          </p:nvPr>
        </p:nvSpPr>
        <p:spPr>
          <a:ln/>
        </p:spPr>
      </p:sp>
      <p:sp>
        <p:nvSpPr>
          <p:cNvPr id="75779" name="Rectangle 3">
            <a:extLst>
              <a:ext uri="{FF2B5EF4-FFF2-40B4-BE49-F238E27FC236}">
                <a16:creationId xmlns:a16="http://schemas.microsoft.com/office/drawing/2014/main" id="{E2E65FF7-B3BF-5542-993F-59318471C47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6242153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D83F86D3-A40E-4441-A187-C4B29E67AFBE}"/>
              </a:ext>
            </a:extLst>
          </p:cNvPr>
          <p:cNvSpPr>
            <a:spLocks noGrp="1" noRot="1" noChangeAspect="1" noChangeArrowheads="1" noTextEdit="1"/>
          </p:cNvSpPr>
          <p:nvPr>
            <p:ph type="sldImg"/>
          </p:nvPr>
        </p:nvSpPr>
        <p:spPr>
          <a:ln/>
        </p:spPr>
      </p:sp>
      <p:sp>
        <p:nvSpPr>
          <p:cNvPr id="77827" name="Rectangle 3">
            <a:extLst>
              <a:ext uri="{FF2B5EF4-FFF2-40B4-BE49-F238E27FC236}">
                <a16:creationId xmlns:a16="http://schemas.microsoft.com/office/drawing/2014/main" id="{92E39134-DFD9-DF4A-A2F4-CAEB61CF9C9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9533842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28D34008-3335-EE4F-B771-05974B28A0DC}"/>
              </a:ext>
            </a:extLst>
          </p:cNvPr>
          <p:cNvSpPr>
            <a:spLocks noGrp="1" noRot="1" noChangeAspect="1" noChangeArrowheads="1" noTextEdit="1"/>
          </p:cNvSpPr>
          <p:nvPr>
            <p:ph type="sldImg"/>
          </p:nvPr>
        </p:nvSpPr>
        <p:spPr>
          <a:ln/>
        </p:spPr>
      </p:sp>
      <p:sp>
        <p:nvSpPr>
          <p:cNvPr id="79875" name="Rectangle 3">
            <a:extLst>
              <a:ext uri="{FF2B5EF4-FFF2-40B4-BE49-F238E27FC236}">
                <a16:creationId xmlns:a16="http://schemas.microsoft.com/office/drawing/2014/main" id="{DA772586-8B45-DD4B-B133-DF1DBBBB23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598215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EC4107A8-87BA-EA47-A7D7-1927A4B334C7}"/>
              </a:ext>
            </a:extLst>
          </p:cNvPr>
          <p:cNvSpPr>
            <a:spLocks noGrp="1" noRot="1" noChangeAspect="1" noChangeArrowheads="1" noTextEdit="1"/>
          </p:cNvSpPr>
          <p:nvPr>
            <p:ph type="sldImg"/>
          </p:nvPr>
        </p:nvSpPr>
        <p:spPr>
          <a:ln/>
        </p:spPr>
      </p:sp>
      <p:sp>
        <p:nvSpPr>
          <p:cNvPr id="81923" name="Rectangle 3">
            <a:extLst>
              <a:ext uri="{FF2B5EF4-FFF2-40B4-BE49-F238E27FC236}">
                <a16:creationId xmlns:a16="http://schemas.microsoft.com/office/drawing/2014/main" id="{27D6B7FD-2DD0-FD43-8D86-A3CD3A51DEC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111571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3F71FAEF-AFD6-084F-8DA6-4D4F8981681C}"/>
              </a:ext>
            </a:extLst>
          </p:cNvPr>
          <p:cNvSpPr>
            <a:spLocks noGrp="1" noRot="1" noChangeAspect="1" noChangeArrowheads="1" noTextEdit="1"/>
          </p:cNvSpPr>
          <p:nvPr>
            <p:ph type="sldImg"/>
          </p:nvPr>
        </p:nvSpPr>
        <p:spPr>
          <a:ln/>
        </p:spPr>
      </p:sp>
      <p:sp>
        <p:nvSpPr>
          <p:cNvPr id="83971" name="Rectangle 3">
            <a:extLst>
              <a:ext uri="{FF2B5EF4-FFF2-40B4-BE49-F238E27FC236}">
                <a16:creationId xmlns:a16="http://schemas.microsoft.com/office/drawing/2014/main" id="{21C4DBA2-629B-4F43-90C1-0FA14728AA2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7154222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26A46EB4-1821-5B4F-A118-AA786CBF3AD8}"/>
              </a:ext>
            </a:extLst>
          </p:cNvPr>
          <p:cNvSpPr>
            <a:spLocks noGrp="1" noRot="1" noChangeAspect="1" noChangeArrowheads="1" noTextEdit="1"/>
          </p:cNvSpPr>
          <p:nvPr>
            <p:ph type="sldImg"/>
          </p:nvPr>
        </p:nvSpPr>
        <p:spPr>
          <a:ln/>
        </p:spPr>
      </p:sp>
      <p:sp>
        <p:nvSpPr>
          <p:cNvPr id="86019" name="Rectangle 3">
            <a:extLst>
              <a:ext uri="{FF2B5EF4-FFF2-40B4-BE49-F238E27FC236}">
                <a16:creationId xmlns:a16="http://schemas.microsoft.com/office/drawing/2014/main" id="{B36C06AC-18E6-DF4E-8D06-F45D48E8923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897631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6AC7D0FA-A06F-7B4D-A9C9-BE0EDF761DFA}"/>
              </a:ext>
            </a:extLst>
          </p:cNvPr>
          <p:cNvSpPr>
            <a:spLocks noGrp="1" noRot="1" noChangeAspect="1" noChangeArrowheads="1" noTextEdit="1"/>
          </p:cNvSpPr>
          <p:nvPr>
            <p:ph type="sldImg"/>
          </p:nvPr>
        </p:nvSpPr>
        <p:spPr>
          <a:ln/>
        </p:spPr>
      </p:sp>
      <p:sp>
        <p:nvSpPr>
          <p:cNvPr id="88067" name="Rectangle 3">
            <a:extLst>
              <a:ext uri="{FF2B5EF4-FFF2-40B4-BE49-F238E27FC236}">
                <a16:creationId xmlns:a16="http://schemas.microsoft.com/office/drawing/2014/main" id="{A19A1678-9EC1-2F42-9C41-DB40CB3392D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8755111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C9E690C4-F137-074A-9B0E-D0383D313836}"/>
              </a:ext>
            </a:extLst>
          </p:cNvPr>
          <p:cNvSpPr>
            <a:spLocks noGrp="1" noRot="1" noChangeAspect="1" noChangeArrowheads="1" noTextEdit="1"/>
          </p:cNvSpPr>
          <p:nvPr>
            <p:ph type="sldImg"/>
          </p:nvPr>
        </p:nvSpPr>
        <p:spPr>
          <a:ln/>
        </p:spPr>
      </p:sp>
      <p:sp>
        <p:nvSpPr>
          <p:cNvPr id="90115" name="Rectangle 3">
            <a:extLst>
              <a:ext uri="{FF2B5EF4-FFF2-40B4-BE49-F238E27FC236}">
                <a16:creationId xmlns:a16="http://schemas.microsoft.com/office/drawing/2014/main" id="{F4A74A49-908C-6C49-9BD7-2C2394E9BF5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5054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6</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44</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45</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46</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47</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48</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49</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50</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51</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23018B82-9ACB-D84C-BC6C-DB6E3E1DE709}"/>
              </a:ext>
            </a:extLst>
          </p:cNvPr>
          <p:cNvSpPr>
            <a:spLocks noGrp="1" noRot="1" noChangeAspect="1" noChangeArrowheads="1" noTextEdit="1"/>
          </p:cNvSpPr>
          <p:nvPr>
            <p:ph type="sldImg"/>
          </p:nvPr>
        </p:nvSpPr>
        <p:spPr>
          <a:ln/>
        </p:spPr>
      </p:sp>
      <p:sp>
        <p:nvSpPr>
          <p:cNvPr id="108547" name="Rectangle 3">
            <a:extLst>
              <a:ext uri="{FF2B5EF4-FFF2-40B4-BE49-F238E27FC236}">
                <a16:creationId xmlns:a16="http://schemas.microsoft.com/office/drawing/2014/main" id="{87EB4406-91D0-0347-8365-7AE67B3232B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3811235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a:extLst>
              <a:ext uri="{FF2B5EF4-FFF2-40B4-BE49-F238E27FC236}">
                <a16:creationId xmlns:a16="http://schemas.microsoft.com/office/drawing/2014/main" id="{D756D56D-2A9A-D644-B98F-2134B075DCF1}"/>
              </a:ext>
            </a:extLst>
          </p:cNvPr>
          <p:cNvSpPr>
            <a:spLocks noGrp="1" noRot="1" noChangeAspect="1" noChangeArrowheads="1" noTextEdit="1"/>
          </p:cNvSpPr>
          <p:nvPr>
            <p:ph type="sldImg"/>
          </p:nvPr>
        </p:nvSpPr>
        <p:spPr>
          <a:ln/>
        </p:spPr>
      </p:sp>
      <p:sp>
        <p:nvSpPr>
          <p:cNvPr id="110595" name="Rectangle 3">
            <a:extLst>
              <a:ext uri="{FF2B5EF4-FFF2-40B4-BE49-F238E27FC236}">
                <a16:creationId xmlns:a16="http://schemas.microsoft.com/office/drawing/2014/main" id="{5623F43A-A633-124C-8F5D-23C820D381F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985858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7</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C11870EF-FBBA-EF4F-B5E5-C42A8B17C756}"/>
              </a:ext>
            </a:extLst>
          </p:cNvPr>
          <p:cNvSpPr>
            <a:spLocks noGrp="1" noRot="1" noChangeAspect="1" noChangeArrowheads="1" noTextEdit="1"/>
          </p:cNvSpPr>
          <p:nvPr>
            <p:ph type="sldImg"/>
          </p:nvPr>
        </p:nvSpPr>
        <p:spPr>
          <a:ln/>
        </p:spPr>
      </p:sp>
      <p:sp>
        <p:nvSpPr>
          <p:cNvPr id="112643" name="Rectangle 3">
            <a:extLst>
              <a:ext uri="{FF2B5EF4-FFF2-40B4-BE49-F238E27FC236}">
                <a16:creationId xmlns:a16="http://schemas.microsoft.com/office/drawing/2014/main" id="{57E4A488-35B0-BA42-86CE-1054793F5ED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16910055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32BA0A6E-5685-9948-A137-4D19328A7782}"/>
              </a:ext>
            </a:extLst>
          </p:cNvPr>
          <p:cNvSpPr>
            <a:spLocks noGrp="1" noRot="1" noChangeAspect="1" noChangeArrowheads="1" noTextEdit="1"/>
          </p:cNvSpPr>
          <p:nvPr>
            <p:ph type="sldImg"/>
          </p:nvPr>
        </p:nvSpPr>
        <p:spPr>
          <a:ln/>
        </p:spPr>
      </p:sp>
      <p:sp>
        <p:nvSpPr>
          <p:cNvPr id="114691" name="Rectangle 3">
            <a:extLst>
              <a:ext uri="{FF2B5EF4-FFF2-40B4-BE49-F238E27FC236}">
                <a16:creationId xmlns:a16="http://schemas.microsoft.com/office/drawing/2014/main" id="{008B4BCE-256F-B74A-9BA9-E2D60EC1FF3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516897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a:extLst>
              <a:ext uri="{FF2B5EF4-FFF2-40B4-BE49-F238E27FC236}">
                <a16:creationId xmlns:a16="http://schemas.microsoft.com/office/drawing/2014/main" id="{62910CA0-B25C-AE45-AED3-28FDBA126504}"/>
              </a:ext>
            </a:extLst>
          </p:cNvPr>
          <p:cNvSpPr>
            <a:spLocks noGrp="1" noRot="1" noChangeAspect="1" noChangeArrowheads="1" noTextEdit="1"/>
          </p:cNvSpPr>
          <p:nvPr>
            <p:ph type="sldImg"/>
          </p:nvPr>
        </p:nvSpPr>
        <p:spPr>
          <a:ln/>
        </p:spPr>
      </p:sp>
      <p:sp>
        <p:nvSpPr>
          <p:cNvPr id="116739" name="Rectangle 3">
            <a:extLst>
              <a:ext uri="{FF2B5EF4-FFF2-40B4-BE49-F238E27FC236}">
                <a16:creationId xmlns:a16="http://schemas.microsoft.com/office/drawing/2014/main" id="{514E3329-70B6-9E47-9E66-4DCC4880D1A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4765648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a:extLst>
              <a:ext uri="{FF2B5EF4-FFF2-40B4-BE49-F238E27FC236}">
                <a16:creationId xmlns:a16="http://schemas.microsoft.com/office/drawing/2014/main" id="{37412F56-72A3-0A43-8E26-2CE76EFA15C5}"/>
              </a:ext>
            </a:extLst>
          </p:cNvPr>
          <p:cNvSpPr>
            <a:spLocks noGrp="1" noRot="1" noChangeAspect="1" noChangeArrowheads="1" noTextEdit="1"/>
          </p:cNvSpPr>
          <p:nvPr>
            <p:ph type="sldImg"/>
          </p:nvPr>
        </p:nvSpPr>
        <p:spPr>
          <a:ln/>
        </p:spPr>
      </p:sp>
      <p:sp>
        <p:nvSpPr>
          <p:cNvPr id="118787" name="Rectangle 3">
            <a:extLst>
              <a:ext uri="{FF2B5EF4-FFF2-40B4-BE49-F238E27FC236}">
                <a16:creationId xmlns:a16="http://schemas.microsoft.com/office/drawing/2014/main" id="{B631BF77-6D94-274F-98CD-8DC28218439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91029162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a:extLst>
              <a:ext uri="{FF2B5EF4-FFF2-40B4-BE49-F238E27FC236}">
                <a16:creationId xmlns:a16="http://schemas.microsoft.com/office/drawing/2014/main" id="{D1564AEE-0916-1A40-AA14-2C5B12928FB0}"/>
              </a:ext>
            </a:extLst>
          </p:cNvPr>
          <p:cNvSpPr>
            <a:spLocks noGrp="1" noRot="1" noChangeAspect="1" noChangeArrowheads="1" noTextEdit="1"/>
          </p:cNvSpPr>
          <p:nvPr>
            <p:ph type="sldImg"/>
          </p:nvPr>
        </p:nvSpPr>
        <p:spPr>
          <a:ln/>
        </p:spPr>
      </p:sp>
      <p:sp>
        <p:nvSpPr>
          <p:cNvPr id="120835" name="Rectangle 3">
            <a:extLst>
              <a:ext uri="{FF2B5EF4-FFF2-40B4-BE49-F238E27FC236}">
                <a16:creationId xmlns:a16="http://schemas.microsoft.com/office/drawing/2014/main" id="{BB986CE6-A30F-C84D-A3FE-CC9A701FA50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40220615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a:extLst>
              <a:ext uri="{FF2B5EF4-FFF2-40B4-BE49-F238E27FC236}">
                <a16:creationId xmlns:a16="http://schemas.microsoft.com/office/drawing/2014/main" id="{A742A6F3-C338-3A41-8A8E-BADABF1D6607}"/>
              </a:ext>
            </a:extLst>
          </p:cNvPr>
          <p:cNvSpPr>
            <a:spLocks noGrp="1" noRot="1" noChangeAspect="1" noChangeArrowheads="1" noTextEdit="1"/>
          </p:cNvSpPr>
          <p:nvPr>
            <p:ph type="sldImg"/>
          </p:nvPr>
        </p:nvSpPr>
        <p:spPr>
          <a:ln/>
        </p:spPr>
      </p:sp>
      <p:sp>
        <p:nvSpPr>
          <p:cNvPr id="122883" name="Rectangle 3">
            <a:extLst>
              <a:ext uri="{FF2B5EF4-FFF2-40B4-BE49-F238E27FC236}">
                <a16:creationId xmlns:a16="http://schemas.microsoft.com/office/drawing/2014/main" id="{FD15D9BD-6B97-6643-B668-F032705C043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7703834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a:extLst>
              <a:ext uri="{FF2B5EF4-FFF2-40B4-BE49-F238E27FC236}">
                <a16:creationId xmlns:a16="http://schemas.microsoft.com/office/drawing/2014/main" id="{13D938EF-DA11-4F43-A1F7-BD796A1EFA86}"/>
              </a:ext>
            </a:extLst>
          </p:cNvPr>
          <p:cNvSpPr>
            <a:spLocks noGrp="1" noRot="1" noChangeAspect="1" noChangeArrowheads="1" noTextEdit="1"/>
          </p:cNvSpPr>
          <p:nvPr>
            <p:ph type="sldImg"/>
          </p:nvPr>
        </p:nvSpPr>
        <p:spPr>
          <a:ln/>
        </p:spPr>
      </p:sp>
      <p:sp>
        <p:nvSpPr>
          <p:cNvPr id="124931" name="Rectangle 3">
            <a:extLst>
              <a:ext uri="{FF2B5EF4-FFF2-40B4-BE49-F238E27FC236}">
                <a16:creationId xmlns:a16="http://schemas.microsoft.com/office/drawing/2014/main" id="{DE54CE5A-D9CD-B544-BA0D-E6347A003B0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439588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a:extLst>
              <a:ext uri="{FF2B5EF4-FFF2-40B4-BE49-F238E27FC236}">
                <a16:creationId xmlns:a16="http://schemas.microsoft.com/office/drawing/2014/main" id="{784D37B1-9024-894D-B373-E7027A53A8B7}"/>
              </a:ext>
            </a:extLst>
          </p:cNvPr>
          <p:cNvSpPr>
            <a:spLocks noGrp="1" noRot="1" noChangeAspect="1" noChangeArrowheads="1" noTextEdit="1"/>
          </p:cNvSpPr>
          <p:nvPr>
            <p:ph type="sldImg"/>
          </p:nvPr>
        </p:nvSpPr>
        <p:spPr>
          <a:ln/>
        </p:spPr>
      </p:sp>
      <p:sp>
        <p:nvSpPr>
          <p:cNvPr id="126979" name="Rectangle 3">
            <a:extLst>
              <a:ext uri="{FF2B5EF4-FFF2-40B4-BE49-F238E27FC236}">
                <a16:creationId xmlns:a16="http://schemas.microsoft.com/office/drawing/2014/main" id="{21406CBF-1FA5-AD43-87C9-9A36B8107D2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51681023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a:extLst>
              <a:ext uri="{FF2B5EF4-FFF2-40B4-BE49-F238E27FC236}">
                <a16:creationId xmlns:a16="http://schemas.microsoft.com/office/drawing/2014/main" id="{45CBED80-FEBB-1D4B-ABE4-51014C19E523}"/>
              </a:ext>
            </a:extLst>
          </p:cNvPr>
          <p:cNvSpPr>
            <a:spLocks noGrp="1" noRot="1" noChangeAspect="1" noChangeArrowheads="1" noTextEdit="1"/>
          </p:cNvSpPr>
          <p:nvPr>
            <p:ph type="sldImg"/>
          </p:nvPr>
        </p:nvSpPr>
        <p:spPr>
          <a:ln/>
        </p:spPr>
      </p:sp>
      <p:sp>
        <p:nvSpPr>
          <p:cNvPr id="129027" name="Rectangle 3">
            <a:extLst>
              <a:ext uri="{FF2B5EF4-FFF2-40B4-BE49-F238E27FC236}">
                <a16:creationId xmlns:a16="http://schemas.microsoft.com/office/drawing/2014/main" id="{7F74BF92-D607-7542-9A61-1AD8DAE33F3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984374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4FB4F83F-1429-D949-A94C-1CB7BC957218}"/>
              </a:ext>
            </a:extLst>
          </p:cNvPr>
          <p:cNvSpPr>
            <a:spLocks noGrp="1" noRot="1" noChangeAspect="1" noChangeArrowheads="1" noTextEdit="1"/>
          </p:cNvSpPr>
          <p:nvPr>
            <p:ph type="sldImg"/>
          </p:nvPr>
        </p:nvSpPr>
        <p:spPr>
          <a:ln/>
        </p:spPr>
      </p:sp>
      <p:sp>
        <p:nvSpPr>
          <p:cNvPr id="132099" name="Rectangle 3">
            <a:extLst>
              <a:ext uri="{FF2B5EF4-FFF2-40B4-BE49-F238E27FC236}">
                <a16:creationId xmlns:a16="http://schemas.microsoft.com/office/drawing/2014/main" id="{320E5FEE-168B-2D4A-BFD0-9020F8542E2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234309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8</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a:extLst>
              <a:ext uri="{FF2B5EF4-FFF2-40B4-BE49-F238E27FC236}">
                <a16:creationId xmlns:a16="http://schemas.microsoft.com/office/drawing/2014/main" id="{0DEBF9A6-08DB-FA40-8744-71DA2E189CB9}"/>
              </a:ext>
            </a:extLst>
          </p:cNvPr>
          <p:cNvSpPr>
            <a:spLocks noGrp="1" noRot="1" noChangeAspect="1" noChangeArrowheads="1" noTextEdit="1"/>
          </p:cNvSpPr>
          <p:nvPr>
            <p:ph type="sldImg"/>
          </p:nvPr>
        </p:nvSpPr>
        <p:spPr>
          <a:ln/>
        </p:spPr>
      </p:sp>
      <p:sp>
        <p:nvSpPr>
          <p:cNvPr id="134147" name="Rectangle 3">
            <a:extLst>
              <a:ext uri="{FF2B5EF4-FFF2-40B4-BE49-F238E27FC236}">
                <a16:creationId xmlns:a16="http://schemas.microsoft.com/office/drawing/2014/main" id="{4EBABBED-B66A-F740-9B14-7670ABB4433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176870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EE4E08D7-E22D-EF44-8CC4-726600EFAB06}"/>
              </a:ext>
            </a:extLst>
          </p:cNvPr>
          <p:cNvSpPr>
            <a:spLocks noGrp="1" noRot="1" noChangeAspect="1" noChangeArrowheads="1" noTextEdit="1"/>
          </p:cNvSpPr>
          <p:nvPr>
            <p:ph type="sldImg"/>
          </p:nvPr>
        </p:nvSpPr>
        <p:spPr>
          <a:ln/>
        </p:spPr>
      </p:sp>
      <p:sp>
        <p:nvSpPr>
          <p:cNvPr id="136195" name="Rectangle 3">
            <a:extLst>
              <a:ext uri="{FF2B5EF4-FFF2-40B4-BE49-F238E27FC236}">
                <a16:creationId xmlns:a16="http://schemas.microsoft.com/office/drawing/2014/main" id="{37E5C27D-A561-6C4A-AD04-BDEAC9599A2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2134918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C66C5FCE-528A-8041-9678-E8223C7AE301}"/>
              </a:ext>
            </a:extLst>
          </p:cNvPr>
          <p:cNvSpPr>
            <a:spLocks noGrp="1" noRot="1" noChangeAspect="1" noChangeArrowheads="1" noTextEdit="1"/>
          </p:cNvSpPr>
          <p:nvPr>
            <p:ph type="sldImg"/>
          </p:nvPr>
        </p:nvSpPr>
        <p:spPr>
          <a:ln/>
        </p:spPr>
      </p:sp>
      <p:sp>
        <p:nvSpPr>
          <p:cNvPr id="138243" name="Rectangle 3">
            <a:extLst>
              <a:ext uri="{FF2B5EF4-FFF2-40B4-BE49-F238E27FC236}">
                <a16:creationId xmlns:a16="http://schemas.microsoft.com/office/drawing/2014/main" id="{22C509B8-597D-544D-BC7D-03EA442D5DF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35735142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2B53B555-73F4-BF4F-8187-21013A20B90D}"/>
              </a:ext>
            </a:extLst>
          </p:cNvPr>
          <p:cNvSpPr>
            <a:spLocks noGrp="1" noRot="1" noChangeAspect="1" noChangeArrowheads="1" noTextEdit="1"/>
          </p:cNvSpPr>
          <p:nvPr>
            <p:ph type="sldImg"/>
          </p:nvPr>
        </p:nvSpPr>
        <p:spPr>
          <a:ln/>
        </p:spPr>
      </p:sp>
      <p:sp>
        <p:nvSpPr>
          <p:cNvPr id="140291" name="Rectangle 3">
            <a:extLst>
              <a:ext uri="{FF2B5EF4-FFF2-40B4-BE49-F238E27FC236}">
                <a16:creationId xmlns:a16="http://schemas.microsoft.com/office/drawing/2014/main" id="{127A7E00-D923-654E-9B3F-3435746A7D4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929299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D7ED4A20-8CF6-204F-8487-6ECA0B801A68}"/>
              </a:ext>
            </a:extLst>
          </p:cNvPr>
          <p:cNvSpPr>
            <a:spLocks noGrp="1" noRot="1" noChangeAspect="1" noChangeArrowheads="1" noTextEdit="1"/>
          </p:cNvSpPr>
          <p:nvPr>
            <p:ph type="sldImg"/>
          </p:nvPr>
        </p:nvSpPr>
        <p:spPr>
          <a:ln/>
        </p:spPr>
      </p:sp>
      <p:sp>
        <p:nvSpPr>
          <p:cNvPr id="142339" name="Rectangle 3">
            <a:extLst>
              <a:ext uri="{FF2B5EF4-FFF2-40B4-BE49-F238E27FC236}">
                <a16:creationId xmlns:a16="http://schemas.microsoft.com/office/drawing/2014/main" id="{81E36F87-EE9F-6E4D-AFCB-359D2DCBF41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45554378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a:extLst>
              <a:ext uri="{FF2B5EF4-FFF2-40B4-BE49-F238E27FC236}">
                <a16:creationId xmlns:a16="http://schemas.microsoft.com/office/drawing/2014/main" id="{12CEE02A-9A26-9048-8826-C605EF77052B}"/>
              </a:ext>
            </a:extLst>
          </p:cNvPr>
          <p:cNvSpPr>
            <a:spLocks noGrp="1" noRot="1" noChangeAspect="1" noChangeArrowheads="1" noTextEdit="1"/>
          </p:cNvSpPr>
          <p:nvPr>
            <p:ph type="sldImg"/>
          </p:nvPr>
        </p:nvSpPr>
        <p:spPr>
          <a:ln/>
        </p:spPr>
      </p:sp>
      <p:sp>
        <p:nvSpPr>
          <p:cNvPr id="144387" name="Rectangle 3">
            <a:extLst>
              <a:ext uri="{FF2B5EF4-FFF2-40B4-BE49-F238E27FC236}">
                <a16:creationId xmlns:a16="http://schemas.microsoft.com/office/drawing/2014/main" id="{0D872D59-05DB-DF45-B078-E1794F4996C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78083743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a:extLst>
              <a:ext uri="{FF2B5EF4-FFF2-40B4-BE49-F238E27FC236}">
                <a16:creationId xmlns:a16="http://schemas.microsoft.com/office/drawing/2014/main" id="{719893FD-5147-6548-818A-41C2A7792A29}"/>
              </a:ext>
            </a:extLst>
          </p:cNvPr>
          <p:cNvSpPr>
            <a:spLocks noGrp="1" noRot="1" noChangeAspect="1" noChangeArrowheads="1" noTextEdit="1"/>
          </p:cNvSpPr>
          <p:nvPr>
            <p:ph type="sldImg"/>
          </p:nvPr>
        </p:nvSpPr>
        <p:spPr>
          <a:ln/>
        </p:spPr>
      </p:sp>
      <p:sp>
        <p:nvSpPr>
          <p:cNvPr id="146435" name="Rectangle 3">
            <a:extLst>
              <a:ext uri="{FF2B5EF4-FFF2-40B4-BE49-F238E27FC236}">
                <a16:creationId xmlns:a16="http://schemas.microsoft.com/office/drawing/2014/main" id="{04CC6B8A-454C-B441-A81F-D62B64EC11D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73387027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a:extLst>
              <a:ext uri="{FF2B5EF4-FFF2-40B4-BE49-F238E27FC236}">
                <a16:creationId xmlns:a16="http://schemas.microsoft.com/office/drawing/2014/main" id="{589C59D1-4CBE-E641-9D4F-06CD1552CF76}"/>
              </a:ext>
            </a:extLst>
          </p:cNvPr>
          <p:cNvSpPr>
            <a:spLocks noGrp="1" noRot="1" noChangeAspect="1" noChangeArrowheads="1" noTextEdit="1"/>
          </p:cNvSpPr>
          <p:nvPr>
            <p:ph type="sldImg"/>
          </p:nvPr>
        </p:nvSpPr>
        <p:spPr>
          <a:ln/>
        </p:spPr>
      </p:sp>
      <p:sp>
        <p:nvSpPr>
          <p:cNvPr id="148483" name="Rectangle 3">
            <a:extLst>
              <a:ext uri="{FF2B5EF4-FFF2-40B4-BE49-F238E27FC236}">
                <a16:creationId xmlns:a16="http://schemas.microsoft.com/office/drawing/2014/main" id="{9331D20C-585B-F14B-AC59-AC9CF0BA7B5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41786580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a:extLst>
              <a:ext uri="{FF2B5EF4-FFF2-40B4-BE49-F238E27FC236}">
                <a16:creationId xmlns:a16="http://schemas.microsoft.com/office/drawing/2014/main" id="{6F596626-C8EA-7045-A123-7879223E2316}"/>
              </a:ext>
            </a:extLst>
          </p:cNvPr>
          <p:cNvSpPr>
            <a:spLocks noGrp="1" noRot="1" noChangeAspect="1" noChangeArrowheads="1" noTextEdit="1"/>
          </p:cNvSpPr>
          <p:nvPr>
            <p:ph type="sldImg"/>
          </p:nvPr>
        </p:nvSpPr>
        <p:spPr>
          <a:ln/>
        </p:spPr>
      </p:sp>
      <p:sp>
        <p:nvSpPr>
          <p:cNvPr id="150531" name="Rectangle 3">
            <a:extLst>
              <a:ext uri="{FF2B5EF4-FFF2-40B4-BE49-F238E27FC236}">
                <a16:creationId xmlns:a16="http://schemas.microsoft.com/office/drawing/2014/main" id="{6A1A7C30-F1BA-5949-9A35-53D7AF13E92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50613390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a:extLst>
              <a:ext uri="{FF2B5EF4-FFF2-40B4-BE49-F238E27FC236}">
                <a16:creationId xmlns:a16="http://schemas.microsoft.com/office/drawing/2014/main" id="{09122743-2063-A94B-A0FB-AC40A979EDC5}"/>
              </a:ext>
            </a:extLst>
          </p:cNvPr>
          <p:cNvSpPr>
            <a:spLocks noGrp="1" noRot="1" noChangeAspect="1" noChangeArrowheads="1" noTextEdit="1"/>
          </p:cNvSpPr>
          <p:nvPr>
            <p:ph type="sldImg"/>
          </p:nvPr>
        </p:nvSpPr>
        <p:spPr>
          <a:ln/>
        </p:spPr>
      </p:sp>
      <p:sp>
        <p:nvSpPr>
          <p:cNvPr id="152579" name="Rectangle 3">
            <a:extLst>
              <a:ext uri="{FF2B5EF4-FFF2-40B4-BE49-F238E27FC236}">
                <a16:creationId xmlns:a16="http://schemas.microsoft.com/office/drawing/2014/main" id="{0781B523-9FBB-D14A-88B8-3D9A9943579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427191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9</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56736758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a:extLst>
              <a:ext uri="{FF2B5EF4-FFF2-40B4-BE49-F238E27FC236}">
                <a16:creationId xmlns:a16="http://schemas.microsoft.com/office/drawing/2014/main" id="{7F420E73-E241-754B-AFDA-BF15663DB262}"/>
              </a:ext>
            </a:extLst>
          </p:cNvPr>
          <p:cNvSpPr>
            <a:spLocks noGrp="1" noRot="1" noChangeAspect="1" noChangeArrowheads="1" noTextEdit="1"/>
          </p:cNvSpPr>
          <p:nvPr>
            <p:ph type="sldImg"/>
          </p:nvPr>
        </p:nvSpPr>
        <p:spPr>
          <a:ln/>
        </p:spPr>
      </p:sp>
      <p:sp>
        <p:nvSpPr>
          <p:cNvPr id="154627" name="Rectangle 3">
            <a:extLst>
              <a:ext uri="{FF2B5EF4-FFF2-40B4-BE49-F238E27FC236}">
                <a16:creationId xmlns:a16="http://schemas.microsoft.com/office/drawing/2014/main" id="{B1AB7F85-FE42-E94D-8339-7E81A48A798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933381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a:extLst>
              <a:ext uri="{FF2B5EF4-FFF2-40B4-BE49-F238E27FC236}">
                <a16:creationId xmlns:a16="http://schemas.microsoft.com/office/drawing/2014/main" id="{F0D47EBC-6CC6-7B43-BA66-049F75558913}"/>
              </a:ext>
            </a:extLst>
          </p:cNvPr>
          <p:cNvSpPr>
            <a:spLocks noGrp="1" noRot="1" noChangeAspect="1" noChangeArrowheads="1" noTextEdit="1"/>
          </p:cNvSpPr>
          <p:nvPr>
            <p:ph type="sldImg"/>
          </p:nvPr>
        </p:nvSpPr>
        <p:spPr>
          <a:ln/>
        </p:spPr>
      </p:sp>
      <p:sp>
        <p:nvSpPr>
          <p:cNvPr id="156675" name="Rectangle 3">
            <a:extLst>
              <a:ext uri="{FF2B5EF4-FFF2-40B4-BE49-F238E27FC236}">
                <a16:creationId xmlns:a16="http://schemas.microsoft.com/office/drawing/2014/main" id="{BA801F49-EB06-7045-86DE-52338A2541D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58063197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897DBDB1-0EC7-5342-857E-3DF3E1E2A709}"/>
              </a:ext>
            </a:extLst>
          </p:cNvPr>
          <p:cNvSpPr>
            <a:spLocks noGrp="1" noRot="1" noChangeAspect="1" noChangeArrowheads="1" noTextEdit="1"/>
          </p:cNvSpPr>
          <p:nvPr>
            <p:ph type="sldImg"/>
          </p:nvPr>
        </p:nvSpPr>
        <p:spPr>
          <a:ln/>
        </p:spPr>
      </p:sp>
      <p:sp>
        <p:nvSpPr>
          <p:cNvPr id="158723" name="Rectangle 3">
            <a:extLst>
              <a:ext uri="{FF2B5EF4-FFF2-40B4-BE49-F238E27FC236}">
                <a16:creationId xmlns:a16="http://schemas.microsoft.com/office/drawing/2014/main" id="{C9FE6344-5D67-C840-BFB1-4A482DFA91D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80061373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4B051CCC-B152-8D4A-BAC7-D4442C022F41}"/>
              </a:ext>
            </a:extLst>
          </p:cNvPr>
          <p:cNvSpPr>
            <a:spLocks noGrp="1" noRot="1" noChangeAspect="1" noChangeArrowheads="1" noTextEdit="1"/>
          </p:cNvSpPr>
          <p:nvPr>
            <p:ph type="sldImg"/>
          </p:nvPr>
        </p:nvSpPr>
        <p:spPr>
          <a:ln/>
        </p:spPr>
      </p:sp>
      <p:sp>
        <p:nvSpPr>
          <p:cNvPr id="161795" name="Rectangle 3">
            <a:extLst>
              <a:ext uri="{FF2B5EF4-FFF2-40B4-BE49-F238E27FC236}">
                <a16:creationId xmlns:a16="http://schemas.microsoft.com/office/drawing/2014/main" id="{CCF0CEAE-7B72-2E43-A42E-50D47E66AFE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8269881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a:extLst>
              <a:ext uri="{FF2B5EF4-FFF2-40B4-BE49-F238E27FC236}">
                <a16:creationId xmlns:a16="http://schemas.microsoft.com/office/drawing/2014/main" id="{CF35FEE1-EAF2-1C41-B3E6-2D6970F41875}"/>
              </a:ext>
            </a:extLst>
          </p:cNvPr>
          <p:cNvSpPr>
            <a:spLocks noGrp="1" noRot="1" noChangeAspect="1" noChangeArrowheads="1" noTextEdit="1"/>
          </p:cNvSpPr>
          <p:nvPr>
            <p:ph type="sldImg"/>
          </p:nvPr>
        </p:nvSpPr>
        <p:spPr>
          <a:ln/>
        </p:spPr>
      </p:sp>
      <p:sp>
        <p:nvSpPr>
          <p:cNvPr id="163843" name="Rectangle 3">
            <a:extLst>
              <a:ext uri="{FF2B5EF4-FFF2-40B4-BE49-F238E27FC236}">
                <a16:creationId xmlns:a16="http://schemas.microsoft.com/office/drawing/2014/main" id="{8E764599-0521-144D-BA4D-1881424E1C2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017886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a:extLst>
              <a:ext uri="{FF2B5EF4-FFF2-40B4-BE49-F238E27FC236}">
                <a16:creationId xmlns:a16="http://schemas.microsoft.com/office/drawing/2014/main" id="{E1E45DF4-3D18-C444-BBE3-3396FCA2BF22}"/>
              </a:ext>
            </a:extLst>
          </p:cNvPr>
          <p:cNvSpPr>
            <a:spLocks noGrp="1" noRot="1" noChangeAspect="1" noChangeArrowheads="1" noTextEdit="1"/>
          </p:cNvSpPr>
          <p:nvPr>
            <p:ph type="sldImg"/>
          </p:nvPr>
        </p:nvSpPr>
        <p:spPr>
          <a:ln/>
        </p:spPr>
      </p:sp>
      <p:sp>
        <p:nvSpPr>
          <p:cNvPr id="165891" name="Rectangle 3">
            <a:extLst>
              <a:ext uri="{FF2B5EF4-FFF2-40B4-BE49-F238E27FC236}">
                <a16:creationId xmlns:a16="http://schemas.microsoft.com/office/drawing/2014/main" id="{AEC4A926-298B-514D-AD5E-DA9D5798239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6118861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a:extLst>
              <a:ext uri="{FF2B5EF4-FFF2-40B4-BE49-F238E27FC236}">
                <a16:creationId xmlns:a16="http://schemas.microsoft.com/office/drawing/2014/main" id="{082C7756-7528-5C45-88A5-527D7F65C9C9}"/>
              </a:ext>
            </a:extLst>
          </p:cNvPr>
          <p:cNvSpPr>
            <a:spLocks noGrp="1" noRot="1" noChangeAspect="1" noChangeArrowheads="1" noTextEdit="1"/>
          </p:cNvSpPr>
          <p:nvPr>
            <p:ph type="sldImg"/>
          </p:nvPr>
        </p:nvSpPr>
        <p:spPr>
          <a:ln/>
        </p:spPr>
      </p:sp>
      <p:sp>
        <p:nvSpPr>
          <p:cNvPr id="167939" name="Rectangle 3">
            <a:extLst>
              <a:ext uri="{FF2B5EF4-FFF2-40B4-BE49-F238E27FC236}">
                <a16:creationId xmlns:a16="http://schemas.microsoft.com/office/drawing/2014/main" id="{DBB98AD4-3F88-DB41-81EC-6AF5BFA1FC6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41304683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E7A56996-7D0A-AE4A-8168-9EA832824F1F}"/>
              </a:ext>
            </a:extLst>
          </p:cNvPr>
          <p:cNvSpPr>
            <a:spLocks noGrp="1" noRot="1" noChangeAspect="1" noChangeArrowheads="1" noTextEdit="1"/>
          </p:cNvSpPr>
          <p:nvPr>
            <p:ph type="sldImg"/>
          </p:nvPr>
        </p:nvSpPr>
        <p:spPr>
          <a:ln/>
        </p:spPr>
      </p:sp>
      <p:sp>
        <p:nvSpPr>
          <p:cNvPr id="169987" name="Rectangle 3">
            <a:extLst>
              <a:ext uri="{FF2B5EF4-FFF2-40B4-BE49-F238E27FC236}">
                <a16:creationId xmlns:a16="http://schemas.microsoft.com/office/drawing/2014/main" id="{C7ED118E-682C-4449-900A-85A2DAD01C5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84689839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a:extLst>
              <a:ext uri="{FF2B5EF4-FFF2-40B4-BE49-F238E27FC236}">
                <a16:creationId xmlns:a16="http://schemas.microsoft.com/office/drawing/2014/main" id="{C0514C58-FE79-9641-A0A7-1319A8327DA4}"/>
              </a:ext>
            </a:extLst>
          </p:cNvPr>
          <p:cNvSpPr>
            <a:spLocks noGrp="1" noRot="1" noChangeAspect="1" noChangeArrowheads="1" noTextEdit="1"/>
          </p:cNvSpPr>
          <p:nvPr>
            <p:ph type="sldImg"/>
          </p:nvPr>
        </p:nvSpPr>
        <p:spPr>
          <a:ln/>
        </p:spPr>
      </p:sp>
      <p:sp>
        <p:nvSpPr>
          <p:cNvPr id="172035" name="Rectangle 3">
            <a:extLst>
              <a:ext uri="{FF2B5EF4-FFF2-40B4-BE49-F238E27FC236}">
                <a16:creationId xmlns:a16="http://schemas.microsoft.com/office/drawing/2014/main" id="{50CD7131-A1CB-A44B-A3DF-D16AAB0C32E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49735229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04FC074A-C97F-FC4D-B1EA-63E6F27812BC}"/>
              </a:ext>
            </a:extLst>
          </p:cNvPr>
          <p:cNvSpPr>
            <a:spLocks noGrp="1" noRot="1" noChangeAspect="1" noChangeArrowheads="1" noTextEdit="1"/>
          </p:cNvSpPr>
          <p:nvPr>
            <p:ph type="sldImg"/>
          </p:nvPr>
        </p:nvSpPr>
        <p:spPr>
          <a:ln/>
        </p:spPr>
      </p:sp>
      <p:sp>
        <p:nvSpPr>
          <p:cNvPr id="174083" name="Rectangle 3">
            <a:extLst>
              <a:ext uri="{FF2B5EF4-FFF2-40B4-BE49-F238E27FC236}">
                <a16:creationId xmlns:a16="http://schemas.microsoft.com/office/drawing/2014/main" id="{FE6BF162-F329-4A4C-A18A-5836D68E91D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820441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10</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a:extLst>
              <a:ext uri="{FF2B5EF4-FFF2-40B4-BE49-F238E27FC236}">
                <a16:creationId xmlns:a16="http://schemas.microsoft.com/office/drawing/2014/main" id="{86D3396F-EF8D-2048-BE5B-868A2B0B7532}"/>
              </a:ext>
            </a:extLst>
          </p:cNvPr>
          <p:cNvSpPr>
            <a:spLocks noGrp="1" noRot="1" noChangeAspect="1" noChangeArrowheads="1" noTextEdit="1"/>
          </p:cNvSpPr>
          <p:nvPr>
            <p:ph type="sldImg"/>
          </p:nvPr>
        </p:nvSpPr>
        <p:spPr>
          <a:ln/>
        </p:spPr>
      </p:sp>
      <p:sp>
        <p:nvSpPr>
          <p:cNvPr id="176131" name="Rectangle 3">
            <a:extLst>
              <a:ext uri="{FF2B5EF4-FFF2-40B4-BE49-F238E27FC236}">
                <a16:creationId xmlns:a16="http://schemas.microsoft.com/office/drawing/2014/main" id="{79150494-1A40-EB40-9680-1D7454DCE91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50315882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a:extLst>
              <a:ext uri="{FF2B5EF4-FFF2-40B4-BE49-F238E27FC236}">
                <a16:creationId xmlns:a16="http://schemas.microsoft.com/office/drawing/2014/main" id="{2B84B35F-739B-F14B-B07E-98C3365F880B}"/>
              </a:ext>
            </a:extLst>
          </p:cNvPr>
          <p:cNvSpPr>
            <a:spLocks noGrp="1" noRot="1" noChangeAspect="1" noChangeArrowheads="1" noTextEdit="1"/>
          </p:cNvSpPr>
          <p:nvPr>
            <p:ph type="sldImg"/>
          </p:nvPr>
        </p:nvSpPr>
        <p:spPr>
          <a:ln/>
        </p:spPr>
      </p:sp>
      <p:sp>
        <p:nvSpPr>
          <p:cNvPr id="178179" name="Rectangle 3">
            <a:extLst>
              <a:ext uri="{FF2B5EF4-FFF2-40B4-BE49-F238E27FC236}">
                <a16:creationId xmlns:a16="http://schemas.microsoft.com/office/drawing/2014/main" id="{FB19460E-6EA6-C744-979B-4AD187F316E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90203309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a:extLst>
              <a:ext uri="{FF2B5EF4-FFF2-40B4-BE49-F238E27FC236}">
                <a16:creationId xmlns:a16="http://schemas.microsoft.com/office/drawing/2014/main" id="{D12DA2CB-DF36-CC49-80EC-6A0E1AA19667}"/>
              </a:ext>
            </a:extLst>
          </p:cNvPr>
          <p:cNvSpPr>
            <a:spLocks noGrp="1" noRot="1" noChangeAspect="1" noChangeArrowheads="1" noTextEdit="1"/>
          </p:cNvSpPr>
          <p:nvPr>
            <p:ph type="sldImg"/>
          </p:nvPr>
        </p:nvSpPr>
        <p:spPr>
          <a:ln/>
        </p:spPr>
      </p:sp>
      <p:sp>
        <p:nvSpPr>
          <p:cNvPr id="180227" name="Rectangle 3">
            <a:extLst>
              <a:ext uri="{FF2B5EF4-FFF2-40B4-BE49-F238E27FC236}">
                <a16:creationId xmlns:a16="http://schemas.microsoft.com/office/drawing/2014/main" id="{577B9BB2-A204-274C-8D19-F9C598E8171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7045437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a:extLst>
              <a:ext uri="{FF2B5EF4-FFF2-40B4-BE49-F238E27FC236}">
                <a16:creationId xmlns:a16="http://schemas.microsoft.com/office/drawing/2014/main" id="{FEE824FA-E720-1D40-9C1B-CF6DF0BDA8C9}"/>
              </a:ext>
            </a:extLst>
          </p:cNvPr>
          <p:cNvSpPr>
            <a:spLocks noGrp="1" noRot="1" noChangeAspect="1" noChangeArrowheads="1" noTextEdit="1"/>
          </p:cNvSpPr>
          <p:nvPr>
            <p:ph type="sldImg"/>
          </p:nvPr>
        </p:nvSpPr>
        <p:spPr>
          <a:ln/>
        </p:spPr>
      </p:sp>
      <p:sp>
        <p:nvSpPr>
          <p:cNvPr id="182275" name="Rectangle 3">
            <a:extLst>
              <a:ext uri="{FF2B5EF4-FFF2-40B4-BE49-F238E27FC236}">
                <a16:creationId xmlns:a16="http://schemas.microsoft.com/office/drawing/2014/main" id="{DF7B8432-DD83-CE42-B96B-795FBF735F3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2651463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a:extLst>
              <a:ext uri="{FF2B5EF4-FFF2-40B4-BE49-F238E27FC236}">
                <a16:creationId xmlns:a16="http://schemas.microsoft.com/office/drawing/2014/main" id="{EE500A98-3D99-8247-B08C-A35B6DBD2C08}"/>
              </a:ext>
            </a:extLst>
          </p:cNvPr>
          <p:cNvSpPr>
            <a:spLocks noGrp="1" noRot="1" noChangeAspect="1" noChangeArrowheads="1" noTextEdit="1"/>
          </p:cNvSpPr>
          <p:nvPr>
            <p:ph type="sldImg"/>
          </p:nvPr>
        </p:nvSpPr>
        <p:spPr>
          <a:ln/>
        </p:spPr>
      </p:sp>
      <p:sp>
        <p:nvSpPr>
          <p:cNvPr id="186371" name="Rectangle 3">
            <a:extLst>
              <a:ext uri="{FF2B5EF4-FFF2-40B4-BE49-F238E27FC236}">
                <a16:creationId xmlns:a16="http://schemas.microsoft.com/office/drawing/2014/main" id="{5F2F0B4D-1E0E-784A-9BBA-990850B2B56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82900176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a:extLst>
              <a:ext uri="{FF2B5EF4-FFF2-40B4-BE49-F238E27FC236}">
                <a16:creationId xmlns:a16="http://schemas.microsoft.com/office/drawing/2014/main" id="{C8ECA484-9755-754F-B6F2-41DDB92CECFA}"/>
              </a:ext>
            </a:extLst>
          </p:cNvPr>
          <p:cNvSpPr>
            <a:spLocks noGrp="1" noRot="1" noChangeAspect="1" noChangeArrowheads="1" noTextEdit="1"/>
          </p:cNvSpPr>
          <p:nvPr>
            <p:ph type="sldImg"/>
          </p:nvPr>
        </p:nvSpPr>
        <p:spPr>
          <a:ln/>
        </p:spPr>
      </p:sp>
      <p:sp>
        <p:nvSpPr>
          <p:cNvPr id="188419" name="Rectangle 3">
            <a:extLst>
              <a:ext uri="{FF2B5EF4-FFF2-40B4-BE49-F238E27FC236}">
                <a16:creationId xmlns:a16="http://schemas.microsoft.com/office/drawing/2014/main" id="{A5A6A2A6-B3E0-BD4D-94AE-8E4E6E812B7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78654177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a:extLst>
              <a:ext uri="{FF2B5EF4-FFF2-40B4-BE49-F238E27FC236}">
                <a16:creationId xmlns:a16="http://schemas.microsoft.com/office/drawing/2014/main" id="{C8686F19-372B-1F4F-85C8-DEDDA18CD7F0}"/>
              </a:ext>
            </a:extLst>
          </p:cNvPr>
          <p:cNvSpPr>
            <a:spLocks noGrp="1" noRot="1" noChangeAspect="1" noChangeArrowheads="1" noTextEdit="1"/>
          </p:cNvSpPr>
          <p:nvPr>
            <p:ph type="sldImg"/>
          </p:nvPr>
        </p:nvSpPr>
        <p:spPr>
          <a:ln/>
        </p:spPr>
      </p:sp>
      <p:sp>
        <p:nvSpPr>
          <p:cNvPr id="190467" name="Rectangle 3">
            <a:extLst>
              <a:ext uri="{FF2B5EF4-FFF2-40B4-BE49-F238E27FC236}">
                <a16:creationId xmlns:a16="http://schemas.microsoft.com/office/drawing/2014/main" id="{2C1A4922-B06D-9C46-843F-70F4DEA67EF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39697319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a:extLst>
              <a:ext uri="{FF2B5EF4-FFF2-40B4-BE49-F238E27FC236}">
                <a16:creationId xmlns:a16="http://schemas.microsoft.com/office/drawing/2014/main" id="{978BF81A-289D-4E41-8F82-10DFA325C13F}"/>
              </a:ext>
            </a:extLst>
          </p:cNvPr>
          <p:cNvSpPr>
            <a:spLocks noGrp="1" noRot="1" noChangeAspect="1" noChangeArrowheads="1" noTextEdit="1"/>
          </p:cNvSpPr>
          <p:nvPr>
            <p:ph type="sldImg"/>
          </p:nvPr>
        </p:nvSpPr>
        <p:spPr>
          <a:ln/>
        </p:spPr>
      </p:sp>
      <p:sp>
        <p:nvSpPr>
          <p:cNvPr id="192515" name="Rectangle 3">
            <a:extLst>
              <a:ext uri="{FF2B5EF4-FFF2-40B4-BE49-F238E27FC236}">
                <a16:creationId xmlns:a16="http://schemas.microsoft.com/office/drawing/2014/main" id="{7AA7BB36-3E67-FF46-81D5-A09B710AF43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92547829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a:extLst>
              <a:ext uri="{FF2B5EF4-FFF2-40B4-BE49-F238E27FC236}">
                <a16:creationId xmlns:a16="http://schemas.microsoft.com/office/drawing/2014/main" id="{F324EB96-0487-9F45-A672-7C845164A219}"/>
              </a:ext>
            </a:extLst>
          </p:cNvPr>
          <p:cNvSpPr>
            <a:spLocks noGrp="1" noRot="1" noChangeAspect="1" noChangeArrowheads="1" noTextEdit="1"/>
          </p:cNvSpPr>
          <p:nvPr>
            <p:ph type="sldImg"/>
          </p:nvPr>
        </p:nvSpPr>
        <p:spPr>
          <a:ln/>
        </p:spPr>
      </p:sp>
      <p:sp>
        <p:nvSpPr>
          <p:cNvPr id="194563" name="Rectangle 3">
            <a:extLst>
              <a:ext uri="{FF2B5EF4-FFF2-40B4-BE49-F238E27FC236}">
                <a16:creationId xmlns:a16="http://schemas.microsoft.com/office/drawing/2014/main" id="{708AC6C1-1E9D-FD44-9B6E-D8D1053CDE2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2821509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a:extLst>
              <a:ext uri="{FF2B5EF4-FFF2-40B4-BE49-F238E27FC236}">
                <a16:creationId xmlns:a16="http://schemas.microsoft.com/office/drawing/2014/main" id="{393FCEAB-2662-BA4D-82B3-DC8D066EF57D}"/>
              </a:ext>
            </a:extLst>
          </p:cNvPr>
          <p:cNvSpPr>
            <a:spLocks noGrp="1" noRot="1" noChangeAspect="1" noChangeArrowheads="1" noTextEdit="1"/>
          </p:cNvSpPr>
          <p:nvPr>
            <p:ph type="sldImg"/>
          </p:nvPr>
        </p:nvSpPr>
        <p:spPr>
          <a:ln/>
        </p:spPr>
      </p:sp>
      <p:sp>
        <p:nvSpPr>
          <p:cNvPr id="196611" name="Rectangle 3">
            <a:extLst>
              <a:ext uri="{FF2B5EF4-FFF2-40B4-BE49-F238E27FC236}">
                <a16:creationId xmlns:a16="http://schemas.microsoft.com/office/drawing/2014/main" id="{997193CF-4DE1-434F-AB00-C2BF53AA679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119956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just think of it as your thinking space, how much you can think about at once without writing something down:) </a:t>
            </a:r>
            <a:r>
              <a:rPr lang="en-US" sz="1200" b="0" i="0" kern="1200" dirty="0" err="1">
                <a:solidFill>
                  <a:schemeClr val="tx1"/>
                </a:solidFill>
                <a:effectLst/>
                <a:latin typeface="+mn-lt"/>
                <a:ea typeface="+mn-ea"/>
                <a:cs typeface="+mn-cs"/>
              </a:rPr>
              <a:t>thats</a:t>
            </a:r>
            <a:r>
              <a:rPr lang="en-US" sz="1200" b="0" i="0" kern="1200" dirty="0">
                <a:solidFill>
                  <a:schemeClr val="tx1"/>
                </a:solidFill>
                <a:effectLst/>
                <a:latin typeface="+mn-lt"/>
                <a:ea typeface="+mn-ea"/>
                <a:cs typeface="+mn-cs"/>
              </a:rPr>
              <a:t> what ram is to a computer </a:t>
            </a:r>
            <a:endParaRPr lang="ar-SA" dirty="0"/>
          </a:p>
        </p:txBody>
      </p:sp>
      <p:sp>
        <p:nvSpPr>
          <p:cNvPr id="4" name="عنصر نائب لرقم الشريحة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54F240AD-DF4F-4898-A51A-7A15F72394B0}" type="slidenum">
              <a:rPr kumimoji="0" lang="ar-SA" sz="1200" b="0" i="0" u="none" strike="noStrike" kern="1200" cap="none" spc="0" normalizeH="0" baseline="0" noProof="0" smtClean="0">
                <a:ln>
                  <a:noFill/>
                </a:ln>
                <a:solidFill>
                  <a:prstClr val="black"/>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11</a:t>
            </a:fld>
            <a:endParaRPr kumimoji="0" lang="ar-SA" sz="12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9487399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a:extLst>
              <a:ext uri="{FF2B5EF4-FFF2-40B4-BE49-F238E27FC236}">
                <a16:creationId xmlns:a16="http://schemas.microsoft.com/office/drawing/2014/main" id="{43ED961D-97DF-6C46-88A9-2C1A69CC734A}"/>
              </a:ext>
            </a:extLst>
          </p:cNvPr>
          <p:cNvSpPr>
            <a:spLocks noGrp="1" noRot="1" noChangeAspect="1" noChangeArrowheads="1" noTextEdit="1"/>
          </p:cNvSpPr>
          <p:nvPr>
            <p:ph type="sldImg"/>
          </p:nvPr>
        </p:nvSpPr>
        <p:spPr>
          <a:ln/>
        </p:spPr>
      </p:sp>
      <p:sp>
        <p:nvSpPr>
          <p:cNvPr id="198659" name="Rectangle 3">
            <a:extLst>
              <a:ext uri="{FF2B5EF4-FFF2-40B4-BE49-F238E27FC236}">
                <a16:creationId xmlns:a16="http://schemas.microsoft.com/office/drawing/2014/main" id="{0F291519-581C-064A-AD39-CC19ECA082D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161752092"/>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a:extLst>
              <a:ext uri="{FF2B5EF4-FFF2-40B4-BE49-F238E27FC236}">
                <a16:creationId xmlns:a16="http://schemas.microsoft.com/office/drawing/2014/main" id="{3B3638EB-C478-4841-9258-9A36DA84722C}"/>
              </a:ext>
            </a:extLst>
          </p:cNvPr>
          <p:cNvSpPr>
            <a:spLocks noGrp="1" noRot="1" noChangeAspect="1" noChangeArrowheads="1" noTextEdit="1"/>
          </p:cNvSpPr>
          <p:nvPr>
            <p:ph type="sldImg"/>
          </p:nvPr>
        </p:nvSpPr>
        <p:spPr>
          <a:ln/>
        </p:spPr>
      </p:sp>
      <p:sp>
        <p:nvSpPr>
          <p:cNvPr id="200707" name="Rectangle 3">
            <a:extLst>
              <a:ext uri="{FF2B5EF4-FFF2-40B4-BE49-F238E27FC236}">
                <a16:creationId xmlns:a16="http://schemas.microsoft.com/office/drawing/2014/main" id="{02ED09D0-2E80-7149-80B0-175756F5F52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11512343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94935116-2E91-1249-946A-9A73BD3594C7}"/>
              </a:ext>
            </a:extLst>
          </p:cNvPr>
          <p:cNvSpPr>
            <a:spLocks noGrp="1" noRot="1" noChangeAspect="1" noChangeArrowheads="1" noTextEdit="1"/>
          </p:cNvSpPr>
          <p:nvPr>
            <p:ph type="sldImg"/>
          </p:nvPr>
        </p:nvSpPr>
        <p:spPr>
          <a:ln/>
        </p:spPr>
      </p:sp>
      <p:sp>
        <p:nvSpPr>
          <p:cNvPr id="202755" name="Rectangle 3">
            <a:extLst>
              <a:ext uri="{FF2B5EF4-FFF2-40B4-BE49-F238E27FC236}">
                <a16:creationId xmlns:a16="http://schemas.microsoft.com/office/drawing/2014/main" id="{BEEA3A44-79AB-2747-8A62-444907154C0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007944497"/>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a:extLst>
              <a:ext uri="{FF2B5EF4-FFF2-40B4-BE49-F238E27FC236}">
                <a16:creationId xmlns:a16="http://schemas.microsoft.com/office/drawing/2014/main" id="{0A1A9D42-C75E-6A44-BC86-9148F6AC9897}"/>
              </a:ext>
            </a:extLst>
          </p:cNvPr>
          <p:cNvSpPr>
            <a:spLocks noGrp="1" noRot="1" noChangeAspect="1" noChangeArrowheads="1" noTextEdit="1"/>
          </p:cNvSpPr>
          <p:nvPr>
            <p:ph type="sldImg"/>
          </p:nvPr>
        </p:nvSpPr>
        <p:spPr>
          <a:ln/>
        </p:spPr>
      </p:sp>
      <p:sp>
        <p:nvSpPr>
          <p:cNvPr id="204803" name="Rectangle 3">
            <a:extLst>
              <a:ext uri="{FF2B5EF4-FFF2-40B4-BE49-F238E27FC236}">
                <a16:creationId xmlns:a16="http://schemas.microsoft.com/office/drawing/2014/main" id="{91BB3C9E-49C7-1743-B1AE-3C0077E4370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2500215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a:extLst>
              <a:ext uri="{FF2B5EF4-FFF2-40B4-BE49-F238E27FC236}">
                <a16:creationId xmlns:a16="http://schemas.microsoft.com/office/drawing/2014/main" id="{8DE90AFD-D011-134C-88CB-7E682685FD15}"/>
              </a:ext>
            </a:extLst>
          </p:cNvPr>
          <p:cNvSpPr>
            <a:spLocks noGrp="1" noRot="1" noChangeAspect="1" noChangeArrowheads="1" noTextEdit="1"/>
          </p:cNvSpPr>
          <p:nvPr>
            <p:ph type="sldImg"/>
          </p:nvPr>
        </p:nvSpPr>
        <p:spPr>
          <a:ln/>
        </p:spPr>
      </p:sp>
      <p:sp>
        <p:nvSpPr>
          <p:cNvPr id="206851" name="Rectangle 3">
            <a:extLst>
              <a:ext uri="{FF2B5EF4-FFF2-40B4-BE49-F238E27FC236}">
                <a16:creationId xmlns:a16="http://schemas.microsoft.com/office/drawing/2014/main" id="{55A83DD5-4C8F-6241-B026-4C5F624F9F0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00777161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a:extLst>
              <a:ext uri="{FF2B5EF4-FFF2-40B4-BE49-F238E27FC236}">
                <a16:creationId xmlns:a16="http://schemas.microsoft.com/office/drawing/2014/main" id="{DBD13663-D59B-6F4B-8BC2-8DF4462628F3}"/>
              </a:ext>
            </a:extLst>
          </p:cNvPr>
          <p:cNvSpPr>
            <a:spLocks noGrp="1" noRot="1" noChangeAspect="1" noChangeArrowheads="1" noTextEdit="1"/>
          </p:cNvSpPr>
          <p:nvPr>
            <p:ph type="sldImg"/>
          </p:nvPr>
        </p:nvSpPr>
        <p:spPr>
          <a:ln/>
        </p:spPr>
      </p:sp>
      <p:sp>
        <p:nvSpPr>
          <p:cNvPr id="208899" name="Rectangle 3">
            <a:extLst>
              <a:ext uri="{FF2B5EF4-FFF2-40B4-BE49-F238E27FC236}">
                <a16:creationId xmlns:a16="http://schemas.microsoft.com/office/drawing/2014/main" id="{D9AC587C-DBD5-C64F-B262-ED8A6E397E0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57711676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a:extLst>
              <a:ext uri="{FF2B5EF4-FFF2-40B4-BE49-F238E27FC236}">
                <a16:creationId xmlns:a16="http://schemas.microsoft.com/office/drawing/2014/main" id="{BFA0A8E8-D947-3144-8F2E-B612B6AF2FC5}"/>
              </a:ext>
            </a:extLst>
          </p:cNvPr>
          <p:cNvSpPr>
            <a:spLocks noGrp="1" noRot="1" noChangeAspect="1" noChangeArrowheads="1" noTextEdit="1"/>
          </p:cNvSpPr>
          <p:nvPr>
            <p:ph type="sldImg"/>
          </p:nvPr>
        </p:nvSpPr>
        <p:spPr>
          <a:ln/>
        </p:spPr>
      </p:sp>
      <p:sp>
        <p:nvSpPr>
          <p:cNvPr id="210947" name="Rectangle 3">
            <a:extLst>
              <a:ext uri="{FF2B5EF4-FFF2-40B4-BE49-F238E27FC236}">
                <a16:creationId xmlns:a16="http://schemas.microsoft.com/office/drawing/2014/main" id="{FF0F6E50-8FA5-6D45-9953-709D327E9DF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14758329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a:extLst>
              <a:ext uri="{FF2B5EF4-FFF2-40B4-BE49-F238E27FC236}">
                <a16:creationId xmlns:a16="http://schemas.microsoft.com/office/drawing/2014/main" id="{00B6CD8F-F246-CC45-86EE-48D3769E3D64}"/>
              </a:ext>
            </a:extLst>
          </p:cNvPr>
          <p:cNvSpPr>
            <a:spLocks noGrp="1" noRot="1" noChangeAspect="1" noChangeArrowheads="1" noTextEdit="1"/>
          </p:cNvSpPr>
          <p:nvPr>
            <p:ph type="sldImg"/>
          </p:nvPr>
        </p:nvSpPr>
        <p:spPr>
          <a:ln/>
        </p:spPr>
      </p:sp>
      <p:sp>
        <p:nvSpPr>
          <p:cNvPr id="212995" name="Rectangle 3">
            <a:extLst>
              <a:ext uri="{FF2B5EF4-FFF2-40B4-BE49-F238E27FC236}">
                <a16:creationId xmlns:a16="http://schemas.microsoft.com/office/drawing/2014/main" id="{354B9D5D-B003-E148-8751-513E3581E72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14926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5393B351-F5AB-4FAF-B059-16B9EA41406D}"/>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id="{B6E7CBB3-6EB1-4157-9E15-80D2EF7980BB}"/>
                </a:ext>
              </a:extLst>
            </p:cNvPr>
            <p:cNvGrpSpPr>
              <a:grpSpLocks/>
            </p:cNvGrpSpPr>
            <p:nvPr/>
          </p:nvGrpSpPr>
          <p:grpSpPr bwMode="auto">
            <a:xfrm>
              <a:off x="183" y="1604"/>
              <a:ext cx="448" cy="299"/>
              <a:chOff x="720" y="336"/>
              <a:chExt cx="624" cy="432"/>
            </a:xfrm>
          </p:grpSpPr>
          <p:sp>
            <p:nvSpPr>
              <p:cNvPr id="12" name="Rectangle 4">
                <a:extLst>
                  <a:ext uri="{FF2B5EF4-FFF2-40B4-BE49-F238E27FC236}">
                    <a16:creationId xmlns:a16="http://schemas.microsoft.com/office/drawing/2014/main" id="{09087643-D645-439A-B79C-B256FA933164}"/>
                  </a:ext>
                </a:extLst>
              </p:cNvPr>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sp>
            <p:nvSpPr>
              <p:cNvPr id="13" name="Rectangle 5">
                <a:extLst>
                  <a:ext uri="{FF2B5EF4-FFF2-40B4-BE49-F238E27FC236}">
                    <a16:creationId xmlns:a16="http://schemas.microsoft.com/office/drawing/2014/main" id="{6DE8FEF9-824C-4006-9AC4-8588EA0BF337}"/>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grpSp>
        <p:grpSp>
          <p:nvGrpSpPr>
            <p:cNvPr id="6" name="Group 6">
              <a:extLst>
                <a:ext uri="{FF2B5EF4-FFF2-40B4-BE49-F238E27FC236}">
                  <a16:creationId xmlns:a16="http://schemas.microsoft.com/office/drawing/2014/main" id="{DDD956E5-66B7-4225-BF33-1FE9E1D22698}"/>
                </a:ext>
              </a:extLst>
            </p:cNvPr>
            <p:cNvGrpSpPr>
              <a:grpSpLocks/>
            </p:cNvGrpSpPr>
            <p:nvPr/>
          </p:nvGrpSpPr>
          <p:grpSpPr bwMode="auto">
            <a:xfrm>
              <a:off x="261" y="1870"/>
              <a:ext cx="465" cy="299"/>
              <a:chOff x="912" y="2640"/>
              <a:chExt cx="672" cy="432"/>
            </a:xfrm>
          </p:grpSpPr>
          <p:sp>
            <p:nvSpPr>
              <p:cNvPr id="10" name="Rectangle 7">
                <a:extLst>
                  <a:ext uri="{FF2B5EF4-FFF2-40B4-BE49-F238E27FC236}">
                    <a16:creationId xmlns:a16="http://schemas.microsoft.com/office/drawing/2014/main" id="{D2A31542-993C-4915-AAEF-D7CD8C8E11ED}"/>
                  </a:ext>
                </a:extLst>
              </p:cNvPr>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sp>
            <p:nvSpPr>
              <p:cNvPr id="11" name="Rectangle 8">
                <a:extLst>
                  <a:ext uri="{FF2B5EF4-FFF2-40B4-BE49-F238E27FC236}">
                    <a16:creationId xmlns:a16="http://schemas.microsoft.com/office/drawing/2014/main" id="{FBE23E8B-D803-4EFE-8F15-9725D212C319}"/>
                  </a:ext>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grpSp>
        <p:sp>
          <p:nvSpPr>
            <p:cNvPr id="7" name="Rectangle 9">
              <a:extLst>
                <a:ext uri="{FF2B5EF4-FFF2-40B4-BE49-F238E27FC236}">
                  <a16:creationId xmlns:a16="http://schemas.microsoft.com/office/drawing/2014/main" id="{767E2E90-8042-44BD-A01A-27544BE81632}"/>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C0C0C0"/>
                  </a:outerShdw>
                </a:effectLst>
              </a:endParaRPr>
            </a:p>
          </p:txBody>
        </p:sp>
        <p:sp>
          <p:nvSpPr>
            <p:cNvPr id="8" name="Rectangle 10">
              <a:extLst>
                <a:ext uri="{FF2B5EF4-FFF2-40B4-BE49-F238E27FC236}">
                  <a16:creationId xmlns:a16="http://schemas.microsoft.com/office/drawing/2014/main" id="{4397F48A-04DB-4C94-9BAD-B4A7607C894A}"/>
                </a:ext>
              </a:extLst>
            </p:cNvPr>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sp>
          <p:nvSpPr>
            <p:cNvPr id="9" name="Rectangle 11">
              <a:extLst>
                <a:ext uri="{FF2B5EF4-FFF2-40B4-BE49-F238E27FC236}">
                  <a16:creationId xmlns:a16="http://schemas.microsoft.com/office/drawing/2014/main" id="{60F4A2D2-F9E3-407B-92EA-0012F44758A4}"/>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endParaRPr lang="en-US" altLang="en-US">
                <a:effectLst>
                  <a:outerShdw blurRad="38100" dist="38100" dir="2700000" algn="tl">
                    <a:srgbClr val="FFFFFF"/>
                  </a:outerShdw>
                </a:effectLst>
              </a:endParaRPr>
            </a:p>
          </p:txBody>
        </p:sp>
      </p:grpSp>
      <p:sp>
        <p:nvSpPr>
          <p:cNvPr id="14" name="Text Box 17">
            <a:extLst>
              <a:ext uri="{FF2B5EF4-FFF2-40B4-BE49-F238E27FC236}">
                <a16:creationId xmlns:a16="http://schemas.microsoft.com/office/drawing/2014/main" id="{9440031D-F1C4-460C-B13C-AD8F5764AAEA}"/>
              </a:ext>
            </a:extLst>
          </p:cNvPr>
          <p:cNvSpPr txBox="1">
            <a:spLocks noChangeArrowheads="1"/>
          </p:cNvSpPr>
          <p:nvPr userDrawn="1"/>
        </p:nvSpPr>
        <p:spPr bwMode="auto">
          <a:xfrm>
            <a:off x="0" y="6553200"/>
            <a:ext cx="2209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eaLnBrk="1" hangingPunct="1">
              <a:spcBef>
                <a:spcPct val="50000"/>
              </a:spcBef>
            </a:pPr>
            <a:r>
              <a:rPr lang="en-US" altLang="en-US" sz="1400" b="0" i="0" baseline="0">
                <a:latin typeface="McGrawHill-Italic" pitchFamily="2" charset="0"/>
              </a:rPr>
              <a:t>McGraw-Hill</a:t>
            </a:r>
            <a:endParaRPr lang="en-US" altLang="en-US" b="0" i="0" baseline="0"/>
          </a:p>
        </p:txBody>
      </p:sp>
      <p:sp>
        <p:nvSpPr>
          <p:cNvPr id="15" name="Text Box 18">
            <a:extLst>
              <a:ext uri="{FF2B5EF4-FFF2-40B4-BE49-F238E27FC236}">
                <a16:creationId xmlns:a16="http://schemas.microsoft.com/office/drawing/2014/main" id="{B4A4A93C-EF90-48E3-ACBE-097ECCB50D5C}"/>
              </a:ext>
            </a:extLst>
          </p:cNvPr>
          <p:cNvSpPr txBox="1">
            <a:spLocks noChangeArrowheads="1"/>
          </p:cNvSpPr>
          <p:nvPr userDrawn="1"/>
        </p:nvSpPr>
        <p:spPr bwMode="auto">
          <a:xfrm>
            <a:off x="4572000" y="6553200"/>
            <a:ext cx="4572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r" eaLnBrk="1" hangingPunct="1">
              <a:spcBef>
                <a:spcPct val="50000"/>
              </a:spcBef>
              <a:buFontTx/>
              <a:buChar char="©"/>
            </a:pPr>
            <a:r>
              <a:rPr lang="en-US" altLang="en-US" sz="1400" b="0" i="0" baseline="0">
                <a:latin typeface="McGrawHill-Italic" pitchFamily="2" charset="0"/>
              </a:rPr>
              <a:t>The McGraw-Hill Companies, Inc., 2000</a:t>
            </a:r>
            <a:endParaRPr lang="en-US" altLang="en-US" b="0" i="0" baseline="0"/>
          </a:p>
        </p:txBody>
      </p:sp>
      <p:sp>
        <p:nvSpPr>
          <p:cNvPr id="210956" name="Rectangle 12"/>
          <p:cNvSpPr>
            <a:spLocks noGrp="1" noChangeArrowheads="1"/>
          </p:cNvSpPr>
          <p:nvPr>
            <p:ph type="ctrTitle"/>
          </p:nvPr>
        </p:nvSpPr>
        <p:spPr bwMode="auto">
          <a:xfrm>
            <a:off x="990600" y="1676400"/>
            <a:ext cx="7772400" cy="1462088"/>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lvl1pPr>
          </a:lstStyle>
          <a:p>
            <a:pPr lvl="0"/>
            <a:r>
              <a:rPr lang="en-US" altLang="en-US" noProof="0"/>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a:buFont typeface="Wingdings" panose="05000000000000000000" pitchFamily="2" charset="2"/>
              <a:buNone/>
              <a:defRPr/>
            </a:lvl1pPr>
          </a:lstStyle>
          <a:p>
            <a:pPr lvl="0"/>
            <a:r>
              <a:rPr lang="en-US" altLang="en-US" noProof="0"/>
              <a:t>Click to edit Master subtitle style</a:t>
            </a:r>
          </a:p>
        </p:txBody>
      </p:sp>
      <p:sp>
        <p:nvSpPr>
          <p:cNvPr id="16" name="Date Placeholder 15">
            <a:extLst>
              <a:ext uri="{FF2B5EF4-FFF2-40B4-BE49-F238E27FC236}">
                <a16:creationId xmlns:a16="http://schemas.microsoft.com/office/drawing/2014/main" id="{DDF6E0A2-1F88-4E62-A22A-09EF1C9AC09A}"/>
              </a:ext>
            </a:extLst>
          </p:cNvPr>
          <p:cNvSpPr>
            <a:spLocks noGrp="1" noChangeArrowheads="1"/>
          </p:cNvSpPr>
          <p:nvPr>
            <p:ph type="dt" sz="half" idx="10"/>
          </p:nvPr>
        </p:nvSpPr>
        <p:spPr bwMode="auto">
          <a:xfrm>
            <a:off x="990600" y="6248400"/>
            <a:ext cx="1905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400" b="0" i="0" baseline="0">
                <a:solidFill>
                  <a:schemeClr val="bg2"/>
                </a:solidFill>
                <a:latin typeface="Tahoma" panose="020B0604030504040204" pitchFamily="34" charset="0"/>
              </a:defRPr>
            </a:lvl1pPr>
          </a:lstStyle>
          <a:p>
            <a:endParaRPr lang="en-US" altLang="en-US"/>
          </a:p>
        </p:txBody>
      </p:sp>
      <p:sp>
        <p:nvSpPr>
          <p:cNvPr id="17" name="Footer Placeholder 16">
            <a:extLst>
              <a:ext uri="{FF2B5EF4-FFF2-40B4-BE49-F238E27FC236}">
                <a16:creationId xmlns:a16="http://schemas.microsoft.com/office/drawing/2014/main" id="{61ED74A2-E3A9-4972-AEAF-2A4446E1146D}"/>
              </a:ext>
            </a:extLst>
          </p:cNvPr>
          <p:cNvSpPr>
            <a:spLocks noGrp="1" noChangeArrowheads="1"/>
          </p:cNvSpPr>
          <p:nvPr>
            <p:ph type="ftr" sz="quarter" idx="11"/>
          </p:nvPr>
        </p:nvSpPr>
        <p:spPr bwMode="auto">
          <a:xfrm>
            <a:off x="34290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400" b="0" i="0" baseline="0">
                <a:solidFill>
                  <a:schemeClr val="bg2"/>
                </a:solidFill>
                <a:latin typeface="Tahoma" panose="020B0604030504040204" pitchFamily="34" charset="0"/>
              </a:defRPr>
            </a:lvl1pPr>
          </a:lstStyle>
          <a:p>
            <a:endParaRPr lang="en-US" altLang="en-US"/>
          </a:p>
        </p:txBody>
      </p:sp>
      <p:sp>
        <p:nvSpPr>
          <p:cNvPr id="18" name="Slide Number Placeholder 17">
            <a:extLst>
              <a:ext uri="{FF2B5EF4-FFF2-40B4-BE49-F238E27FC236}">
                <a16:creationId xmlns:a16="http://schemas.microsoft.com/office/drawing/2014/main" id="{EC43DB0D-3D0C-4639-8FF4-508D6A290095}"/>
              </a:ext>
            </a:extLst>
          </p:cNvPr>
          <p:cNvSpPr>
            <a:spLocks noGrp="1" noChangeArrowheads="1"/>
          </p:cNvSpPr>
          <p:nvPr>
            <p:ph type="sldNum" sz="quarter" idx="12"/>
          </p:nvPr>
        </p:nvSpPr>
        <p:spPr>
          <a:xfrm>
            <a:off x="6858000" y="6248400"/>
            <a:ext cx="1905000" cy="457200"/>
          </a:xfrm>
        </p:spPr>
        <p:txBody>
          <a:bodyPr/>
          <a:lstStyle>
            <a:lvl1pPr algn="r">
              <a:defRPr sz="1400" b="0">
                <a:latin typeface="Tahoma" panose="020B0604030504040204" pitchFamily="34" charset="0"/>
              </a:defRPr>
            </a:lvl1pPr>
          </a:lstStyle>
          <a:p>
            <a:fld id="{16D4C94A-46C3-4A60-A4EB-D58BF6830F01}" type="slidenum">
              <a:rPr lang="en-US" altLang="en-US"/>
              <a:pPr/>
              <a:t>‹#›</a:t>
            </a:fld>
            <a:endParaRPr lang="en-US" altLang="en-US"/>
          </a:p>
        </p:txBody>
      </p:sp>
    </p:spTree>
    <p:extLst>
      <p:ext uri="{BB962C8B-B14F-4D97-AF65-F5344CB8AC3E}">
        <p14:creationId xmlns:p14="http://schemas.microsoft.com/office/powerpoint/2010/main" val="45265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023C49BA-F4E2-4545-94ED-5B8674F8DFC4}"/>
              </a:ext>
            </a:extLst>
          </p:cNvPr>
          <p:cNvSpPr>
            <a:spLocks noGrp="1" noChangeArrowheads="1"/>
          </p:cNvSpPr>
          <p:nvPr>
            <p:ph type="sldNum" sz="quarter" idx="10"/>
          </p:nvPr>
        </p:nvSpPr>
        <p:spPr>
          <a:ln/>
        </p:spPr>
        <p:txBody>
          <a:bodyPr/>
          <a:lstStyle>
            <a:lvl1pPr>
              <a:defRPr/>
            </a:lvl1pPr>
          </a:lstStyle>
          <a:p>
            <a:r>
              <a:rPr lang="en-US" altLang="en-US"/>
              <a:t>5.</a:t>
            </a:r>
            <a:fld id="{A4E1C8E4-BC56-41FA-88E0-C9771A9ED118}" type="slidenum">
              <a:rPr lang="en-US" altLang="en-US"/>
              <a:pPr/>
              <a:t>‹#›</a:t>
            </a:fld>
            <a:endParaRPr lang="en-US" altLang="en-US"/>
          </a:p>
        </p:txBody>
      </p:sp>
    </p:spTree>
    <p:extLst>
      <p:ext uri="{BB962C8B-B14F-4D97-AF65-F5344CB8AC3E}">
        <p14:creationId xmlns:p14="http://schemas.microsoft.com/office/powerpoint/2010/main" val="1838607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D7E3CF08-80C2-477C-BA0A-B15B1A583F32}"/>
              </a:ext>
            </a:extLst>
          </p:cNvPr>
          <p:cNvSpPr>
            <a:spLocks noGrp="1" noChangeArrowheads="1"/>
          </p:cNvSpPr>
          <p:nvPr>
            <p:ph type="sldNum" sz="quarter" idx="10"/>
          </p:nvPr>
        </p:nvSpPr>
        <p:spPr>
          <a:ln/>
        </p:spPr>
        <p:txBody>
          <a:bodyPr/>
          <a:lstStyle>
            <a:lvl1pPr>
              <a:defRPr/>
            </a:lvl1pPr>
          </a:lstStyle>
          <a:p>
            <a:r>
              <a:rPr lang="en-US" altLang="en-US"/>
              <a:t>5.</a:t>
            </a:r>
            <a:fld id="{BD4F7B0B-8FE1-420E-A161-C7673105695E}" type="slidenum">
              <a:rPr lang="en-US" altLang="en-US"/>
              <a:pPr/>
              <a:t>‹#›</a:t>
            </a:fld>
            <a:endParaRPr lang="en-US" altLang="en-US"/>
          </a:p>
        </p:txBody>
      </p:sp>
    </p:spTree>
    <p:extLst>
      <p:ext uri="{BB962C8B-B14F-4D97-AF65-F5344CB8AC3E}">
        <p14:creationId xmlns:p14="http://schemas.microsoft.com/office/powerpoint/2010/main" val="33661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7D91242-0E3D-4C7C-8877-C804ECCB875F}" type="datetime1">
              <a:rPr lang="ar-SA" smtClean="0"/>
              <a:pPr/>
              <a:t>30/01/1442</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C6C18CD-5869-4000-9223-95330CB63745}"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2143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anose="030F0702030302020204" pitchFamily="66" charset="0"/>
              </a:defRPr>
            </a:lvl1pPr>
          </a:lstStyle>
          <a:p>
            <a:r>
              <a:rPr lang="ar-SA" dirty="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4714343-7237-44F6-ABE6-335A122D7D9D}" type="datetime1">
              <a:rPr lang="ar-SA" smtClean="0"/>
              <a:pPr/>
              <a:t>30/01/1442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1156778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1" cap="none" baseline="0">
                <a:latin typeface="Comic Sans MS" panose="030F0702030302020204" pitchFamily="66" charset="0"/>
              </a:defRPr>
            </a:lvl1p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E8DC0B0-4EB6-4039-AA68-F2B7D8C20EB2}" type="datetime1">
              <a:rPr lang="ar-SA" smtClean="0"/>
              <a:pPr/>
              <a:t>30/01/1442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13121104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5" name="Date Placeholder 4"/>
          <p:cNvSpPr>
            <a:spLocks noGrp="1"/>
          </p:cNvSpPr>
          <p:nvPr>
            <p:ph type="dt" sz="half" idx="10"/>
          </p:nvPr>
        </p:nvSpPr>
        <p:spPr/>
        <p:txBody>
          <a:bodyPr/>
          <a:lstStyle/>
          <a:p>
            <a:fld id="{559A1B43-37F4-4177-BEC0-277FBBF16B19}" type="datetime1">
              <a:rPr lang="ar-SA" smtClean="0"/>
              <a:pPr/>
              <a:t>30/01/1442</a:t>
            </a:fld>
            <a:endParaRPr lang="ar-SA"/>
          </a:p>
        </p:txBody>
      </p:sp>
      <p:sp>
        <p:nvSpPr>
          <p:cNvPr id="6" name="Footer Placeholder 5"/>
          <p:cNvSpPr>
            <a:spLocks noGrp="1"/>
          </p:cNvSpPr>
          <p:nvPr>
            <p:ph type="ftr" sz="quarter" idx="11"/>
          </p:nvPr>
        </p:nvSpPr>
        <p:spPr/>
        <p:txBody>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extLst>
      <p:ext uri="{BB962C8B-B14F-4D97-AF65-F5344CB8AC3E}">
        <p14:creationId xmlns:p14="http://schemas.microsoft.com/office/powerpoint/2010/main" val="1726343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1FD7EF4-7735-4692-B84D-CC28B9853D56}" type="datetime1">
              <a:rPr lang="ar-SA" smtClean="0"/>
              <a:pPr/>
              <a:t>30/01/1442</a:t>
            </a:fld>
            <a:endParaRPr lang="ar-SA"/>
          </a:p>
        </p:txBody>
      </p:sp>
      <p:sp>
        <p:nvSpPr>
          <p:cNvPr id="8" name="Footer Placeholder 7"/>
          <p:cNvSpPr>
            <a:spLocks noGrp="1"/>
          </p:cNvSpPr>
          <p:nvPr>
            <p:ph type="ftr" sz="quarter" idx="11"/>
          </p:nvPr>
        </p:nvSpPr>
        <p:spPr/>
        <p:txBody>
          <a:bodyPr/>
          <a:lstStyle/>
          <a:p>
            <a:r>
              <a:rPr lang="en-AU" dirty="0"/>
              <a:t>Dr. Rayed AlGhamdi</a:t>
            </a:r>
            <a:endParaRPr lang="ar-SA" dirty="0"/>
          </a:p>
        </p:txBody>
      </p:sp>
      <p:sp>
        <p:nvSpPr>
          <p:cNvPr id="9" name="Slide Number Placeholder 8"/>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1796558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818D8FF4-F3BE-4EEA-81F5-0B8AC1B3E008}" type="datetime1">
              <a:rPr lang="ar-SA" smtClean="0"/>
              <a:pPr/>
              <a:t>30/01/1442</a:t>
            </a:fld>
            <a:endParaRPr lang="ar-SA"/>
          </a:p>
        </p:txBody>
      </p:sp>
      <p:sp>
        <p:nvSpPr>
          <p:cNvPr id="4" name="Footer Placeholder 3"/>
          <p:cNvSpPr>
            <a:spLocks noGrp="1"/>
          </p:cNvSpPr>
          <p:nvPr>
            <p:ph type="ftr" sz="quarter" idx="11"/>
          </p:nvPr>
        </p:nvSpPr>
        <p:spPr/>
        <p:txBody>
          <a:bodyPr/>
          <a:lstStyle/>
          <a:p>
            <a:r>
              <a:rPr lang="en-AU" dirty="0"/>
              <a:t>Dr. Rayed AlGhamdi</a:t>
            </a:r>
            <a:endParaRPr lang="ar-SA" dirty="0"/>
          </a:p>
        </p:txBody>
      </p:sp>
      <p:sp>
        <p:nvSpPr>
          <p:cNvPr id="5" name="Slide Number Placeholder 4"/>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1739226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229E7-24DA-4D35-9B12-4FE0CD16ECA3}" type="datetime1">
              <a:rPr lang="ar-SA" smtClean="0"/>
              <a:pPr/>
              <a:t>30/01/1442</a:t>
            </a:fld>
            <a:endParaRPr lang="ar-SA"/>
          </a:p>
        </p:txBody>
      </p:sp>
      <p:sp>
        <p:nvSpPr>
          <p:cNvPr id="3" name="Footer Placeholder 2"/>
          <p:cNvSpPr>
            <a:spLocks noGrp="1"/>
          </p:cNvSpPr>
          <p:nvPr>
            <p:ph type="ftr" sz="quarter" idx="11"/>
          </p:nvPr>
        </p:nvSpPr>
        <p:spPr/>
        <p:txBody>
          <a:bodyPr/>
          <a:lstStyle/>
          <a:p>
            <a:r>
              <a:rPr lang="en-AU" dirty="0"/>
              <a:t>Dr. Rayed AlGhamdi</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6823582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915722-8720-40B6-908F-5FF53CD72032}" type="datetime1">
              <a:rPr lang="ar-SA" smtClean="0"/>
              <a:pPr/>
              <a:t>30/01/1442</a:t>
            </a:fld>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Tree>
    <p:extLst>
      <p:ext uri="{BB962C8B-B14F-4D97-AF65-F5344CB8AC3E}">
        <p14:creationId xmlns:p14="http://schemas.microsoft.com/office/powerpoint/2010/main" val="3404059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9B8C3F25-FCA0-48F4-83BE-B3A60C116091}"/>
              </a:ext>
            </a:extLst>
          </p:cNvPr>
          <p:cNvSpPr>
            <a:spLocks noGrp="1" noChangeArrowheads="1"/>
          </p:cNvSpPr>
          <p:nvPr>
            <p:ph type="sldNum" sz="quarter" idx="10"/>
          </p:nvPr>
        </p:nvSpPr>
        <p:spPr>
          <a:ln/>
        </p:spPr>
        <p:txBody>
          <a:bodyPr/>
          <a:lstStyle>
            <a:lvl1pPr>
              <a:defRPr/>
            </a:lvl1pPr>
          </a:lstStyle>
          <a:p>
            <a:r>
              <a:rPr lang="en-US" altLang="en-US"/>
              <a:t>5.</a:t>
            </a:r>
            <a:fld id="{A6F0023D-8C32-479D-AF41-8141D0F39AAB}" type="slidenum">
              <a:rPr lang="en-US" altLang="en-US"/>
              <a:pPr/>
              <a:t>‹#›</a:t>
            </a:fld>
            <a:endParaRPr lang="en-US" altLang="en-US"/>
          </a:p>
        </p:txBody>
      </p:sp>
    </p:spTree>
    <p:extLst>
      <p:ext uri="{BB962C8B-B14F-4D97-AF65-F5344CB8AC3E}">
        <p14:creationId xmlns:p14="http://schemas.microsoft.com/office/powerpoint/2010/main" val="28574411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A8F72B0-D174-43CF-8102-CA9A1D14D626}" type="datetime1">
              <a:rPr lang="ar-SA" smtClean="0"/>
              <a:pPr/>
              <a:t>30/01/1442</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7771356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C3CF432C-5FAB-403A-AB7F-84AD713533FD}" type="datetime1">
              <a:rPr lang="ar-SA" smtClean="0"/>
              <a:pPr/>
              <a:t>30/01/1442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2566001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689E91B5-8CE5-4DB0-A793-169AB3CD62DC}" type="datetime1">
              <a:rPr lang="ar-SA" smtClean="0"/>
              <a:pPr/>
              <a:t>30/01/1442</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extLst>
      <p:ext uri="{BB962C8B-B14F-4D97-AF65-F5344CB8AC3E}">
        <p14:creationId xmlns:p14="http://schemas.microsoft.com/office/powerpoint/2010/main" val="19791619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9B214768-07AB-E942-A7EF-F5B4495749FA}"/>
              </a:ext>
            </a:extLst>
          </p:cNvPr>
          <p:cNvGrpSpPr>
            <a:grpSpLocks/>
          </p:cNvGrpSpPr>
          <p:nvPr/>
        </p:nvGrpSpPr>
        <p:grpSpPr bwMode="auto">
          <a:xfrm>
            <a:off x="0" y="2438400"/>
            <a:ext cx="9009063" cy="1052513"/>
            <a:chOff x="0" y="1536"/>
            <a:chExt cx="5675" cy="663"/>
          </a:xfrm>
        </p:grpSpPr>
        <p:grpSp>
          <p:nvGrpSpPr>
            <p:cNvPr id="5" name="Group 3">
              <a:extLst>
                <a:ext uri="{FF2B5EF4-FFF2-40B4-BE49-F238E27FC236}">
                  <a16:creationId xmlns:a16="http://schemas.microsoft.com/office/drawing/2014/main" id="{61BD0C0C-59C8-8F48-B05E-3E0C725DB174}"/>
                </a:ext>
              </a:extLst>
            </p:cNvPr>
            <p:cNvGrpSpPr>
              <a:grpSpLocks/>
            </p:cNvGrpSpPr>
            <p:nvPr/>
          </p:nvGrpSpPr>
          <p:grpSpPr bwMode="auto">
            <a:xfrm>
              <a:off x="183" y="1604"/>
              <a:ext cx="448" cy="299"/>
              <a:chOff x="720" y="336"/>
              <a:chExt cx="624" cy="432"/>
            </a:xfrm>
          </p:grpSpPr>
          <p:sp>
            <p:nvSpPr>
              <p:cNvPr id="12" name="Rectangle 4">
                <a:extLst>
                  <a:ext uri="{FF2B5EF4-FFF2-40B4-BE49-F238E27FC236}">
                    <a16:creationId xmlns:a16="http://schemas.microsoft.com/office/drawing/2014/main" id="{DD8D33CF-8529-D44B-9AA1-BA01C53889A1}"/>
                  </a:ext>
                </a:extLst>
              </p:cNvPr>
              <p:cNvSpPr>
                <a:spLocks noChangeArrowheads="1"/>
              </p:cNvSpPr>
              <p:nvPr/>
            </p:nvSpPr>
            <p:spPr bwMode="auto">
              <a:xfrm>
                <a:off x="720" y="336"/>
                <a:ext cx="384" cy="432"/>
              </a:xfrm>
              <a:prstGeom prst="rect">
                <a:avLst/>
              </a:prstGeom>
              <a:solidFill>
                <a:schemeClr val="folHlink"/>
              </a:soli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sp>
            <p:nvSpPr>
              <p:cNvPr id="13" name="Rectangle 5">
                <a:extLst>
                  <a:ext uri="{FF2B5EF4-FFF2-40B4-BE49-F238E27FC236}">
                    <a16:creationId xmlns:a16="http://schemas.microsoft.com/office/drawing/2014/main" id="{AD4747A6-E421-074C-957E-DABE5F0B32B8}"/>
                  </a:ext>
                </a:extLst>
              </p:cNvPr>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grpSp>
        <p:grpSp>
          <p:nvGrpSpPr>
            <p:cNvPr id="6" name="Group 6">
              <a:extLst>
                <a:ext uri="{FF2B5EF4-FFF2-40B4-BE49-F238E27FC236}">
                  <a16:creationId xmlns:a16="http://schemas.microsoft.com/office/drawing/2014/main" id="{2796EF67-632B-9F45-8AE8-6B740DBA04C3}"/>
                </a:ext>
              </a:extLst>
            </p:cNvPr>
            <p:cNvGrpSpPr>
              <a:grpSpLocks/>
            </p:cNvGrpSpPr>
            <p:nvPr/>
          </p:nvGrpSpPr>
          <p:grpSpPr bwMode="auto">
            <a:xfrm>
              <a:off x="261" y="1870"/>
              <a:ext cx="465" cy="299"/>
              <a:chOff x="912" y="2640"/>
              <a:chExt cx="672" cy="432"/>
            </a:xfrm>
          </p:grpSpPr>
          <p:sp>
            <p:nvSpPr>
              <p:cNvPr id="10" name="Rectangle 7">
                <a:extLst>
                  <a:ext uri="{FF2B5EF4-FFF2-40B4-BE49-F238E27FC236}">
                    <a16:creationId xmlns:a16="http://schemas.microsoft.com/office/drawing/2014/main" id="{CFF91247-344D-5141-9A00-417BA2CD17AD}"/>
                  </a:ext>
                </a:extLst>
              </p:cNvPr>
              <p:cNvSpPr>
                <a:spLocks noChangeArrowheads="1"/>
              </p:cNvSpPr>
              <p:nvPr/>
            </p:nvSpPr>
            <p:spPr bwMode="auto">
              <a:xfrm>
                <a:off x="912" y="2640"/>
                <a:ext cx="384" cy="432"/>
              </a:xfrm>
              <a:prstGeom prst="rect">
                <a:avLst/>
              </a:prstGeom>
              <a:solidFill>
                <a:schemeClr val="accent2"/>
              </a:soli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sp>
            <p:nvSpPr>
              <p:cNvPr id="11" name="Rectangle 8">
                <a:extLst>
                  <a:ext uri="{FF2B5EF4-FFF2-40B4-BE49-F238E27FC236}">
                    <a16:creationId xmlns:a16="http://schemas.microsoft.com/office/drawing/2014/main" id="{DB1E7DE3-1D9C-2544-94A6-E0B0B316EA80}"/>
                  </a:ext>
                </a:extLst>
              </p:cNvPr>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grpSp>
        <p:sp>
          <p:nvSpPr>
            <p:cNvPr id="7" name="Rectangle 9">
              <a:extLst>
                <a:ext uri="{FF2B5EF4-FFF2-40B4-BE49-F238E27FC236}">
                  <a16:creationId xmlns:a16="http://schemas.microsoft.com/office/drawing/2014/main" id="{3424C10D-5A05-F146-94B3-2C4A5B168898}"/>
                </a:ext>
              </a:extLst>
            </p:cNvPr>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C0C0C0"/>
                  </a:outerShdw>
                </a:effectLst>
              </a:endParaRPr>
            </a:p>
          </p:txBody>
        </p:sp>
        <p:sp>
          <p:nvSpPr>
            <p:cNvPr id="8" name="Rectangle 10">
              <a:extLst>
                <a:ext uri="{FF2B5EF4-FFF2-40B4-BE49-F238E27FC236}">
                  <a16:creationId xmlns:a16="http://schemas.microsoft.com/office/drawing/2014/main" id="{C444CF49-4C24-BE4B-B5A6-9F3123885B7A}"/>
                </a:ext>
              </a:extLst>
            </p:cNvPr>
            <p:cNvSpPr>
              <a:spLocks noChangeArrowheads="1"/>
            </p:cNvSpPr>
            <p:nvPr/>
          </p:nvSpPr>
          <p:spPr bwMode="auto">
            <a:xfrm>
              <a:off x="400" y="1536"/>
              <a:ext cx="20" cy="663"/>
            </a:xfrm>
            <a:prstGeom prst="rect">
              <a:avLst/>
            </a:prstGeom>
            <a:solidFill>
              <a:schemeClr val="bg2"/>
            </a:soli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sp>
          <p:nvSpPr>
            <p:cNvPr id="9" name="Rectangle 11">
              <a:extLst>
                <a:ext uri="{FF2B5EF4-FFF2-40B4-BE49-F238E27FC236}">
                  <a16:creationId xmlns:a16="http://schemas.microsoft.com/office/drawing/2014/main" id="{563FF5FC-4BAB-454E-A2E4-CA4837501C40}"/>
                </a:ext>
              </a:extLst>
            </p:cNvPr>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defRPr/>
              </a:pPr>
              <a:endParaRPr lang="en-US" altLang="en-US">
                <a:effectLst>
                  <a:outerShdw blurRad="38100" dist="38100" dir="2700000" algn="tl">
                    <a:srgbClr val="FFFFFF"/>
                  </a:outerShdw>
                </a:effectLst>
              </a:endParaRPr>
            </a:p>
          </p:txBody>
        </p:sp>
      </p:grpSp>
      <p:sp>
        <p:nvSpPr>
          <p:cNvPr id="14" name="Text Box 17">
            <a:extLst>
              <a:ext uri="{FF2B5EF4-FFF2-40B4-BE49-F238E27FC236}">
                <a16:creationId xmlns:a16="http://schemas.microsoft.com/office/drawing/2014/main" id="{CDD1FF57-9E53-1243-B275-D6B6E2C15ADB}"/>
              </a:ext>
            </a:extLst>
          </p:cNvPr>
          <p:cNvSpPr txBox="1">
            <a:spLocks noChangeArrowheads="1"/>
          </p:cNvSpPr>
          <p:nvPr userDrawn="1"/>
        </p:nvSpPr>
        <p:spPr bwMode="auto">
          <a:xfrm>
            <a:off x="0" y="6553200"/>
            <a:ext cx="2209800" cy="304800"/>
          </a:xfrm>
          <a:prstGeom prst="rect">
            <a:avLst/>
          </a:prstGeom>
          <a:noFill/>
          <a:ln>
            <a:noFill/>
          </a:ln>
          <a:effec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eaLnBrk="1" hangingPunct="1">
              <a:spcBef>
                <a:spcPct val="50000"/>
              </a:spcBef>
              <a:defRPr/>
            </a:pPr>
            <a:r>
              <a:rPr lang="en-US" altLang="en-US" sz="1400" b="0" i="0" baseline="0">
                <a:latin typeface="McGrawHill-Italic" pitchFamily="2" charset="0"/>
              </a:rPr>
              <a:t>McGraw-Hill</a:t>
            </a:r>
            <a:endParaRPr lang="en-US" altLang="en-US" b="0" i="0" baseline="0"/>
          </a:p>
        </p:txBody>
      </p:sp>
      <p:sp>
        <p:nvSpPr>
          <p:cNvPr id="15" name="Text Box 18">
            <a:extLst>
              <a:ext uri="{FF2B5EF4-FFF2-40B4-BE49-F238E27FC236}">
                <a16:creationId xmlns:a16="http://schemas.microsoft.com/office/drawing/2014/main" id="{33C4036B-C7F7-7B41-A870-AEF203137794}"/>
              </a:ext>
            </a:extLst>
          </p:cNvPr>
          <p:cNvSpPr txBox="1">
            <a:spLocks noChangeArrowheads="1"/>
          </p:cNvSpPr>
          <p:nvPr userDrawn="1"/>
        </p:nvSpPr>
        <p:spPr bwMode="auto">
          <a:xfrm>
            <a:off x="4572000" y="6553200"/>
            <a:ext cx="4572000" cy="304800"/>
          </a:xfrm>
          <a:prstGeom prst="rect">
            <a:avLst/>
          </a:prstGeom>
          <a:noFill/>
          <a:ln>
            <a:noFill/>
          </a:ln>
          <a:effec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r" eaLnBrk="1" hangingPunct="1">
              <a:spcBef>
                <a:spcPct val="50000"/>
              </a:spcBef>
              <a:buFontTx/>
              <a:buChar char="©"/>
              <a:defRPr/>
            </a:pPr>
            <a:r>
              <a:rPr lang="en-US" altLang="en-US" sz="1400" b="0" i="0" baseline="0">
                <a:latin typeface="McGrawHill-Italic" pitchFamily="2" charset="0"/>
              </a:rPr>
              <a:t>The McGraw-Hill Companies, Inc., 2000</a:t>
            </a:r>
            <a:endParaRPr lang="en-US" altLang="en-US" b="0" i="0" baseline="0"/>
          </a:p>
        </p:txBody>
      </p:sp>
      <p:sp>
        <p:nvSpPr>
          <p:cNvPr id="210956" name="Rectangle 12"/>
          <p:cNvSpPr>
            <a:spLocks noGrp="1" noChangeArrowheads="1"/>
          </p:cNvSpPr>
          <p:nvPr>
            <p:ph type="ctrTitle"/>
          </p:nvPr>
        </p:nvSpPr>
        <p:spPr bwMode="auto">
          <a:xfrm>
            <a:off x="990600" y="1676400"/>
            <a:ext cx="7772400" cy="1462088"/>
          </a:xfrm>
          <a:prstGeom prst="rect">
            <a:avLst/>
          </a:prstGeom>
          <a:noFill/>
        </p:spPr>
        <p:txBody>
          <a:bodyPr vert="horz" wrap="square" lIns="91440" tIns="45720" rIns="91440" bIns="45720" numCol="1" anchor="b" anchorCtr="0" compatLnSpc="1">
            <a:prstTxWarp prst="textNoShape">
              <a:avLst/>
            </a:prstTxWarp>
          </a:bodyPr>
          <a:lstStyle>
            <a:lvl1pPr>
              <a:defRPr/>
            </a:lvl1pPr>
          </a:lstStyle>
          <a:p>
            <a:pPr lvl="0"/>
            <a:r>
              <a:rPr lang="en-US" altLang="en-US" noProof="0"/>
              <a:t>Click to edit Master title style</a:t>
            </a:r>
          </a:p>
        </p:txBody>
      </p:sp>
      <p:sp>
        <p:nvSpPr>
          <p:cNvPr id="210957" name="Rectangle 13"/>
          <p:cNvSpPr>
            <a:spLocks noGrp="1" noChangeArrowheads="1"/>
          </p:cNvSpPr>
          <p:nvPr>
            <p:ph type="subTitle" idx="1"/>
          </p:nvPr>
        </p:nvSpPr>
        <p:spPr bwMode="auto">
          <a:xfrm>
            <a:off x="1371600" y="3886200"/>
            <a:ext cx="6400800" cy="1752600"/>
          </a:xfrm>
          <a:prstGeom prst="rect">
            <a:avLst/>
          </a:prstGeom>
          <a:noFill/>
        </p:spPr>
        <p:txBody>
          <a:bodyPr vert="horz" wrap="square" lIns="91440" tIns="45720" rIns="91440" bIns="45720" numCol="1" anchor="t" anchorCtr="0" compatLnSpc="1">
            <a:prstTxWarp prst="textNoShape">
              <a:avLst/>
            </a:prstTxWarp>
          </a:bodyPr>
          <a:lstStyle>
            <a:lvl1pPr marL="0" indent="0" algn="ctr">
              <a:buFont typeface="Wingdings" panose="05000000000000000000" pitchFamily="2" charset="2"/>
              <a:buNone/>
              <a:defRPr/>
            </a:lvl1pPr>
          </a:lstStyle>
          <a:p>
            <a:pPr lvl="0"/>
            <a:r>
              <a:rPr lang="en-US" altLang="en-US" noProof="0"/>
              <a:t>Click to edit Master subtitle style</a:t>
            </a:r>
          </a:p>
        </p:txBody>
      </p:sp>
      <p:sp>
        <p:nvSpPr>
          <p:cNvPr id="16" name="Date Placeholder 15">
            <a:extLst>
              <a:ext uri="{FF2B5EF4-FFF2-40B4-BE49-F238E27FC236}">
                <a16:creationId xmlns:a16="http://schemas.microsoft.com/office/drawing/2014/main" id="{74AEDDE0-BFF7-6944-9288-8FF3C44AC316}"/>
              </a:ext>
            </a:extLst>
          </p:cNvPr>
          <p:cNvSpPr>
            <a:spLocks noGrp="1" noChangeArrowheads="1"/>
          </p:cNvSpPr>
          <p:nvPr>
            <p:ph type="dt" sz="half" idx="10"/>
          </p:nvPr>
        </p:nvSpPr>
        <p:spPr bwMode="auto">
          <a:xfrm>
            <a:off x="990600" y="6248400"/>
            <a:ext cx="19050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400" b="0" i="0" baseline="0">
                <a:solidFill>
                  <a:schemeClr val="bg2"/>
                </a:solidFill>
                <a:latin typeface="Tahoma" panose="020B0604030504040204" pitchFamily="34" charset="0"/>
              </a:defRPr>
            </a:lvl1pPr>
          </a:lstStyle>
          <a:p>
            <a:pPr>
              <a:defRPr/>
            </a:pPr>
            <a:endParaRPr lang="en-US" altLang="en-US"/>
          </a:p>
        </p:txBody>
      </p:sp>
      <p:sp>
        <p:nvSpPr>
          <p:cNvPr id="17" name="Footer Placeholder 16">
            <a:extLst>
              <a:ext uri="{FF2B5EF4-FFF2-40B4-BE49-F238E27FC236}">
                <a16:creationId xmlns:a16="http://schemas.microsoft.com/office/drawing/2014/main" id="{95395739-B69E-CF4D-864B-ECCDAC6E021E}"/>
              </a:ext>
            </a:extLst>
          </p:cNvPr>
          <p:cNvSpPr>
            <a:spLocks noGrp="1" noChangeArrowheads="1"/>
          </p:cNvSpPr>
          <p:nvPr>
            <p:ph type="ftr" sz="quarter" idx="11"/>
          </p:nvPr>
        </p:nvSpPr>
        <p:spPr bwMode="auto">
          <a:xfrm>
            <a:off x="3429000" y="6248400"/>
            <a:ext cx="2895600" cy="45720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400" b="0" i="0" baseline="0">
                <a:solidFill>
                  <a:schemeClr val="bg2"/>
                </a:solidFill>
                <a:latin typeface="Tahoma" panose="020B0604030504040204" pitchFamily="34" charset="0"/>
              </a:defRPr>
            </a:lvl1pPr>
          </a:lstStyle>
          <a:p>
            <a:pPr>
              <a:defRPr/>
            </a:pPr>
            <a:endParaRPr lang="en-US" altLang="en-US"/>
          </a:p>
        </p:txBody>
      </p:sp>
      <p:sp>
        <p:nvSpPr>
          <p:cNvPr id="18" name="Slide Number Placeholder 17">
            <a:extLst>
              <a:ext uri="{FF2B5EF4-FFF2-40B4-BE49-F238E27FC236}">
                <a16:creationId xmlns:a16="http://schemas.microsoft.com/office/drawing/2014/main" id="{C20681F5-3C97-8B42-A5AA-DC903BB53B21}"/>
              </a:ext>
            </a:extLst>
          </p:cNvPr>
          <p:cNvSpPr>
            <a:spLocks noGrp="1" noChangeArrowheads="1"/>
          </p:cNvSpPr>
          <p:nvPr>
            <p:ph type="sldNum" sz="quarter" idx="12"/>
          </p:nvPr>
        </p:nvSpPr>
        <p:spPr>
          <a:xfrm>
            <a:off x="6858000" y="6248400"/>
            <a:ext cx="1905000" cy="457200"/>
          </a:xfrm>
        </p:spPr>
        <p:txBody>
          <a:bodyPr/>
          <a:lstStyle>
            <a:lvl1pPr algn="r">
              <a:defRPr sz="1400" b="0">
                <a:latin typeface="Tahoma" panose="020B0604030504040204" pitchFamily="34" charset="0"/>
              </a:defRPr>
            </a:lvl1pPr>
          </a:lstStyle>
          <a:p>
            <a:pPr>
              <a:defRPr/>
            </a:pPr>
            <a:fld id="{83565F6A-C053-4941-B5ED-8FC7501EB657}" type="slidenum">
              <a:rPr lang="en-US" altLang="en-US"/>
              <a:pPr>
                <a:defRPr/>
              </a:pPr>
              <a:t>‹#›</a:t>
            </a:fld>
            <a:endParaRPr lang="en-US" altLang="en-US"/>
          </a:p>
        </p:txBody>
      </p:sp>
    </p:spTree>
    <p:extLst>
      <p:ext uri="{BB962C8B-B14F-4D97-AF65-F5344CB8AC3E}">
        <p14:creationId xmlns:p14="http://schemas.microsoft.com/office/powerpoint/2010/main" val="41929152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966FF888-A3F4-B84B-AE65-021B8552EB65}"/>
              </a:ext>
            </a:extLst>
          </p:cNvPr>
          <p:cNvSpPr>
            <a:spLocks noGrp="1" noChangeArrowheads="1"/>
          </p:cNvSpPr>
          <p:nvPr>
            <p:ph type="sldNum" sz="quarter" idx="10"/>
          </p:nvPr>
        </p:nvSpPr>
        <p:spPr>
          <a:ln/>
        </p:spPr>
        <p:txBody>
          <a:bodyPr/>
          <a:lstStyle>
            <a:lvl1pPr>
              <a:defRPr/>
            </a:lvl1pPr>
          </a:lstStyle>
          <a:p>
            <a:pPr>
              <a:defRPr/>
            </a:pPr>
            <a:r>
              <a:rPr lang="en-US" altLang="en-US"/>
              <a:t>5.</a:t>
            </a:r>
            <a:fld id="{8F0072E2-D63F-8149-BC41-802388617042}" type="slidenum">
              <a:rPr lang="en-US" altLang="en-US" smtClean="0"/>
              <a:pPr>
                <a:defRPr/>
              </a:pPr>
              <a:t>‹#›</a:t>
            </a:fld>
            <a:endParaRPr lang="en-US" altLang="en-US"/>
          </a:p>
        </p:txBody>
      </p:sp>
    </p:spTree>
    <p:extLst>
      <p:ext uri="{BB962C8B-B14F-4D97-AF65-F5344CB8AC3E}">
        <p14:creationId xmlns:p14="http://schemas.microsoft.com/office/powerpoint/2010/main" val="4378721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16">
            <a:extLst>
              <a:ext uri="{FF2B5EF4-FFF2-40B4-BE49-F238E27FC236}">
                <a16:creationId xmlns:a16="http://schemas.microsoft.com/office/drawing/2014/main" id="{D74CAD27-183C-3648-9AA3-F4883E5BF505}"/>
              </a:ext>
            </a:extLst>
          </p:cNvPr>
          <p:cNvSpPr>
            <a:spLocks noGrp="1" noChangeArrowheads="1"/>
          </p:cNvSpPr>
          <p:nvPr>
            <p:ph type="sldNum" sz="quarter" idx="10"/>
          </p:nvPr>
        </p:nvSpPr>
        <p:spPr>
          <a:ln/>
        </p:spPr>
        <p:txBody>
          <a:bodyPr/>
          <a:lstStyle>
            <a:lvl1pPr>
              <a:defRPr/>
            </a:lvl1pPr>
          </a:lstStyle>
          <a:p>
            <a:pPr>
              <a:defRPr/>
            </a:pPr>
            <a:r>
              <a:rPr lang="en-US" altLang="en-US"/>
              <a:t>5.</a:t>
            </a:r>
            <a:fld id="{5F47D07A-F774-E84E-B3F7-B7E1153031AE}" type="slidenum">
              <a:rPr lang="en-US" altLang="en-US" smtClean="0"/>
              <a:pPr>
                <a:defRPr/>
              </a:pPr>
              <a:t>‹#›</a:t>
            </a:fld>
            <a:endParaRPr lang="en-US" altLang="en-US"/>
          </a:p>
        </p:txBody>
      </p:sp>
    </p:spTree>
    <p:extLst>
      <p:ext uri="{BB962C8B-B14F-4D97-AF65-F5344CB8AC3E}">
        <p14:creationId xmlns:p14="http://schemas.microsoft.com/office/powerpoint/2010/main" val="31678478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6">
            <a:extLst>
              <a:ext uri="{FF2B5EF4-FFF2-40B4-BE49-F238E27FC236}">
                <a16:creationId xmlns:a16="http://schemas.microsoft.com/office/drawing/2014/main" id="{B28DFE57-D069-E247-8142-30F85FC8F1B2}"/>
              </a:ext>
            </a:extLst>
          </p:cNvPr>
          <p:cNvSpPr>
            <a:spLocks noGrp="1" noChangeArrowheads="1"/>
          </p:cNvSpPr>
          <p:nvPr>
            <p:ph type="sldNum" sz="quarter" idx="10"/>
          </p:nvPr>
        </p:nvSpPr>
        <p:spPr>
          <a:ln/>
        </p:spPr>
        <p:txBody>
          <a:bodyPr/>
          <a:lstStyle>
            <a:lvl1pPr>
              <a:defRPr/>
            </a:lvl1pPr>
          </a:lstStyle>
          <a:p>
            <a:pPr>
              <a:defRPr/>
            </a:pPr>
            <a:r>
              <a:rPr lang="en-US" altLang="en-US"/>
              <a:t>5.</a:t>
            </a:r>
            <a:fld id="{E1A8C8A2-4762-BA4A-AB64-F60DE128B06B}" type="slidenum">
              <a:rPr lang="en-US" altLang="en-US" smtClean="0"/>
              <a:pPr>
                <a:defRPr/>
              </a:pPr>
              <a:t>‹#›</a:t>
            </a:fld>
            <a:endParaRPr lang="en-US" altLang="en-US"/>
          </a:p>
        </p:txBody>
      </p:sp>
    </p:spTree>
    <p:extLst>
      <p:ext uri="{BB962C8B-B14F-4D97-AF65-F5344CB8AC3E}">
        <p14:creationId xmlns:p14="http://schemas.microsoft.com/office/powerpoint/2010/main" val="2859712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6">
            <a:extLst>
              <a:ext uri="{FF2B5EF4-FFF2-40B4-BE49-F238E27FC236}">
                <a16:creationId xmlns:a16="http://schemas.microsoft.com/office/drawing/2014/main" id="{EBF0ED92-33CE-764D-9546-734E5DBD99A2}"/>
              </a:ext>
            </a:extLst>
          </p:cNvPr>
          <p:cNvSpPr>
            <a:spLocks noGrp="1" noChangeArrowheads="1"/>
          </p:cNvSpPr>
          <p:nvPr>
            <p:ph type="sldNum" sz="quarter" idx="10"/>
          </p:nvPr>
        </p:nvSpPr>
        <p:spPr>
          <a:ln/>
        </p:spPr>
        <p:txBody>
          <a:bodyPr/>
          <a:lstStyle>
            <a:lvl1pPr>
              <a:defRPr/>
            </a:lvl1pPr>
          </a:lstStyle>
          <a:p>
            <a:pPr>
              <a:defRPr/>
            </a:pPr>
            <a:r>
              <a:rPr lang="en-US" altLang="en-US"/>
              <a:t>5.</a:t>
            </a:r>
            <a:fld id="{A8273CCF-D945-B04A-A7AC-15FFAFA6D1D7}" type="slidenum">
              <a:rPr lang="en-US" altLang="en-US" smtClean="0"/>
              <a:pPr>
                <a:defRPr/>
              </a:pPr>
              <a:t>‹#›</a:t>
            </a:fld>
            <a:endParaRPr lang="en-US" altLang="en-US"/>
          </a:p>
        </p:txBody>
      </p:sp>
    </p:spTree>
    <p:extLst>
      <p:ext uri="{BB962C8B-B14F-4D97-AF65-F5344CB8AC3E}">
        <p14:creationId xmlns:p14="http://schemas.microsoft.com/office/powerpoint/2010/main" val="2947424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Rectangle 16">
            <a:extLst>
              <a:ext uri="{FF2B5EF4-FFF2-40B4-BE49-F238E27FC236}">
                <a16:creationId xmlns:a16="http://schemas.microsoft.com/office/drawing/2014/main" id="{37498E5E-5580-EC45-AAD8-0F691A967302}"/>
              </a:ext>
            </a:extLst>
          </p:cNvPr>
          <p:cNvSpPr>
            <a:spLocks noGrp="1" noChangeArrowheads="1"/>
          </p:cNvSpPr>
          <p:nvPr>
            <p:ph type="sldNum" sz="quarter" idx="10"/>
          </p:nvPr>
        </p:nvSpPr>
        <p:spPr>
          <a:ln/>
        </p:spPr>
        <p:txBody>
          <a:bodyPr/>
          <a:lstStyle>
            <a:lvl1pPr>
              <a:defRPr/>
            </a:lvl1pPr>
          </a:lstStyle>
          <a:p>
            <a:pPr>
              <a:defRPr/>
            </a:pPr>
            <a:r>
              <a:rPr lang="en-US" altLang="en-US"/>
              <a:t>5.</a:t>
            </a:r>
            <a:fld id="{D0B4669B-96CA-E34A-894E-240EFFE5EDF6}" type="slidenum">
              <a:rPr lang="en-US" altLang="en-US" smtClean="0"/>
              <a:pPr>
                <a:defRPr/>
              </a:pPr>
              <a:t>‹#›</a:t>
            </a:fld>
            <a:endParaRPr lang="en-US" altLang="en-US"/>
          </a:p>
        </p:txBody>
      </p:sp>
    </p:spTree>
    <p:extLst>
      <p:ext uri="{BB962C8B-B14F-4D97-AF65-F5344CB8AC3E}">
        <p14:creationId xmlns:p14="http://schemas.microsoft.com/office/powerpoint/2010/main" val="3647517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a:extLst>
              <a:ext uri="{FF2B5EF4-FFF2-40B4-BE49-F238E27FC236}">
                <a16:creationId xmlns:a16="http://schemas.microsoft.com/office/drawing/2014/main" id="{5F18B77C-8591-E74A-98CC-846F23971129}"/>
              </a:ext>
            </a:extLst>
          </p:cNvPr>
          <p:cNvSpPr>
            <a:spLocks noGrp="1" noChangeArrowheads="1"/>
          </p:cNvSpPr>
          <p:nvPr>
            <p:ph type="sldNum" sz="quarter" idx="10"/>
          </p:nvPr>
        </p:nvSpPr>
        <p:spPr>
          <a:ln/>
        </p:spPr>
        <p:txBody>
          <a:bodyPr/>
          <a:lstStyle>
            <a:lvl1pPr>
              <a:defRPr/>
            </a:lvl1pPr>
          </a:lstStyle>
          <a:p>
            <a:pPr>
              <a:defRPr/>
            </a:pPr>
            <a:r>
              <a:rPr lang="en-US" altLang="en-US"/>
              <a:t>5.</a:t>
            </a:r>
            <a:fld id="{D0B4A54E-5742-C847-88CF-A0ADFDA8C42A}" type="slidenum">
              <a:rPr lang="en-US" altLang="en-US" smtClean="0"/>
              <a:pPr>
                <a:defRPr/>
              </a:pPr>
              <a:t>‹#›</a:t>
            </a:fld>
            <a:endParaRPr lang="en-US" altLang="en-US"/>
          </a:p>
        </p:txBody>
      </p:sp>
    </p:spTree>
    <p:extLst>
      <p:ext uri="{BB962C8B-B14F-4D97-AF65-F5344CB8AC3E}">
        <p14:creationId xmlns:p14="http://schemas.microsoft.com/office/powerpoint/2010/main" val="1569370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16">
            <a:extLst>
              <a:ext uri="{FF2B5EF4-FFF2-40B4-BE49-F238E27FC236}">
                <a16:creationId xmlns:a16="http://schemas.microsoft.com/office/drawing/2014/main" id="{A76192A5-E750-409C-942B-C9DB55C715B0}"/>
              </a:ext>
            </a:extLst>
          </p:cNvPr>
          <p:cNvSpPr>
            <a:spLocks noGrp="1" noChangeArrowheads="1"/>
          </p:cNvSpPr>
          <p:nvPr>
            <p:ph type="sldNum" sz="quarter" idx="10"/>
          </p:nvPr>
        </p:nvSpPr>
        <p:spPr>
          <a:ln/>
        </p:spPr>
        <p:txBody>
          <a:bodyPr/>
          <a:lstStyle>
            <a:lvl1pPr>
              <a:defRPr/>
            </a:lvl1pPr>
          </a:lstStyle>
          <a:p>
            <a:r>
              <a:rPr lang="en-US" altLang="en-US"/>
              <a:t>5.</a:t>
            </a:r>
            <a:fld id="{E0147BA6-871F-4B7F-A317-E7E6293D9954}" type="slidenum">
              <a:rPr lang="en-US" altLang="en-US"/>
              <a:pPr/>
              <a:t>‹#›</a:t>
            </a:fld>
            <a:endParaRPr lang="en-US" altLang="en-US"/>
          </a:p>
        </p:txBody>
      </p:sp>
    </p:spTree>
    <p:extLst>
      <p:ext uri="{BB962C8B-B14F-4D97-AF65-F5344CB8AC3E}">
        <p14:creationId xmlns:p14="http://schemas.microsoft.com/office/powerpoint/2010/main" val="19472697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E1A3F782-5F78-0C4A-9946-8833279CB468}"/>
              </a:ext>
            </a:extLst>
          </p:cNvPr>
          <p:cNvSpPr>
            <a:spLocks noGrp="1" noChangeArrowheads="1"/>
          </p:cNvSpPr>
          <p:nvPr>
            <p:ph type="sldNum" sz="quarter" idx="10"/>
          </p:nvPr>
        </p:nvSpPr>
        <p:spPr>
          <a:ln/>
        </p:spPr>
        <p:txBody>
          <a:bodyPr/>
          <a:lstStyle>
            <a:lvl1pPr>
              <a:defRPr/>
            </a:lvl1pPr>
          </a:lstStyle>
          <a:p>
            <a:pPr>
              <a:defRPr/>
            </a:pPr>
            <a:r>
              <a:rPr lang="en-US" altLang="en-US"/>
              <a:t>5.</a:t>
            </a:r>
            <a:fld id="{A99DC0F1-2568-4647-A79F-102B44C09C68}" type="slidenum">
              <a:rPr lang="en-US" altLang="en-US" smtClean="0"/>
              <a:pPr>
                <a:defRPr/>
              </a:pPr>
              <a:t>‹#›</a:t>
            </a:fld>
            <a:endParaRPr lang="en-US" altLang="en-US"/>
          </a:p>
        </p:txBody>
      </p:sp>
    </p:spTree>
    <p:extLst>
      <p:ext uri="{BB962C8B-B14F-4D97-AF65-F5344CB8AC3E}">
        <p14:creationId xmlns:p14="http://schemas.microsoft.com/office/powerpoint/2010/main" val="22700226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5C59C634-A807-BA4D-B458-6E63FB045BC4}"/>
              </a:ext>
            </a:extLst>
          </p:cNvPr>
          <p:cNvSpPr>
            <a:spLocks noGrp="1" noChangeArrowheads="1"/>
          </p:cNvSpPr>
          <p:nvPr>
            <p:ph type="sldNum" sz="quarter" idx="10"/>
          </p:nvPr>
        </p:nvSpPr>
        <p:spPr>
          <a:ln/>
        </p:spPr>
        <p:txBody>
          <a:bodyPr/>
          <a:lstStyle>
            <a:lvl1pPr>
              <a:defRPr/>
            </a:lvl1pPr>
          </a:lstStyle>
          <a:p>
            <a:pPr>
              <a:defRPr/>
            </a:pPr>
            <a:r>
              <a:rPr lang="en-US" altLang="en-US"/>
              <a:t>5.</a:t>
            </a:r>
            <a:fld id="{ACF9B807-97FD-AA46-80A9-485A0D28F817}" type="slidenum">
              <a:rPr lang="en-US" altLang="en-US" smtClean="0"/>
              <a:pPr>
                <a:defRPr/>
              </a:pPr>
              <a:t>‹#›</a:t>
            </a:fld>
            <a:endParaRPr lang="en-US" altLang="en-US"/>
          </a:p>
        </p:txBody>
      </p:sp>
    </p:spTree>
    <p:extLst>
      <p:ext uri="{BB962C8B-B14F-4D97-AF65-F5344CB8AC3E}">
        <p14:creationId xmlns:p14="http://schemas.microsoft.com/office/powerpoint/2010/main" val="30878549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FCD768B5-9B07-5E43-9271-C2D42267809F}"/>
              </a:ext>
            </a:extLst>
          </p:cNvPr>
          <p:cNvSpPr>
            <a:spLocks noGrp="1" noChangeArrowheads="1"/>
          </p:cNvSpPr>
          <p:nvPr>
            <p:ph type="sldNum" sz="quarter" idx="10"/>
          </p:nvPr>
        </p:nvSpPr>
        <p:spPr>
          <a:ln/>
        </p:spPr>
        <p:txBody>
          <a:bodyPr/>
          <a:lstStyle>
            <a:lvl1pPr>
              <a:defRPr/>
            </a:lvl1pPr>
          </a:lstStyle>
          <a:p>
            <a:pPr>
              <a:defRPr/>
            </a:pPr>
            <a:r>
              <a:rPr lang="en-US" altLang="en-US"/>
              <a:t>5.</a:t>
            </a:r>
            <a:fld id="{1AEE6365-F759-0248-9EDF-4798CCFDD451}" type="slidenum">
              <a:rPr lang="en-US" altLang="en-US" smtClean="0"/>
              <a:pPr>
                <a:defRPr/>
              </a:pPr>
              <a:t>‹#›</a:t>
            </a:fld>
            <a:endParaRPr lang="en-US" altLang="en-US"/>
          </a:p>
        </p:txBody>
      </p:sp>
    </p:spTree>
    <p:extLst>
      <p:ext uri="{BB962C8B-B14F-4D97-AF65-F5344CB8AC3E}">
        <p14:creationId xmlns:p14="http://schemas.microsoft.com/office/powerpoint/2010/main" val="12318986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6">
            <a:extLst>
              <a:ext uri="{FF2B5EF4-FFF2-40B4-BE49-F238E27FC236}">
                <a16:creationId xmlns:a16="http://schemas.microsoft.com/office/drawing/2014/main" id="{1F8173E8-9B43-064F-9CE9-D093622197DF}"/>
              </a:ext>
            </a:extLst>
          </p:cNvPr>
          <p:cNvSpPr>
            <a:spLocks noGrp="1" noChangeArrowheads="1"/>
          </p:cNvSpPr>
          <p:nvPr>
            <p:ph type="sldNum" sz="quarter" idx="10"/>
          </p:nvPr>
        </p:nvSpPr>
        <p:spPr>
          <a:ln/>
        </p:spPr>
        <p:txBody>
          <a:bodyPr/>
          <a:lstStyle>
            <a:lvl1pPr>
              <a:defRPr/>
            </a:lvl1pPr>
          </a:lstStyle>
          <a:p>
            <a:pPr>
              <a:defRPr/>
            </a:pPr>
            <a:r>
              <a:rPr lang="en-US" altLang="en-US"/>
              <a:t>5.</a:t>
            </a:r>
            <a:fld id="{5072DCDA-66ED-F84E-B2BF-7EE9B7834908}" type="slidenum">
              <a:rPr lang="en-US" altLang="en-US" smtClean="0"/>
              <a:pPr>
                <a:defRPr/>
              </a:pPr>
              <a:t>‹#›</a:t>
            </a:fld>
            <a:endParaRPr lang="en-US" altLang="en-US"/>
          </a:p>
        </p:txBody>
      </p:sp>
    </p:spTree>
    <p:extLst>
      <p:ext uri="{BB962C8B-B14F-4D97-AF65-F5344CB8AC3E}">
        <p14:creationId xmlns:p14="http://schemas.microsoft.com/office/powerpoint/2010/main" val="3094206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6">
            <a:extLst>
              <a:ext uri="{FF2B5EF4-FFF2-40B4-BE49-F238E27FC236}">
                <a16:creationId xmlns:a16="http://schemas.microsoft.com/office/drawing/2014/main" id="{7FC24058-0794-4DD6-B4D5-4621015099B6}"/>
              </a:ext>
            </a:extLst>
          </p:cNvPr>
          <p:cNvSpPr>
            <a:spLocks noGrp="1" noChangeArrowheads="1"/>
          </p:cNvSpPr>
          <p:nvPr>
            <p:ph type="sldNum" sz="quarter" idx="10"/>
          </p:nvPr>
        </p:nvSpPr>
        <p:spPr>
          <a:ln/>
        </p:spPr>
        <p:txBody>
          <a:bodyPr/>
          <a:lstStyle>
            <a:lvl1pPr>
              <a:defRPr/>
            </a:lvl1pPr>
          </a:lstStyle>
          <a:p>
            <a:r>
              <a:rPr lang="en-US" altLang="en-US"/>
              <a:t>5.</a:t>
            </a:r>
            <a:fld id="{32735000-9ABC-42AD-AA9B-5FE6A61AAE7E}" type="slidenum">
              <a:rPr lang="en-US" altLang="en-US"/>
              <a:pPr/>
              <a:t>‹#›</a:t>
            </a:fld>
            <a:endParaRPr lang="en-US" altLang="en-US"/>
          </a:p>
        </p:txBody>
      </p:sp>
    </p:spTree>
    <p:extLst>
      <p:ext uri="{BB962C8B-B14F-4D97-AF65-F5344CB8AC3E}">
        <p14:creationId xmlns:p14="http://schemas.microsoft.com/office/powerpoint/2010/main" val="68520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6">
            <a:extLst>
              <a:ext uri="{FF2B5EF4-FFF2-40B4-BE49-F238E27FC236}">
                <a16:creationId xmlns:a16="http://schemas.microsoft.com/office/drawing/2014/main" id="{635F3879-CD5C-4A32-8805-B98AD5076F7B}"/>
              </a:ext>
            </a:extLst>
          </p:cNvPr>
          <p:cNvSpPr>
            <a:spLocks noGrp="1" noChangeArrowheads="1"/>
          </p:cNvSpPr>
          <p:nvPr>
            <p:ph type="sldNum" sz="quarter" idx="10"/>
          </p:nvPr>
        </p:nvSpPr>
        <p:spPr>
          <a:ln/>
        </p:spPr>
        <p:txBody>
          <a:bodyPr/>
          <a:lstStyle>
            <a:lvl1pPr>
              <a:defRPr/>
            </a:lvl1pPr>
          </a:lstStyle>
          <a:p>
            <a:r>
              <a:rPr lang="en-US" altLang="en-US"/>
              <a:t>5.</a:t>
            </a:r>
            <a:fld id="{E99EE434-3ACB-4AD5-B331-51D60FAFDB39}" type="slidenum">
              <a:rPr lang="en-US" altLang="en-US"/>
              <a:pPr/>
              <a:t>‹#›</a:t>
            </a:fld>
            <a:endParaRPr lang="en-US" altLang="en-US"/>
          </a:p>
        </p:txBody>
      </p:sp>
    </p:spTree>
    <p:extLst>
      <p:ext uri="{BB962C8B-B14F-4D97-AF65-F5344CB8AC3E}">
        <p14:creationId xmlns:p14="http://schemas.microsoft.com/office/powerpoint/2010/main" val="2273456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a:t>Click to edit Master title style</a:t>
            </a:r>
          </a:p>
        </p:txBody>
      </p:sp>
      <p:sp>
        <p:nvSpPr>
          <p:cNvPr id="3" name="Rectangle 16">
            <a:extLst>
              <a:ext uri="{FF2B5EF4-FFF2-40B4-BE49-F238E27FC236}">
                <a16:creationId xmlns:a16="http://schemas.microsoft.com/office/drawing/2014/main" id="{D24CCA4B-1C2A-40C5-95EB-D89905858CD9}"/>
              </a:ext>
            </a:extLst>
          </p:cNvPr>
          <p:cNvSpPr>
            <a:spLocks noGrp="1" noChangeArrowheads="1"/>
          </p:cNvSpPr>
          <p:nvPr>
            <p:ph type="sldNum" sz="quarter" idx="10"/>
          </p:nvPr>
        </p:nvSpPr>
        <p:spPr>
          <a:ln/>
        </p:spPr>
        <p:txBody>
          <a:bodyPr/>
          <a:lstStyle>
            <a:lvl1pPr>
              <a:defRPr/>
            </a:lvl1pPr>
          </a:lstStyle>
          <a:p>
            <a:r>
              <a:rPr lang="en-US" altLang="en-US"/>
              <a:t>5.</a:t>
            </a:r>
            <a:fld id="{AC51B054-B2B4-494A-AFEE-B9038AEBBA67}" type="slidenum">
              <a:rPr lang="en-US" altLang="en-US"/>
              <a:pPr/>
              <a:t>‹#›</a:t>
            </a:fld>
            <a:endParaRPr lang="en-US" altLang="en-US"/>
          </a:p>
        </p:txBody>
      </p:sp>
    </p:spTree>
    <p:extLst>
      <p:ext uri="{BB962C8B-B14F-4D97-AF65-F5344CB8AC3E}">
        <p14:creationId xmlns:p14="http://schemas.microsoft.com/office/powerpoint/2010/main" val="2886468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a:extLst>
              <a:ext uri="{FF2B5EF4-FFF2-40B4-BE49-F238E27FC236}">
                <a16:creationId xmlns:a16="http://schemas.microsoft.com/office/drawing/2014/main" id="{ED9942DB-E0B9-4721-A05E-AF560A77F2C0}"/>
              </a:ext>
            </a:extLst>
          </p:cNvPr>
          <p:cNvSpPr>
            <a:spLocks noGrp="1" noChangeArrowheads="1"/>
          </p:cNvSpPr>
          <p:nvPr>
            <p:ph type="sldNum" sz="quarter" idx="10"/>
          </p:nvPr>
        </p:nvSpPr>
        <p:spPr>
          <a:ln/>
        </p:spPr>
        <p:txBody>
          <a:bodyPr/>
          <a:lstStyle>
            <a:lvl1pPr>
              <a:defRPr/>
            </a:lvl1pPr>
          </a:lstStyle>
          <a:p>
            <a:r>
              <a:rPr lang="en-US" altLang="en-US"/>
              <a:t>5.</a:t>
            </a:r>
            <a:fld id="{49156BEA-0EDC-462C-A8EC-D4164BB4EB7B}" type="slidenum">
              <a:rPr lang="en-US" altLang="en-US"/>
              <a:pPr/>
              <a:t>‹#›</a:t>
            </a:fld>
            <a:endParaRPr lang="en-US" altLang="en-US"/>
          </a:p>
        </p:txBody>
      </p:sp>
    </p:spTree>
    <p:extLst>
      <p:ext uri="{BB962C8B-B14F-4D97-AF65-F5344CB8AC3E}">
        <p14:creationId xmlns:p14="http://schemas.microsoft.com/office/powerpoint/2010/main" val="103129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54A7DE2D-2939-4ADA-8B07-279A6BCAE17C}"/>
              </a:ext>
            </a:extLst>
          </p:cNvPr>
          <p:cNvSpPr>
            <a:spLocks noGrp="1" noChangeArrowheads="1"/>
          </p:cNvSpPr>
          <p:nvPr>
            <p:ph type="sldNum" sz="quarter" idx="10"/>
          </p:nvPr>
        </p:nvSpPr>
        <p:spPr>
          <a:ln/>
        </p:spPr>
        <p:txBody>
          <a:bodyPr/>
          <a:lstStyle>
            <a:lvl1pPr>
              <a:defRPr/>
            </a:lvl1pPr>
          </a:lstStyle>
          <a:p>
            <a:r>
              <a:rPr lang="en-US" altLang="en-US"/>
              <a:t>5.</a:t>
            </a:r>
            <a:fld id="{37C36A21-1E8B-4D99-98BB-3919106CE1E4}" type="slidenum">
              <a:rPr lang="en-US" altLang="en-US"/>
              <a:pPr/>
              <a:t>‹#›</a:t>
            </a:fld>
            <a:endParaRPr lang="en-US" altLang="en-US"/>
          </a:p>
        </p:txBody>
      </p:sp>
    </p:spTree>
    <p:extLst>
      <p:ext uri="{BB962C8B-B14F-4D97-AF65-F5344CB8AC3E}">
        <p14:creationId xmlns:p14="http://schemas.microsoft.com/office/powerpoint/2010/main" val="365397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16">
            <a:extLst>
              <a:ext uri="{FF2B5EF4-FFF2-40B4-BE49-F238E27FC236}">
                <a16:creationId xmlns:a16="http://schemas.microsoft.com/office/drawing/2014/main" id="{CAB9D713-B433-411F-BFBC-80AE05746EBF}"/>
              </a:ext>
            </a:extLst>
          </p:cNvPr>
          <p:cNvSpPr>
            <a:spLocks noGrp="1" noChangeArrowheads="1"/>
          </p:cNvSpPr>
          <p:nvPr>
            <p:ph type="sldNum" sz="quarter" idx="10"/>
          </p:nvPr>
        </p:nvSpPr>
        <p:spPr>
          <a:ln/>
        </p:spPr>
        <p:txBody>
          <a:bodyPr/>
          <a:lstStyle>
            <a:lvl1pPr>
              <a:defRPr/>
            </a:lvl1pPr>
          </a:lstStyle>
          <a:p>
            <a:r>
              <a:rPr lang="en-US" altLang="en-US"/>
              <a:t>5.</a:t>
            </a:r>
            <a:fld id="{6D46194D-D74C-4ACF-82BF-71488E1BB795}" type="slidenum">
              <a:rPr lang="en-US" altLang="en-US"/>
              <a:pPr/>
              <a:t>‹#›</a:t>
            </a:fld>
            <a:endParaRPr lang="en-US" altLang="en-US"/>
          </a:p>
        </p:txBody>
      </p:sp>
    </p:spTree>
    <p:extLst>
      <p:ext uri="{BB962C8B-B14F-4D97-AF65-F5344CB8AC3E}">
        <p14:creationId xmlns:p14="http://schemas.microsoft.com/office/powerpoint/2010/main" val="332671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6" name="Rectangle 16">
            <a:extLst>
              <a:ext uri="{FF2B5EF4-FFF2-40B4-BE49-F238E27FC236}">
                <a16:creationId xmlns:a16="http://schemas.microsoft.com/office/drawing/2014/main" id="{B405F647-DDB2-4247-8655-DD6D96792A9E}"/>
              </a:ext>
            </a:extLst>
          </p:cNvPr>
          <p:cNvSpPr>
            <a:spLocks noGrp="1" noChangeArrowheads="1"/>
          </p:cNvSpPr>
          <p:nvPr>
            <p:ph type="sldNum" sz="quarter" idx="4"/>
          </p:nvPr>
        </p:nvSpPr>
        <p:spPr bwMode="auto">
          <a:xfrm>
            <a:off x="762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i="0" baseline="0">
                <a:solidFill>
                  <a:schemeClr val="bg2"/>
                </a:solidFill>
                <a:latin typeface="Arial" panose="020B0604020202020204" pitchFamily="34" charset="0"/>
              </a:defRPr>
            </a:lvl1pPr>
          </a:lstStyle>
          <a:p>
            <a:r>
              <a:rPr lang="en-US" altLang="en-US"/>
              <a:t>5.</a:t>
            </a:r>
            <a:fld id="{09C53BA4-4D2B-4D99-A8BD-ED486946971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56"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defRPr>
      </a:lvl2pPr>
      <a:lvl3pPr algn="l" rtl="0" eaLnBrk="0" fontAlgn="base" hangingPunct="0">
        <a:spcBef>
          <a:spcPct val="0"/>
        </a:spcBef>
        <a:spcAft>
          <a:spcPct val="0"/>
        </a:spcAft>
        <a:defRPr sz="4400">
          <a:solidFill>
            <a:schemeClr val="tx2"/>
          </a:solidFill>
          <a:latin typeface="Tahoma" panose="020B0604030504040204" pitchFamily="34" charset="0"/>
        </a:defRPr>
      </a:lvl3pPr>
      <a:lvl4pPr algn="l" rtl="0" eaLnBrk="0" fontAlgn="base" hangingPunct="0">
        <a:spcBef>
          <a:spcPct val="0"/>
        </a:spcBef>
        <a:spcAft>
          <a:spcPct val="0"/>
        </a:spcAft>
        <a:defRPr sz="4400">
          <a:solidFill>
            <a:schemeClr val="tx2"/>
          </a:solidFill>
          <a:latin typeface="Tahoma" panose="020B0604030504040204" pitchFamily="34" charset="0"/>
        </a:defRPr>
      </a:lvl4pPr>
      <a:lvl5pPr algn="l" rtl="0" eaLnBrk="0" fontAlgn="base" hangingPunct="0">
        <a:spcBef>
          <a:spcPct val="0"/>
        </a:spcBef>
        <a:spcAft>
          <a:spcPct val="0"/>
        </a:spcAft>
        <a:defRPr sz="4400">
          <a:solidFill>
            <a:schemeClr val="tx2"/>
          </a:solidFill>
          <a:latin typeface="Tahoma" panose="020B0604030504040204" pitchFamily="34" charset="0"/>
        </a:defRPr>
      </a:lvl5pPr>
      <a:lvl6pPr marL="457200" algn="l" rtl="0" fontAlgn="base">
        <a:spcBef>
          <a:spcPct val="0"/>
        </a:spcBef>
        <a:spcAft>
          <a:spcPct val="0"/>
        </a:spcAft>
        <a:defRPr sz="4400">
          <a:solidFill>
            <a:schemeClr val="tx2"/>
          </a:solidFill>
          <a:latin typeface="Tahoma" panose="020B0604030504040204" pitchFamily="34" charset="0"/>
        </a:defRPr>
      </a:lvl6pPr>
      <a:lvl7pPr marL="914400" algn="l" rtl="0" fontAlgn="base">
        <a:spcBef>
          <a:spcPct val="0"/>
        </a:spcBef>
        <a:spcAft>
          <a:spcPct val="0"/>
        </a:spcAft>
        <a:defRPr sz="4400">
          <a:solidFill>
            <a:schemeClr val="tx2"/>
          </a:solidFill>
          <a:latin typeface="Tahoma" panose="020B0604030504040204" pitchFamily="34" charset="0"/>
        </a:defRPr>
      </a:lvl7pPr>
      <a:lvl8pPr marL="1371600" algn="l" rtl="0" fontAlgn="base">
        <a:spcBef>
          <a:spcPct val="0"/>
        </a:spcBef>
        <a:spcAft>
          <a:spcPct val="0"/>
        </a:spcAft>
        <a:defRPr sz="4400">
          <a:solidFill>
            <a:schemeClr val="tx2"/>
          </a:solidFill>
          <a:latin typeface="Tahoma" panose="020B0604030504040204" pitchFamily="34" charset="0"/>
        </a:defRPr>
      </a:lvl8pPr>
      <a:lvl9pPr marL="1828800" algn="l" rtl="0" fontAlgn="base">
        <a:spcBef>
          <a:spcPct val="0"/>
        </a:spcBef>
        <a:spcAft>
          <a:spcPct val="0"/>
        </a:spcAft>
        <a:defRPr sz="4400">
          <a:solidFill>
            <a:schemeClr val="tx2"/>
          </a:solidFill>
          <a:latin typeface="Tahoma" panose="020B060403050404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2765921-03C1-468C-896A-55A3FAB5ABBB}" type="datetime1">
              <a:rPr lang="ar-SA" smtClean="0"/>
              <a:pPr/>
              <a:t>30/01/1442</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C6C18CD-5869-4000-9223-95330CB63745}" type="slidenum">
              <a:rPr lang="ar-SA" smtClean="0"/>
              <a:pPr/>
              <a:t>‹#›</a:t>
            </a:fld>
            <a:endParaRPr lang="ar-SA"/>
          </a:p>
        </p:txBody>
      </p:sp>
    </p:spTree>
    <p:extLst>
      <p:ext uri="{BB962C8B-B14F-4D97-AF65-F5344CB8AC3E}">
        <p14:creationId xmlns:p14="http://schemas.microsoft.com/office/powerpoint/2010/main" val="1952103512"/>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9936" name="Rectangle 16">
            <a:extLst>
              <a:ext uri="{FF2B5EF4-FFF2-40B4-BE49-F238E27FC236}">
                <a16:creationId xmlns:a16="http://schemas.microsoft.com/office/drawing/2014/main" id="{EF3728DF-F852-4946-8490-794563A6FBB4}"/>
              </a:ext>
            </a:extLst>
          </p:cNvPr>
          <p:cNvSpPr>
            <a:spLocks noGrp="1" noChangeArrowheads="1"/>
          </p:cNvSpPr>
          <p:nvPr>
            <p:ph type="sldNum" sz="quarter" idx="4"/>
          </p:nvPr>
        </p:nvSpPr>
        <p:spPr bwMode="auto">
          <a:xfrm>
            <a:off x="76200" y="6400800"/>
            <a:ext cx="19050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baseline="0">
                <a:solidFill>
                  <a:schemeClr val="bg2"/>
                </a:solidFill>
                <a:latin typeface="Arial" panose="020B0604020202020204" pitchFamily="34" charset="0"/>
              </a:defRPr>
            </a:lvl1pPr>
          </a:lstStyle>
          <a:p>
            <a:pPr>
              <a:defRPr/>
            </a:pPr>
            <a:r>
              <a:rPr lang="en-US" altLang="en-US"/>
              <a:t>5.</a:t>
            </a:r>
            <a:fld id="{1A777D43-FA3D-8744-8D8D-8C22CE903759}" type="slidenum">
              <a:rPr lang="en-US" altLang="en-US" smtClean="0"/>
              <a:pPr>
                <a:defRPr/>
              </a:pPr>
              <a:t>‹#›</a:t>
            </a:fld>
            <a:endParaRPr lang="en-US" altLang="en-US"/>
          </a:p>
        </p:txBody>
      </p:sp>
    </p:spTree>
    <p:extLst>
      <p:ext uri="{BB962C8B-B14F-4D97-AF65-F5344CB8AC3E}">
        <p14:creationId xmlns:p14="http://schemas.microsoft.com/office/powerpoint/2010/main" val="1906963019"/>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defRPr>
      </a:lvl2pPr>
      <a:lvl3pPr algn="l" rtl="0" eaLnBrk="0" fontAlgn="base" hangingPunct="0">
        <a:spcBef>
          <a:spcPct val="0"/>
        </a:spcBef>
        <a:spcAft>
          <a:spcPct val="0"/>
        </a:spcAft>
        <a:defRPr sz="4400">
          <a:solidFill>
            <a:schemeClr val="tx2"/>
          </a:solidFill>
          <a:latin typeface="Tahoma" panose="020B0604030504040204" pitchFamily="34" charset="0"/>
        </a:defRPr>
      </a:lvl3pPr>
      <a:lvl4pPr algn="l" rtl="0" eaLnBrk="0" fontAlgn="base" hangingPunct="0">
        <a:spcBef>
          <a:spcPct val="0"/>
        </a:spcBef>
        <a:spcAft>
          <a:spcPct val="0"/>
        </a:spcAft>
        <a:defRPr sz="4400">
          <a:solidFill>
            <a:schemeClr val="tx2"/>
          </a:solidFill>
          <a:latin typeface="Tahoma" panose="020B0604030504040204" pitchFamily="34" charset="0"/>
        </a:defRPr>
      </a:lvl4pPr>
      <a:lvl5pPr algn="l" rtl="0" eaLnBrk="0" fontAlgn="base" hangingPunct="0">
        <a:spcBef>
          <a:spcPct val="0"/>
        </a:spcBef>
        <a:spcAft>
          <a:spcPct val="0"/>
        </a:spcAft>
        <a:defRPr sz="4400">
          <a:solidFill>
            <a:schemeClr val="tx2"/>
          </a:solidFill>
          <a:latin typeface="Tahoma" panose="020B0604030504040204" pitchFamily="34" charset="0"/>
        </a:defRPr>
      </a:lvl5pPr>
      <a:lvl6pPr marL="457200" algn="l" rtl="0" fontAlgn="base">
        <a:spcBef>
          <a:spcPct val="0"/>
        </a:spcBef>
        <a:spcAft>
          <a:spcPct val="0"/>
        </a:spcAft>
        <a:defRPr sz="4400">
          <a:solidFill>
            <a:schemeClr val="tx2"/>
          </a:solidFill>
          <a:latin typeface="Tahoma" panose="020B0604030504040204" pitchFamily="34" charset="0"/>
        </a:defRPr>
      </a:lvl6pPr>
      <a:lvl7pPr marL="914400" algn="l" rtl="0" fontAlgn="base">
        <a:spcBef>
          <a:spcPct val="0"/>
        </a:spcBef>
        <a:spcAft>
          <a:spcPct val="0"/>
        </a:spcAft>
        <a:defRPr sz="4400">
          <a:solidFill>
            <a:schemeClr val="tx2"/>
          </a:solidFill>
          <a:latin typeface="Tahoma" panose="020B0604030504040204" pitchFamily="34" charset="0"/>
        </a:defRPr>
      </a:lvl7pPr>
      <a:lvl8pPr marL="1371600" algn="l" rtl="0" fontAlgn="base">
        <a:spcBef>
          <a:spcPct val="0"/>
        </a:spcBef>
        <a:spcAft>
          <a:spcPct val="0"/>
        </a:spcAft>
        <a:defRPr sz="4400">
          <a:solidFill>
            <a:schemeClr val="tx2"/>
          </a:solidFill>
          <a:latin typeface="Tahoma" panose="020B0604030504040204" pitchFamily="34" charset="0"/>
        </a:defRPr>
      </a:lvl8pPr>
      <a:lvl9pPr marL="1828800" algn="l" rtl="0" fontAlgn="base">
        <a:spcBef>
          <a:spcPct val="0"/>
        </a:spcBef>
        <a:spcAft>
          <a:spcPct val="0"/>
        </a:spcAft>
        <a:defRPr sz="4400">
          <a:solidFill>
            <a:schemeClr val="tx2"/>
          </a:solidFill>
          <a:latin typeface="Tahoma" panose="020B060403050404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microsoft.com/office/2007/relationships/hdphoto" Target="../media/hdphoto3.wdp"/></Relationships>
</file>

<file path=ppt/slides/_rels/slide10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92.xml"/><Relationship Id="rId1" Type="http://schemas.openxmlformats.org/officeDocument/2006/relationships/slideLayout" Target="../slideLayouts/slideLayout29.xml"/></Relationships>
</file>

<file path=ppt/slides/_rels/slide10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93.xml"/><Relationship Id="rId1" Type="http://schemas.openxmlformats.org/officeDocument/2006/relationships/slideLayout" Target="../slideLayouts/slideLayout29.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9.xml"/></Relationships>
</file>

<file path=ppt/slides/_rels/slide10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95.xml"/><Relationship Id="rId1" Type="http://schemas.openxmlformats.org/officeDocument/2006/relationships/slideLayout" Target="../slideLayouts/slideLayout29.xml"/><Relationship Id="rId4" Type="http://schemas.openxmlformats.org/officeDocument/2006/relationships/image" Target="../media/image65.emf"/></Relationships>
</file>

<file path=ppt/slides/_rels/slide10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6.xml"/><Relationship Id="rId1" Type="http://schemas.openxmlformats.org/officeDocument/2006/relationships/slideLayout" Target="../slideLayouts/slideLayout29.xml"/><Relationship Id="rId5" Type="http://schemas.openxmlformats.org/officeDocument/2006/relationships/image" Target="../media/image68.png"/><Relationship Id="rId4" Type="http://schemas.openxmlformats.org/officeDocument/2006/relationships/image" Target="../media/image67.emf"/></Relationships>
</file>

<file path=ppt/slides/_rels/slide105.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97.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s://en.wikipedia.org/wiki/Z-RAM" TargetMode="External"/><Relationship Id="rId5" Type="http://schemas.openxmlformats.org/officeDocument/2006/relationships/hyperlink" Target="https://en.wikipedia.org/wiki/T-RAM" TargetMode="Externa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28.png"/></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microsoft.com/office/2007/relationships/hdphoto" Target="../media/hdphoto6.wdp"/></Relationships>
</file>

<file path=ppt/slides/_rels/slide46.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microsoft.com/office/2007/relationships/hdphoto" Target="../media/hdphoto7.wdp"/></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6.xml"/><Relationship Id="rId1" Type="http://schemas.openxmlformats.org/officeDocument/2006/relationships/slideLayout" Target="../slideLayouts/slideLayout13.xml"/><Relationship Id="rId5" Type="http://schemas.openxmlformats.org/officeDocument/2006/relationships/image" Target="../media/image33.jpeg"/><Relationship Id="rId4" Type="http://schemas.openxmlformats.org/officeDocument/2006/relationships/image" Target="../media/image32.jpeg"/></Relationships>
</file>

<file path=ppt/slides/_rels/slide5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8.xml"/><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9.xml"/></Relationships>
</file>

<file path=ppt/slides/_rels/slide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0.xml"/><Relationship Id="rId1" Type="http://schemas.openxmlformats.org/officeDocument/2006/relationships/slideLayout" Target="../slideLayouts/slideLayout2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9.xml"/></Relationships>
</file>

<file path=ppt/slides/_rels/slide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2.xml"/><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9.xml"/></Relationships>
</file>

<file path=ppt/slides/_rels/slide5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4.xml"/><Relationship Id="rId1" Type="http://schemas.openxmlformats.org/officeDocument/2006/relationships/slideLayout" Target="../slideLayouts/slideLayout29.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6.xml"/><Relationship Id="rId1" Type="http://schemas.openxmlformats.org/officeDocument/2006/relationships/slideLayout" Target="../slideLayouts/slideLayout2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9.xml"/></Relationships>
</file>

<file path=ppt/slides/_rels/slide6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8.xml"/><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9.xml"/></Relationships>
</file>

<file path=ppt/slides/_rels/slide6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2.xml"/><Relationship Id="rId1" Type="http://schemas.openxmlformats.org/officeDocument/2006/relationships/slideLayout" Target="../slideLayouts/slideLayout2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9.xml"/></Relationships>
</file>

<file path=ppt/slides/_rels/slide6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4.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6.xml"/><Relationship Id="rId1" Type="http://schemas.openxmlformats.org/officeDocument/2006/relationships/slideLayout" Target="../slideLayouts/slideLayout2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9.xml"/></Relationships>
</file>

<file path=ppt/slides/_rels/slide7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69.xml"/><Relationship Id="rId1" Type="http://schemas.openxmlformats.org/officeDocument/2006/relationships/slideLayout" Target="../slideLayouts/slideLayout29.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4.xml"/><Relationship Id="rId1" Type="http://schemas.openxmlformats.org/officeDocument/2006/relationships/slideLayout" Target="../slideLayouts/slideLayout29.xml"/></Relationships>
</file>

<file path=ppt/slides/_rels/slide8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5.xml"/><Relationship Id="rId1" Type="http://schemas.openxmlformats.org/officeDocument/2006/relationships/slideLayout" Target="../slideLayouts/slideLayout29.xml"/></Relationships>
</file>

<file path=ppt/slides/_rels/slide8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6.xml"/><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77.xml"/><Relationship Id="rId1" Type="http://schemas.openxmlformats.org/officeDocument/2006/relationships/slideLayout" Target="../slideLayouts/slideLayout29.xml"/></Relationships>
</file>

<file path=ppt/slides/_rels/slide8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8.xml"/><Relationship Id="rId1" Type="http://schemas.openxmlformats.org/officeDocument/2006/relationships/slideLayout" Target="../slideLayouts/slideLayout29.xml"/></Relationships>
</file>

<file path=ppt/slides/_rels/slide8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9.xml"/><Relationship Id="rId1" Type="http://schemas.openxmlformats.org/officeDocument/2006/relationships/slideLayout" Target="../slideLayouts/slideLayout2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9.xml"/></Relationships>
</file>

<file path=ppt/slides/_rels/slide8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1.xml"/><Relationship Id="rId1" Type="http://schemas.openxmlformats.org/officeDocument/2006/relationships/slideLayout" Target="../slideLayouts/slideLayout2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8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3.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9.xml"/></Relationships>
</file>

<file path=ppt/slides/_rels/slide93.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85.xml"/><Relationship Id="rId1" Type="http://schemas.openxmlformats.org/officeDocument/2006/relationships/slideLayout" Target="../slideLayouts/slideLayout29.xml"/></Relationships>
</file>

<file path=ppt/slides/_rels/slide9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86.xml"/><Relationship Id="rId1" Type="http://schemas.openxmlformats.org/officeDocument/2006/relationships/slideLayout" Target="../slideLayouts/slideLayout29.xml"/></Relationships>
</file>

<file path=ppt/slides/_rels/slide95.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87.xml"/><Relationship Id="rId1" Type="http://schemas.openxmlformats.org/officeDocument/2006/relationships/slideLayout" Target="../slideLayouts/slideLayout29.xml"/><Relationship Id="rId4" Type="http://schemas.openxmlformats.org/officeDocument/2006/relationships/image" Target="../media/image58.emf"/></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9.xml"/></Relationships>
</file>

<file path=ppt/slides/_rels/slide9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89.xml"/><Relationship Id="rId1" Type="http://schemas.openxmlformats.org/officeDocument/2006/relationships/slideLayout" Target="../slideLayouts/slideLayout29.xml"/></Relationships>
</file>

<file path=ppt/slides/_rels/slide9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90.xml"/><Relationship Id="rId1" Type="http://schemas.openxmlformats.org/officeDocument/2006/relationships/slideLayout" Target="../slideLayouts/slideLayout29.xml"/></Relationships>
</file>

<file path=ppt/slides/_rels/slide9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1.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0066"/>
        </a:solidFill>
        <a:effectLst/>
      </p:bgPr>
    </p:bg>
    <p:spTree>
      <p:nvGrpSpPr>
        <p:cNvPr id="1" name=""/>
        <p:cNvGrpSpPr/>
        <p:nvPr/>
      </p:nvGrpSpPr>
      <p:grpSpPr>
        <a:xfrm>
          <a:off x="0" y="0"/>
          <a:ext cx="0" cy="0"/>
          <a:chOff x="0" y="0"/>
          <a:chExt cx="0" cy="0"/>
        </a:xfrm>
      </p:grpSpPr>
      <p:sp>
        <p:nvSpPr>
          <p:cNvPr id="3074" name="Slide Number Placeholder 1">
            <a:extLst>
              <a:ext uri="{FF2B5EF4-FFF2-40B4-BE49-F238E27FC236}">
                <a16:creationId xmlns:a16="http://schemas.microsoft.com/office/drawing/2014/main" id="{DF366404-DF0E-4CF5-9092-E1DA82E983BD}"/>
              </a:ext>
            </a:extLst>
          </p:cNvPr>
          <p:cNvSpPr>
            <a:spLocks noGrp="1"/>
          </p:cNvSpPr>
          <p:nvPr>
            <p:ph type="sldNum"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a:defRPr/>
            </a:pPr>
            <a:r>
              <a:rPr lang="en-US" altLang="en-US" sz="1200" i="0" baseline="0">
                <a:solidFill>
                  <a:schemeClr val="bg2"/>
                </a:solidFill>
                <a:latin typeface="Arial" charset="0"/>
              </a:rPr>
              <a:t>5.</a:t>
            </a:r>
            <a:fld id="{6C195DE1-AC32-4D5F-B68B-BAC0DF600593}" type="slidenum">
              <a:rPr lang="en-US" altLang="en-US" sz="1200" i="0" baseline="0" smtClean="0">
                <a:solidFill>
                  <a:schemeClr val="bg2"/>
                </a:solidFill>
                <a:latin typeface="Arial" charset="0"/>
              </a:rPr>
              <a:pPr>
                <a:defRPr/>
              </a:pPr>
              <a:t>1</a:t>
            </a:fld>
            <a:endParaRPr lang="en-US" altLang="en-US" sz="1200" i="0" baseline="0">
              <a:solidFill>
                <a:schemeClr val="bg2"/>
              </a:solidFill>
              <a:latin typeface="Arial" charset="0"/>
            </a:endParaRPr>
          </a:p>
        </p:txBody>
      </p:sp>
      <p:sp>
        <p:nvSpPr>
          <p:cNvPr id="1071106" name="Text Box 2">
            <a:extLst>
              <a:ext uri="{FF2B5EF4-FFF2-40B4-BE49-F238E27FC236}">
                <a16:creationId xmlns:a16="http://schemas.microsoft.com/office/drawing/2014/main" id="{81A8EDD0-F292-4E43-8EFB-24DEFC9EF019}"/>
              </a:ext>
            </a:extLst>
          </p:cNvPr>
          <p:cNvSpPr txBox="1">
            <a:spLocks noChangeArrowheads="1"/>
          </p:cNvSpPr>
          <p:nvPr/>
        </p:nvSpPr>
        <p:spPr bwMode="auto">
          <a:xfrm>
            <a:off x="1295400" y="577850"/>
            <a:ext cx="1130300" cy="157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9600" i="0" baseline="0">
                <a:solidFill>
                  <a:schemeClr val="bg1"/>
                </a:solidFill>
                <a:effectLst>
                  <a:outerShdw blurRad="38100" dist="38100" dir="2700000" algn="tl">
                    <a:srgbClr val="000000"/>
                  </a:outerShdw>
                </a:effectLst>
                <a:latin typeface="Franklin Gothic Demi Cond" panose="020B0706030402020204" pitchFamily="34" charset="0"/>
              </a:rPr>
              <a:t>5.</a:t>
            </a:r>
          </a:p>
        </p:txBody>
      </p:sp>
      <p:sp>
        <p:nvSpPr>
          <p:cNvPr id="1071107" name="Text Box 3">
            <a:extLst>
              <a:ext uri="{FF2B5EF4-FFF2-40B4-BE49-F238E27FC236}">
                <a16:creationId xmlns:a16="http://schemas.microsoft.com/office/drawing/2014/main" id="{384E56C3-B62B-4D58-8269-D21A47309A93}"/>
              </a:ext>
            </a:extLst>
          </p:cNvPr>
          <p:cNvSpPr txBox="1">
            <a:spLocks noChangeArrowheads="1"/>
          </p:cNvSpPr>
          <p:nvPr/>
        </p:nvSpPr>
        <p:spPr bwMode="auto">
          <a:xfrm>
            <a:off x="1295400" y="1781175"/>
            <a:ext cx="6091238" cy="301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en-US" sz="9600" i="0" baseline="0" dirty="0">
                <a:solidFill>
                  <a:schemeClr val="bg1"/>
                </a:solidFill>
                <a:effectLst>
                  <a:outerShdw blurRad="38100" dist="38100" dir="2700000" algn="tl">
                    <a:srgbClr val="000000"/>
                  </a:outerShdw>
                </a:effectLst>
                <a:latin typeface="Franklin Gothic Demi Cond" panose="020B0706030402020204" pitchFamily="34" charset="0"/>
              </a:rPr>
              <a:t>Computer</a:t>
            </a:r>
          </a:p>
          <a:p>
            <a:pPr>
              <a:defRPr/>
            </a:pPr>
            <a:r>
              <a:rPr lang="en-US" altLang="en-US" sz="9600" i="0" baseline="0" dirty="0">
                <a:solidFill>
                  <a:schemeClr val="bg1"/>
                </a:solidFill>
                <a:effectLst>
                  <a:outerShdw blurRad="38100" dist="38100" dir="2700000" algn="tl">
                    <a:srgbClr val="000000"/>
                  </a:outerShdw>
                </a:effectLst>
                <a:latin typeface="Franklin Gothic Demi Cond" panose="020B0706030402020204" pitchFamily="34" charset="0"/>
              </a:rPr>
              <a:t>Organization</a:t>
            </a:r>
          </a:p>
        </p:txBody>
      </p:sp>
      <p:pic>
        <p:nvPicPr>
          <p:cNvPr id="3077" name="Picture 5" descr="2008-01-02_135642">
            <a:extLst>
              <a:ext uri="{FF2B5EF4-FFF2-40B4-BE49-F238E27FC236}">
                <a16:creationId xmlns:a16="http://schemas.microsoft.com/office/drawing/2014/main" id="{7D8603C8-F18F-49CA-AAB8-6FD0B8928F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0388" y="152400"/>
            <a:ext cx="2098675" cy="2743200"/>
          </a:xfrm>
          <a:prstGeom prst="rect">
            <a:avLst/>
          </a:prstGeom>
          <a:noFill/>
          <a:ln w="3175">
            <a:solidFill>
              <a:srgbClr val="000000"/>
            </a:solidFill>
            <a:miter lim="800000"/>
            <a:headEnd/>
            <a:tailEnd/>
          </a:ln>
          <a:effectLst>
            <a:outerShdw blurRad="63500" dist="107763" dir="2700000" algn="ctr" rotWithShape="0">
              <a:srgbClr val="000000">
                <a:alpha val="50000"/>
              </a:srgbClr>
            </a:outerShdw>
          </a:effectLst>
          <a:extLst>
            <a:ext uri="{909E8E84-426E-40DD-AFC4-6F175D3DCCD1}">
              <a14:hiddenFill xmlns:a14="http://schemas.microsoft.com/office/drawing/2010/main">
                <a:solidFill>
                  <a:srgbClr val="FFFFFF"/>
                </a:solidFill>
              </a14:hiddenFill>
            </a:ext>
          </a:extLst>
        </p:spPr>
      </p:pic>
      <p:sp>
        <p:nvSpPr>
          <p:cNvPr id="3078" name="Rectangle 6">
            <a:extLst>
              <a:ext uri="{FF2B5EF4-FFF2-40B4-BE49-F238E27FC236}">
                <a16:creationId xmlns:a16="http://schemas.microsoft.com/office/drawing/2014/main" id="{D994A0DC-8A6E-45D7-A09B-05223CF4754B}"/>
              </a:ext>
            </a:extLst>
          </p:cNvPr>
          <p:cNvSpPr>
            <a:spLocks noChangeArrowheads="1"/>
          </p:cNvSpPr>
          <p:nvPr/>
        </p:nvSpPr>
        <p:spPr bwMode="auto">
          <a:xfrm>
            <a:off x="1676400" y="63246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eaLnBrk="1" hangingPunct="1">
              <a:defRPr/>
            </a:pPr>
            <a:r>
              <a:rPr lang="en-GB" altLang="en-US" i="0" baseline="0">
                <a:solidFill>
                  <a:schemeClr val="bg1"/>
                </a:solidFill>
              </a:rPr>
              <a:t>Foundations of Computer Science </a:t>
            </a:r>
            <a:r>
              <a:rPr lang="en-GB" altLang="en-US" i="0" baseline="0">
                <a:solidFill>
                  <a:schemeClr val="bg1"/>
                </a:solidFill>
                <a:latin typeface="Symbol" charset="2"/>
              </a:rPr>
              <a:t>ã </a:t>
            </a:r>
            <a:r>
              <a:rPr lang="en-GB" altLang="en-US" i="0" baseline="0">
                <a:solidFill>
                  <a:schemeClr val="bg1"/>
                </a:solidFill>
              </a:rPr>
              <a:t>Cengage Learning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10</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p:txBody>
      </p:sp>
      <p:grpSp>
        <p:nvGrpSpPr>
          <p:cNvPr id="22" name="مجموعة 21"/>
          <p:cNvGrpSpPr/>
          <p:nvPr/>
        </p:nvGrpSpPr>
        <p:grpSpPr>
          <a:xfrm>
            <a:off x="544010" y="2971800"/>
            <a:ext cx="7735790" cy="2277244"/>
            <a:chOff x="611559" y="4005064"/>
            <a:chExt cx="7735790" cy="2277244"/>
          </a:xfrm>
        </p:grpSpPr>
        <p:pic>
          <p:nvPicPr>
            <p:cNvPr id="12"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16166" r="24850" b="11233"/>
            <a:stretch/>
          </p:blipFill>
          <p:spPr bwMode="auto">
            <a:xfrm>
              <a:off x="1979712" y="4005064"/>
              <a:ext cx="5143500" cy="2277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شكل حر 17"/>
            <p:cNvSpPr/>
            <p:nvPr/>
          </p:nvSpPr>
          <p:spPr>
            <a:xfrm rot="20875737">
              <a:off x="1323195" y="4242671"/>
              <a:ext cx="707673" cy="293999"/>
            </a:xfrm>
            <a:custGeom>
              <a:avLst/>
              <a:gdLst>
                <a:gd name="connsiteX0" fmla="*/ 608728 w 608728"/>
                <a:gd name="connsiteY0" fmla="*/ 28726 h 293999"/>
                <a:gd name="connsiteX1" fmla="*/ 334408 w 608728"/>
                <a:gd name="connsiteY1" fmla="*/ 21106 h 293999"/>
                <a:gd name="connsiteX2" fmla="*/ 37228 w 608728"/>
                <a:gd name="connsiteY2" fmla="*/ 264946 h 293999"/>
                <a:gd name="connsiteX3" fmla="*/ 14368 w 608728"/>
                <a:gd name="connsiteY3" fmla="*/ 280186 h 293999"/>
              </a:gdLst>
              <a:ahLst/>
              <a:cxnLst>
                <a:cxn ang="0">
                  <a:pos x="connsiteX0" y="connsiteY0"/>
                </a:cxn>
                <a:cxn ang="0">
                  <a:pos x="connsiteX1" y="connsiteY1"/>
                </a:cxn>
                <a:cxn ang="0">
                  <a:pos x="connsiteX2" y="connsiteY2"/>
                </a:cxn>
                <a:cxn ang="0">
                  <a:pos x="connsiteX3" y="connsiteY3"/>
                </a:cxn>
              </a:cxnLst>
              <a:rect l="l" t="t" r="r" b="b"/>
              <a:pathLst>
                <a:path w="608728" h="293999">
                  <a:moveTo>
                    <a:pt x="608728" y="28726"/>
                  </a:moveTo>
                  <a:cubicBezTo>
                    <a:pt x="519193" y="5231"/>
                    <a:pt x="429658" y="-18264"/>
                    <a:pt x="334408" y="21106"/>
                  </a:cubicBezTo>
                  <a:cubicBezTo>
                    <a:pt x="239158" y="60476"/>
                    <a:pt x="90568" y="221766"/>
                    <a:pt x="37228" y="264946"/>
                  </a:cubicBezTo>
                  <a:cubicBezTo>
                    <a:pt x="-16112" y="308126"/>
                    <a:pt x="-872" y="294156"/>
                    <a:pt x="14368" y="280186"/>
                  </a:cubicBezTo>
                </a:path>
              </a:pathLst>
            </a:custGeom>
            <a:noFill/>
            <a:ln>
              <a:solidFill>
                <a:schemeClr val="tx1">
                  <a:lumMod val="65000"/>
                  <a:lumOff val="3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9" name="مربع نص 18"/>
            <p:cNvSpPr txBox="1"/>
            <p:nvPr/>
          </p:nvSpPr>
          <p:spPr>
            <a:xfrm>
              <a:off x="611559" y="4571836"/>
              <a:ext cx="1224137" cy="323165"/>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1F497D"/>
                  </a:solidFill>
                  <a:effectLst/>
                  <a:uLnTx/>
                  <a:uFillTx/>
                  <a:latin typeface="Calibri"/>
                  <a:ea typeface="+mn-ea"/>
                  <a:cs typeface="+mn-cs"/>
                </a:rPr>
                <a:t>Address</a:t>
              </a:r>
              <a:endParaRPr kumimoji="0" lang="ar-SA" sz="15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sp>
          <p:nvSpPr>
            <p:cNvPr id="20" name="شكل حر 19"/>
            <p:cNvSpPr/>
            <p:nvPr/>
          </p:nvSpPr>
          <p:spPr>
            <a:xfrm rot="724263" flipH="1">
              <a:off x="7093420" y="4243220"/>
              <a:ext cx="707673" cy="293999"/>
            </a:xfrm>
            <a:custGeom>
              <a:avLst/>
              <a:gdLst>
                <a:gd name="connsiteX0" fmla="*/ 608728 w 608728"/>
                <a:gd name="connsiteY0" fmla="*/ 28726 h 293999"/>
                <a:gd name="connsiteX1" fmla="*/ 334408 w 608728"/>
                <a:gd name="connsiteY1" fmla="*/ 21106 h 293999"/>
                <a:gd name="connsiteX2" fmla="*/ 37228 w 608728"/>
                <a:gd name="connsiteY2" fmla="*/ 264946 h 293999"/>
                <a:gd name="connsiteX3" fmla="*/ 14368 w 608728"/>
                <a:gd name="connsiteY3" fmla="*/ 280186 h 293999"/>
              </a:gdLst>
              <a:ahLst/>
              <a:cxnLst>
                <a:cxn ang="0">
                  <a:pos x="connsiteX0" y="connsiteY0"/>
                </a:cxn>
                <a:cxn ang="0">
                  <a:pos x="connsiteX1" y="connsiteY1"/>
                </a:cxn>
                <a:cxn ang="0">
                  <a:pos x="connsiteX2" y="connsiteY2"/>
                </a:cxn>
                <a:cxn ang="0">
                  <a:pos x="connsiteX3" y="connsiteY3"/>
                </a:cxn>
              </a:cxnLst>
              <a:rect l="l" t="t" r="r" b="b"/>
              <a:pathLst>
                <a:path w="608728" h="293999">
                  <a:moveTo>
                    <a:pt x="608728" y="28726"/>
                  </a:moveTo>
                  <a:cubicBezTo>
                    <a:pt x="519193" y="5231"/>
                    <a:pt x="429658" y="-18264"/>
                    <a:pt x="334408" y="21106"/>
                  </a:cubicBezTo>
                  <a:cubicBezTo>
                    <a:pt x="239158" y="60476"/>
                    <a:pt x="90568" y="221766"/>
                    <a:pt x="37228" y="264946"/>
                  </a:cubicBezTo>
                  <a:cubicBezTo>
                    <a:pt x="-16112" y="308126"/>
                    <a:pt x="-872" y="294156"/>
                    <a:pt x="14368" y="280186"/>
                  </a:cubicBezTo>
                </a:path>
              </a:pathLst>
            </a:custGeom>
            <a:noFill/>
            <a:ln>
              <a:solidFill>
                <a:schemeClr val="tx1">
                  <a:lumMod val="65000"/>
                  <a:lumOff val="35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21" name="مربع نص 20"/>
            <p:cNvSpPr txBox="1"/>
            <p:nvPr/>
          </p:nvSpPr>
          <p:spPr>
            <a:xfrm>
              <a:off x="7123212" y="4574946"/>
              <a:ext cx="1224137" cy="553998"/>
            </a:xfrm>
            <a:prstGeom prst="rect">
              <a:avLst/>
            </a:prstGeom>
            <a:noFill/>
          </p:spPr>
          <p:txBody>
            <a:bodyPr wrap="square" rtlCol="1">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1F497D"/>
                  </a:solidFill>
                  <a:effectLst/>
                  <a:uLnTx/>
                  <a:uFillTx/>
                  <a:latin typeface="Calibri"/>
                  <a:ea typeface="+mn-ea"/>
                  <a:cs typeface="+mn-cs"/>
                </a:rPr>
                <a:t>Contents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1F497D"/>
                  </a:solidFill>
                  <a:effectLst/>
                  <a:uLnTx/>
                  <a:uFillTx/>
                  <a:latin typeface="Calibri"/>
                  <a:ea typeface="+mn-ea"/>
                  <a:cs typeface="+mn-cs"/>
                </a:rPr>
                <a:t>(values)</a:t>
              </a:r>
              <a:endParaRPr kumimoji="0" lang="ar-SA" sz="15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endParaRPr>
            </a:p>
          </p:txBody>
        </p:sp>
      </p:grpSp>
    </p:spTree>
    <p:extLst>
      <p:ext uri="{BB962C8B-B14F-4D97-AF65-F5344CB8AC3E}">
        <p14:creationId xmlns:p14="http://schemas.microsoft.com/office/powerpoint/2010/main" val="3392719297"/>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Slide Number Placeholder 1">
            <a:extLst>
              <a:ext uri="{FF2B5EF4-FFF2-40B4-BE49-F238E27FC236}">
                <a16:creationId xmlns:a16="http://schemas.microsoft.com/office/drawing/2014/main" id="{4FF8AC7E-8D59-AE4E-A0B9-627F8B880C7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545D5503-A67D-6D49-8D10-86C96B44AE9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100</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201731" name="Text Box 2">
            <a:extLst>
              <a:ext uri="{FF2B5EF4-FFF2-40B4-BE49-F238E27FC236}">
                <a16:creationId xmlns:a16="http://schemas.microsoft.com/office/drawing/2014/main" id="{E6810CBB-B63F-C843-B178-8FD239620494}"/>
              </a:ext>
            </a:extLst>
          </p:cNvPr>
          <p:cNvSpPr txBox="1">
            <a:spLocks noChangeArrowheads="1"/>
          </p:cNvSpPr>
          <p:nvPr/>
        </p:nvSpPr>
        <p:spPr bwMode="auto">
          <a:xfrm>
            <a:off x="2776538" y="6172200"/>
            <a:ext cx="2880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5.35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Status of cycle 4</a:t>
            </a:r>
          </a:p>
        </p:txBody>
      </p:sp>
      <p:pic>
        <p:nvPicPr>
          <p:cNvPr id="201732" name="Picture 3">
            <a:extLst>
              <a:ext uri="{FF2B5EF4-FFF2-40B4-BE49-F238E27FC236}">
                <a16:creationId xmlns:a16="http://schemas.microsoft.com/office/drawing/2014/main" id="{F5DAE705-9DCF-D44D-A681-01A9D41F36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2225" y="533400"/>
            <a:ext cx="7394575" cy="54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455944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Number Placeholder 1">
            <a:extLst>
              <a:ext uri="{FF2B5EF4-FFF2-40B4-BE49-F238E27FC236}">
                <a16:creationId xmlns:a16="http://schemas.microsoft.com/office/drawing/2014/main" id="{AFCDBB7A-3BD9-3F4D-8F9D-538B6B6803CA}"/>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D33AD210-01AF-CA4C-ADF7-DF4E54529F5B}"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101</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203779" name="Text Box 2">
            <a:extLst>
              <a:ext uri="{FF2B5EF4-FFF2-40B4-BE49-F238E27FC236}">
                <a16:creationId xmlns:a16="http://schemas.microsoft.com/office/drawing/2014/main" id="{7C32E3A8-3BAD-854F-848B-AD77A47651DC}"/>
              </a:ext>
            </a:extLst>
          </p:cNvPr>
          <p:cNvSpPr txBox="1">
            <a:spLocks noChangeArrowheads="1"/>
          </p:cNvSpPr>
          <p:nvPr/>
        </p:nvSpPr>
        <p:spPr bwMode="auto">
          <a:xfrm>
            <a:off x="2928938" y="6172200"/>
            <a:ext cx="29953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5.36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Status of cycle 5</a:t>
            </a:r>
          </a:p>
        </p:txBody>
      </p:sp>
      <p:pic>
        <p:nvPicPr>
          <p:cNvPr id="203780" name="Picture 3">
            <a:extLst>
              <a:ext uri="{FF2B5EF4-FFF2-40B4-BE49-F238E27FC236}">
                <a16:creationId xmlns:a16="http://schemas.microsoft.com/office/drawing/2014/main" id="{2E9F2497-BD34-6348-A4E5-15BAE0724D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225" y="685800"/>
            <a:ext cx="7394575" cy="512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834246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Slide Number Placeholder 1">
            <a:extLst>
              <a:ext uri="{FF2B5EF4-FFF2-40B4-BE49-F238E27FC236}">
                <a16:creationId xmlns:a16="http://schemas.microsoft.com/office/drawing/2014/main" id="{B3FE56BA-B607-3841-A462-5C34AB853111}"/>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5889E277-FDAC-2445-B9F8-6FDC1D836E93}"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205827" name="Text Box 2">
            <a:extLst>
              <a:ext uri="{FF2B5EF4-FFF2-40B4-BE49-F238E27FC236}">
                <a16:creationId xmlns:a16="http://schemas.microsoft.com/office/drawing/2014/main" id="{5244BA1F-E48C-9D46-8728-DA9FA08992AC}"/>
              </a:ext>
            </a:extLst>
          </p:cNvPr>
          <p:cNvSpPr txBox="1">
            <a:spLocks noChangeArrowheads="1"/>
          </p:cNvSpPr>
          <p:nvPr/>
        </p:nvSpPr>
        <p:spPr bwMode="auto">
          <a:xfrm>
            <a:off x="105508" y="124341"/>
            <a:ext cx="3175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Another example</a:t>
            </a:r>
          </a:p>
        </p:txBody>
      </p:sp>
      <p:sp>
        <p:nvSpPr>
          <p:cNvPr id="205828" name="Rectangle 3">
            <a:extLst>
              <a:ext uri="{FF2B5EF4-FFF2-40B4-BE49-F238E27FC236}">
                <a16:creationId xmlns:a16="http://schemas.microsoft.com/office/drawing/2014/main" id="{71749338-274A-344F-8929-2975511B3098}"/>
              </a:ext>
            </a:extLst>
          </p:cNvPr>
          <p:cNvSpPr>
            <a:spLocks noChangeArrowheads="1"/>
          </p:cNvSpPr>
          <p:nvPr/>
        </p:nvSpPr>
        <p:spPr bwMode="auto">
          <a:xfrm>
            <a:off x="381000" y="838200"/>
            <a:ext cx="8305800" cy="48936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 the previous example we assumed that the two integers to be added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were already in memory</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We also assume that the result of addition will be held in memory. You may ask how we can store the two integers we want to add in memory, or how we use the result when it is stored in the memory. </a:t>
            </a:r>
            <a:r>
              <a:rPr kumimoji="0" lang="en-US" altLang="en-US"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In a real situation, we enter the first two integers into memory using an input device such as keyboard, and we display the third integer through an output device such as a monitor.</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Getting data via an input device is normally called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a read operation</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while sending data to an output device is normally called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a write operation</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lang="en-US" altLang="en-US" b="0" i="0" baseline="0" dirty="0">
              <a:solidFill>
                <a:srgbClr val="0070C0"/>
              </a:solidFill>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To make our previous program more practical, we need modify it as follows:</a:t>
            </a:r>
          </a:p>
        </p:txBody>
      </p:sp>
    </p:spTree>
    <p:extLst>
      <p:ext uri="{BB962C8B-B14F-4D97-AF65-F5344CB8AC3E}">
        <p14:creationId xmlns:p14="http://schemas.microsoft.com/office/powerpoint/2010/main" val="17994452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Number Placeholder 1">
            <a:extLst>
              <a:ext uri="{FF2B5EF4-FFF2-40B4-BE49-F238E27FC236}">
                <a16:creationId xmlns:a16="http://schemas.microsoft.com/office/drawing/2014/main" id="{1FFAE5B3-9A14-CC41-B28C-FA336ADC1BBF}"/>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63967A4-B07D-9E49-B641-4D6F10E5585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grpSp>
        <p:nvGrpSpPr>
          <p:cNvPr id="207875" name="Group 6">
            <a:extLst>
              <a:ext uri="{FF2B5EF4-FFF2-40B4-BE49-F238E27FC236}">
                <a16:creationId xmlns:a16="http://schemas.microsoft.com/office/drawing/2014/main" id="{47AEBC4F-2BED-8D47-A9D9-F93EF0BF8083}"/>
              </a:ext>
            </a:extLst>
          </p:cNvPr>
          <p:cNvGrpSpPr>
            <a:grpSpLocks/>
          </p:cNvGrpSpPr>
          <p:nvPr/>
        </p:nvGrpSpPr>
        <p:grpSpPr bwMode="auto">
          <a:xfrm>
            <a:off x="457200" y="304800"/>
            <a:ext cx="8318500" cy="2827338"/>
            <a:chOff x="288" y="366"/>
            <a:chExt cx="5240" cy="1781"/>
          </a:xfrm>
        </p:grpSpPr>
        <p:pic>
          <p:nvPicPr>
            <p:cNvPr id="207877" name="Picture 4">
              <a:extLst>
                <a:ext uri="{FF2B5EF4-FFF2-40B4-BE49-F238E27FC236}">
                  <a16:creationId xmlns:a16="http://schemas.microsoft.com/office/drawing/2014/main" id="{9CB91B1B-E868-6A4F-84E7-1D7B952881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 y="366"/>
              <a:ext cx="5240" cy="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7878" name="Picture 5">
              <a:extLst>
                <a:ext uri="{FF2B5EF4-FFF2-40B4-BE49-F238E27FC236}">
                  <a16:creationId xmlns:a16="http://schemas.microsoft.com/office/drawing/2014/main" id="{D4AA72C3-099D-EA44-9C4C-248315F4C5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 y="1008"/>
              <a:ext cx="5240" cy="1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7876" name="Rectangle 7">
            <a:extLst>
              <a:ext uri="{FF2B5EF4-FFF2-40B4-BE49-F238E27FC236}">
                <a16:creationId xmlns:a16="http://schemas.microsoft.com/office/drawing/2014/main" id="{398B6CEF-1B08-0846-BDAA-A2ACDF9BC26D}"/>
              </a:ext>
            </a:extLst>
          </p:cNvPr>
          <p:cNvSpPr>
            <a:spLocks noChangeArrowheads="1"/>
          </p:cNvSpPr>
          <p:nvPr/>
        </p:nvSpPr>
        <p:spPr bwMode="auto">
          <a:xfrm>
            <a:off x="363220" y="3429000"/>
            <a:ext cx="8382000" cy="19389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 our computer we can simulate read and write operations using the LOAD and STORE instruction. Furthermore,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LOAD and STORE read data input to the CPU and write data from the CPU</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We need two instructions to read data into memory or write data out of memory. </a:t>
            </a:r>
          </a:p>
        </p:txBody>
      </p:sp>
    </p:spTree>
    <p:extLst>
      <p:ext uri="{BB962C8B-B14F-4D97-AF65-F5344CB8AC3E}">
        <p14:creationId xmlns:p14="http://schemas.microsoft.com/office/powerpoint/2010/main" val="335692417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Number Placeholder 1">
            <a:extLst>
              <a:ext uri="{FF2B5EF4-FFF2-40B4-BE49-F238E27FC236}">
                <a16:creationId xmlns:a16="http://schemas.microsoft.com/office/drawing/2014/main" id="{84497A99-A5D2-434E-99EC-B96F8C9E04F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5C43456-0409-2E4B-9A8F-6DA0C61EA4E0}"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209923" name="Rectangle 5">
            <a:extLst>
              <a:ext uri="{FF2B5EF4-FFF2-40B4-BE49-F238E27FC236}">
                <a16:creationId xmlns:a16="http://schemas.microsoft.com/office/drawing/2014/main" id="{711E4BC2-B04B-8647-B530-939E4BF30DF2}"/>
              </a:ext>
            </a:extLst>
          </p:cNvPr>
          <p:cNvSpPr>
            <a:spLocks noChangeArrowheads="1"/>
          </p:cNvSpPr>
          <p:nvPr/>
        </p:nvSpPr>
        <p:spPr bwMode="auto">
          <a:xfrm>
            <a:off x="381000" y="1746409"/>
            <a:ext cx="8915400" cy="4924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write operation is:</a:t>
            </a:r>
          </a:p>
        </p:txBody>
      </p:sp>
      <p:pic>
        <p:nvPicPr>
          <p:cNvPr id="209924" name="Picture 6">
            <a:extLst>
              <a:ext uri="{FF2B5EF4-FFF2-40B4-BE49-F238E27FC236}">
                <a16:creationId xmlns:a16="http://schemas.microsoft.com/office/drawing/2014/main" id="{B6BE7A1F-265A-C545-A9A1-352DDA659C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098" y="948214"/>
            <a:ext cx="84010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925" name="Picture 7">
            <a:extLst>
              <a:ext uri="{FF2B5EF4-FFF2-40B4-BE49-F238E27FC236}">
                <a16:creationId xmlns:a16="http://schemas.microsoft.com/office/drawing/2014/main" id="{1E8729F3-7888-3B45-A20A-7B40E8CE9B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247" y="2280920"/>
            <a:ext cx="845502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926" name="Rectangle 8">
            <a:extLst>
              <a:ext uri="{FF2B5EF4-FFF2-40B4-BE49-F238E27FC236}">
                <a16:creationId xmlns:a16="http://schemas.microsoft.com/office/drawing/2014/main" id="{D10DC1E7-74B2-F845-A399-8E314E0109DF}"/>
              </a:ext>
            </a:extLst>
          </p:cNvPr>
          <p:cNvSpPr>
            <a:spLocks noChangeArrowheads="1"/>
          </p:cNvSpPr>
          <p:nvPr/>
        </p:nvSpPr>
        <p:spPr bwMode="auto">
          <a:xfrm>
            <a:off x="381000" y="4740275"/>
            <a:ext cx="8534400" cy="1449388"/>
          </a:xfrm>
          <a:prstGeom prst="rect">
            <a:avLst/>
          </a:prstGeom>
          <a:solidFill>
            <a:srgbClr val="99FF33"/>
          </a:solidFill>
          <a:ln w="76200">
            <a:solidFill>
              <a:srgbClr val="00CC00"/>
            </a:solidFill>
            <a:miter lim="800000"/>
            <a:headEnd/>
            <a:tailEnd/>
          </a:ln>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The input operation must always read data from an input device into memory: the output operation must always write data from memory to an output device.</a:t>
            </a:r>
          </a:p>
        </p:txBody>
      </p:sp>
      <p:grpSp>
        <p:nvGrpSpPr>
          <p:cNvPr id="209927" name="Group 9">
            <a:extLst>
              <a:ext uri="{FF2B5EF4-FFF2-40B4-BE49-F238E27FC236}">
                <a16:creationId xmlns:a16="http://schemas.microsoft.com/office/drawing/2014/main" id="{8C07C220-4374-7044-A00A-C43DA4B9AE42}"/>
              </a:ext>
            </a:extLst>
          </p:cNvPr>
          <p:cNvGrpSpPr>
            <a:grpSpLocks/>
          </p:cNvGrpSpPr>
          <p:nvPr/>
        </p:nvGrpSpPr>
        <p:grpSpPr bwMode="auto">
          <a:xfrm>
            <a:off x="381000" y="4114800"/>
            <a:ext cx="685800" cy="615950"/>
            <a:chOff x="1200" y="1217"/>
            <a:chExt cx="720" cy="388"/>
          </a:xfrm>
        </p:grpSpPr>
        <p:pic>
          <p:nvPicPr>
            <p:cNvPr id="209928" name="Picture 10">
              <a:extLst>
                <a:ext uri="{FF2B5EF4-FFF2-40B4-BE49-F238E27FC236}">
                  <a16:creationId xmlns:a16="http://schemas.microsoft.com/office/drawing/2014/main" id="{F9B40E79-79BF-4B41-A422-A6F249003F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929" name="Text Box 11">
              <a:extLst>
                <a:ext uri="{FF2B5EF4-FFF2-40B4-BE49-F238E27FC236}">
                  <a16:creationId xmlns:a16="http://schemas.microsoft.com/office/drawing/2014/main" id="{A60EBE4B-12DC-144B-819B-43311D993E71}"/>
                </a:ext>
              </a:extLst>
            </p:cNvPr>
            <p:cNvSpPr txBox="1">
              <a:spLocks noChangeArrowheads="1"/>
            </p:cNvSpPr>
            <p:nvPr/>
          </p:nvSpPr>
          <p:spPr bwMode="auto">
            <a:xfrm>
              <a:off x="1283" y="1217"/>
              <a:ext cx="400"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Franklin Gothic Demi" panose="020B0603020102020204" pitchFamily="34" charset="0"/>
                  <a:ea typeface="+mn-ea"/>
                  <a:cs typeface="+mn-cs"/>
                </a:rPr>
                <a:t> </a:t>
              </a:r>
              <a:r>
                <a:rPr kumimoji="0" lang="en-US" altLang="en-US" sz="3200" b="1" i="0" u="none" strike="noStrike" kern="1200" cap="none" spc="0" normalizeH="0" baseline="0" noProof="0">
                  <a:ln>
                    <a:noFill/>
                  </a:ln>
                  <a:solidFill>
                    <a:srgbClr val="FF0000"/>
                  </a:solidFill>
                  <a:effectLst/>
                  <a:uLnTx/>
                  <a:uFillTx/>
                  <a:latin typeface="Franklin Gothic Demi" panose="020B0603020102020204" pitchFamily="34" charset="0"/>
                  <a:ea typeface="+mn-ea"/>
                  <a:cs typeface="+mn-cs"/>
                </a:rPr>
                <a:t>i</a:t>
              </a:r>
            </a:p>
          </p:txBody>
        </p:sp>
      </p:grpSp>
      <p:sp>
        <p:nvSpPr>
          <p:cNvPr id="2" name="Rectangle 1">
            <a:extLst>
              <a:ext uri="{FF2B5EF4-FFF2-40B4-BE49-F238E27FC236}">
                <a16:creationId xmlns:a16="http://schemas.microsoft.com/office/drawing/2014/main" id="{528A8A7C-3A16-409B-A15A-F19A5ABE4380}"/>
              </a:ext>
            </a:extLst>
          </p:cNvPr>
          <p:cNvSpPr/>
          <p:nvPr/>
        </p:nvSpPr>
        <p:spPr>
          <a:xfrm>
            <a:off x="374515" y="357326"/>
            <a:ext cx="2917402" cy="461665"/>
          </a:xfrm>
          <a:prstGeom prst="rect">
            <a:avLst/>
          </a:prstGeom>
        </p:spPr>
        <p:txBody>
          <a:bodyPr wrap="none">
            <a:spAutoFit/>
          </a:bodyPr>
          <a:lstStyle/>
          <a:p>
            <a:r>
              <a:rPr lang="en-US" altLang="en-US" b="0" i="0" baseline="0" dirty="0">
                <a:solidFill>
                  <a:srgbClr val="0070C0"/>
                </a:solidFill>
                <a:latin typeface="Calibri" panose="020F0502020204030204" pitchFamily="34" charset="0"/>
                <a:cs typeface="Calibri" panose="020F0502020204030204" pitchFamily="34" charset="0"/>
              </a:rPr>
              <a:t>The read operation is:</a:t>
            </a:r>
            <a:endParaRPr lang="en-US" dirty="0"/>
          </a:p>
        </p:txBody>
      </p:sp>
    </p:spTree>
    <p:extLst>
      <p:ext uri="{BB962C8B-B14F-4D97-AF65-F5344CB8AC3E}">
        <p14:creationId xmlns:p14="http://schemas.microsoft.com/office/powerpoint/2010/main" val="42237542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Number Placeholder 1">
            <a:extLst>
              <a:ext uri="{FF2B5EF4-FFF2-40B4-BE49-F238E27FC236}">
                <a16:creationId xmlns:a16="http://schemas.microsoft.com/office/drawing/2014/main" id="{8E7C86DA-7352-F943-AB47-79DC11EBB7E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66A16A60-A1C4-2246-A4D6-5D6051D4471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211971" name="Rectangle 2">
            <a:extLst>
              <a:ext uri="{FF2B5EF4-FFF2-40B4-BE49-F238E27FC236}">
                <a16:creationId xmlns:a16="http://schemas.microsoft.com/office/drawing/2014/main" id="{DF0165F0-286E-2041-9AF5-5ABBF2E60463}"/>
              </a:ext>
            </a:extLst>
          </p:cNvPr>
          <p:cNvSpPr>
            <a:spLocks noChangeArrowheads="1"/>
          </p:cNvSpPr>
          <p:nvPr/>
        </p:nvSpPr>
        <p:spPr bwMode="auto">
          <a:xfrm>
            <a:off x="76200" y="152400"/>
            <a:ext cx="8915400" cy="5847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32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The program is coded as:</a:t>
            </a:r>
          </a:p>
        </p:txBody>
      </p:sp>
      <p:pic>
        <p:nvPicPr>
          <p:cNvPr id="211972" name="Picture 9">
            <a:extLst>
              <a:ext uri="{FF2B5EF4-FFF2-40B4-BE49-F238E27FC236}">
                <a16:creationId xmlns:a16="http://schemas.microsoft.com/office/drawing/2014/main" id="{A52DB670-4077-B947-9579-FB7EFD0344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84238"/>
            <a:ext cx="8775700"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973" name="Rectangle 10">
            <a:extLst>
              <a:ext uri="{FF2B5EF4-FFF2-40B4-BE49-F238E27FC236}">
                <a16:creationId xmlns:a16="http://schemas.microsoft.com/office/drawing/2014/main" id="{43483AD2-3633-8445-BB67-BDCCFEF18657}"/>
              </a:ext>
            </a:extLst>
          </p:cNvPr>
          <p:cNvSpPr>
            <a:spLocks noChangeArrowheads="1"/>
          </p:cNvSpPr>
          <p:nvPr/>
        </p:nvSpPr>
        <p:spPr bwMode="auto">
          <a:xfrm>
            <a:off x="234950" y="3048000"/>
            <a:ext cx="8610600" cy="209288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Operations 1 to 4 are for input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and operations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9 and 10 are for output</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When we run this program, it waits for the user to input two integers on the keyboard and press the enter key. The program then calculates the sum and displays the result on the monitor.</a:t>
            </a:r>
          </a:p>
        </p:txBody>
      </p:sp>
    </p:spTree>
    <p:extLst>
      <p:ext uri="{BB962C8B-B14F-4D97-AF65-F5344CB8AC3E}">
        <p14:creationId xmlns:p14="http://schemas.microsoft.com/office/powerpoint/2010/main" val="3069736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11</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Address space</a:t>
            </a:r>
            <a:endParaRPr lang="en-US" altLang="en-US" dirty="0"/>
          </a:p>
          <a:p>
            <a:pPr marL="640080" lvl="2" indent="0" algn="just" rtl="0">
              <a:buNone/>
            </a:pPr>
            <a:r>
              <a:rPr lang="en-US" altLang="en-US" dirty="0"/>
              <a:t>To access a word in memory, it requires an identifier. Each word is identified by an address. The total number of uniquely identifiable locations in memory is called the </a:t>
            </a:r>
            <a:r>
              <a:rPr lang="en-US" altLang="en-US" dirty="0">
                <a:solidFill>
                  <a:schemeClr val="accent3"/>
                </a:solidFill>
              </a:rPr>
              <a:t>address space</a:t>
            </a:r>
            <a:r>
              <a:rPr lang="en-US" altLang="en-US" dirty="0"/>
              <a:t>. </a:t>
            </a:r>
          </a:p>
          <a:p>
            <a:pPr marL="365760" lvl="1" indent="0" algn="just" rtl="0">
              <a:buNone/>
            </a:pPr>
            <a:endParaRPr lang="en-US" altLang="en-US" sz="2400" dirty="0"/>
          </a:p>
          <a:p>
            <a:pPr marL="640080" lvl="2" indent="0" algn="just" rtl="0">
              <a:buNone/>
            </a:pPr>
            <a:r>
              <a:rPr lang="en-US" altLang="en-US" dirty="0"/>
              <a:t>For example, a memory with 64 kilobytes and a word size of 1 byte has an address space that ranges from 0 to 65,535.</a:t>
            </a:r>
          </a:p>
          <a:p>
            <a:pPr marL="365760" lvl="1" indent="0" algn="just" rtl="0">
              <a:buNone/>
            </a:pPr>
            <a:endParaRPr lang="en-US" altLang="en-US" dirty="0"/>
          </a:p>
          <a:p>
            <a:pPr marL="365760" lvl="1" indent="0" algn="l" rtl="0">
              <a:buNone/>
            </a:pPr>
            <a:endParaRPr lang="en-US" dirty="0"/>
          </a:p>
        </p:txBody>
      </p:sp>
    </p:spTree>
    <p:extLst>
      <p:ext uri="{BB962C8B-B14F-4D97-AF65-F5344CB8AC3E}">
        <p14:creationId xmlns:p14="http://schemas.microsoft.com/office/powerpoint/2010/main" val="2591122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381000"/>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12</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92888" cy="4824536"/>
          </a:xfrm>
          <a:blipFill rotWithShape="1">
            <a:blip r:embed="rId3" cstate="print"/>
            <a:stretch>
              <a:fillRect t="-1010" r="-839"/>
            </a:stretch>
          </a:blipFill>
        </p:spPr>
        <p:txBody>
          <a:bodyPr tIns="0"/>
          <a:lstStyle/>
          <a:p>
            <a:pPr>
              <a:buNone/>
            </a:pPr>
            <a:r>
              <a:rPr lang="ar-SA" dirty="0">
                <a:noFill/>
              </a:rPr>
              <a:t> </a:t>
            </a:r>
          </a:p>
        </p:txBody>
      </p:sp>
    </p:spTree>
    <p:extLst>
      <p:ext uri="{BB962C8B-B14F-4D97-AF65-F5344CB8AC3E}">
        <p14:creationId xmlns:p14="http://schemas.microsoft.com/office/powerpoint/2010/main" val="1493573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838576" y="400060"/>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13</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11761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Address space</a:t>
            </a:r>
            <a:endParaRPr lang="en-US" altLang="en-US" dirty="0"/>
          </a:p>
          <a:p>
            <a:pPr marL="365760" lvl="1" indent="0" algn="just" rtl="0">
              <a:buNone/>
            </a:pPr>
            <a:r>
              <a:rPr lang="en-US" altLang="en-US" dirty="0"/>
              <a:t>This table assists to know the exact number of bytes.</a:t>
            </a:r>
          </a:p>
          <a:p>
            <a:pPr marL="365760" lvl="1" indent="0" algn="l" rtl="0">
              <a:buNone/>
            </a:pPr>
            <a:endParaRPr lang="en-US" dirty="0"/>
          </a:p>
        </p:txBody>
      </p:sp>
      <p:pic>
        <p:nvPicPr>
          <p:cNvPr id="11" name="Picture 4"/>
          <p:cNvPicPr>
            <a:picLocks noChangeAspect="1" noChangeArrowheads="1"/>
          </p:cNvPicPr>
          <p:nvPr/>
        </p:nvPicPr>
        <p:blipFill rotWithShape="1">
          <a:blip r:embed="rId3" cstate="print">
            <a:grayscl/>
            <a:extLst>
              <a:ext uri="{28A0092B-C50C-407E-A947-70E740481C1C}">
                <a14:useLocalDpi xmlns:a14="http://schemas.microsoft.com/office/drawing/2010/main" val="0"/>
              </a:ext>
            </a:extLst>
          </a:blip>
          <a:srcRect t="14041" b="3188"/>
          <a:stretch/>
        </p:blipFill>
        <p:spPr bwMode="auto">
          <a:xfrm>
            <a:off x="646872" y="2402828"/>
            <a:ext cx="7766050" cy="3337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5">
            <a:extLst>
              <a:ext uri="{FF2B5EF4-FFF2-40B4-BE49-F238E27FC236}">
                <a16:creationId xmlns:a16="http://schemas.microsoft.com/office/drawing/2014/main" id="{108E1D5B-E253-4C80-824A-F2EC1C597964}"/>
              </a:ext>
            </a:extLst>
          </p:cNvPr>
          <p:cNvSpPr>
            <a:spLocks noChangeArrowheads="1"/>
          </p:cNvSpPr>
          <p:nvPr/>
        </p:nvSpPr>
        <p:spPr bwMode="auto">
          <a:xfrm>
            <a:off x="381000" y="6057830"/>
            <a:ext cx="8382000" cy="400110"/>
          </a:xfrm>
          <a:prstGeom prst="rect">
            <a:avLst/>
          </a:prstGeom>
          <a:solidFill>
            <a:schemeClr val="accent3">
              <a:lumMod val="20000"/>
              <a:lumOff val="80000"/>
            </a:schemeClr>
          </a:solidFill>
          <a:ln w="76200">
            <a:solidFill>
              <a:srgbClr val="92D050"/>
            </a:solidFill>
            <a:miter lim="800000"/>
            <a:headEnd/>
            <a:tailEnd/>
          </a:ln>
          <a:effectLst/>
        </p:spPr>
        <p:txBody>
          <a:bodyPr>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FF0000"/>
                </a:solidFill>
                <a:effectLst/>
                <a:uLnTx/>
                <a:uFillTx/>
                <a:latin typeface="Times New Roman" charset="0"/>
                <a:ea typeface="+mn-ea"/>
                <a:cs typeface="+mn-cs"/>
              </a:rPr>
              <a:t>Memory addresses are defined using unsigned binary integers</a:t>
            </a:r>
            <a:r>
              <a:rPr kumimoji="0" lang="en-US" altLang="en-US" sz="2000" b="1" i="0" u="none" strike="noStrike" kern="1200" cap="none" spc="0" normalizeH="0" baseline="0" noProof="0" dirty="0">
                <a:ln>
                  <a:noFill/>
                </a:ln>
                <a:solidFill>
                  <a:srgbClr val="000000"/>
                </a:solidFill>
                <a:effectLst/>
                <a:uLnTx/>
                <a:uFillTx/>
                <a:latin typeface="Times New Roman" charset="0"/>
                <a:ea typeface="+mn-ea"/>
                <a:cs typeface="+mn-cs"/>
              </a:rPr>
              <a:t>.</a:t>
            </a:r>
          </a:p>
        </p:txBody>
      </p:sp>
    </p:spTree>
    <p:extLst>
      <p:ext uri="{BB962C8B-B14F-4D97-AF65-F5344CB8AC3E}">
        <p14:creationId xmlns:p14="http://schemas.microsoft.com/office/powerpoint/2010/main" val="3899555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14</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marL="365760" lvl="1" indent="0" algn="just" rtl="0">
              <a:buNone/>
            </a:pPr>
            <a:r>
              <a:rPr lang="en-US" altLang="en-US" sz="2400" dirty="0"/>
              <a:t>Memory types can be classified into three types:</a:t>
            </a:r>
            <a:endParaRPr lang="en-US" altLang="en-US" sz="1000" dirty="0"/>
          </a:p>
          <a:p>
            <a:pPr lvl="1" algn="just" rtl="0">
              <a:buFont typeface="Wingdings" panose="05000000000000000000" pitchFamily="2" charset="2"/>
              <a:buChar char="Ø"/>
            </a:pPr>
            <a:r>
              <a:rPr lang="en-US" altLang="en-US" dirty="0">
                <a:solidFill>
                  <a:schemeClr val="accent3"/>
                </a:solidFill>
              </a:rPr>
              <a:t>RAM</a:t>
            </a:r>
            <a:r>
              <a:rPr lang="en-US" altLang="en-US" dirty="0"/>
              <a:t> (Random Access Memory)</a:t>
            </a:r>
          </a:p>
          <a:p>
            <a:pPr lvl="2" algn="just" rtl="0">
              <a:spcAft>
                <a:spcPct val="30000"/>
              </a:spcAft>
              <a:buFont typeface="Wingdings" panose="05000000000000000000" pitchFamily="2" charset="2"/>
              <a:buChar char="§"/>
            </a:pPr>
            <a:r>
              <a:rPr lang="en-US" altLang="en-US" dirty="0"/>
              <a:t>SRAM (</a:t>
            </a:r>
            <a:r>
              <a:rPr lang="en-US" altLang="en-US" i="1" dirty="0"/>
              <a:t>Static RAM</a:t>
            </a:r>
            <a:r>
              <a:rPr lang="en-US" altLang="en-US" dirty="0"/>
              <a:t>)</a:t>
            </a:r>
          </a:p>
          <a:p>
            <a:pPr lvl="2" algn="just" rtl="0">
              <a:spcAft>
                <a:spcPct val="30000"/>
              </a:spcAft>
              <a:buFont typeface="Wingdings" panose="05000000000000000000" pitchFamily="2" charset="2"/>
              <a:buChar char="§"/>
            </a:pPr>
            <a:r>
              <a:rPr lang="en-US" altLang="en-US" dirty="0"/>
              <a:t>DRAM (</a:t>
            </a:r>
            <a:r>
              <a:rPr lang="en-US" altLang="en-US" i="1" dirty="0"/>
              <a:t>Dynamic RAM</a:t>
            </a:r>
            <a:r>
              <a:rPr lang="en-US" altLang="en-US" dirty="0"/>
              <a:t>)</a:t>
            </a:r>
            <a:endParaRPr lang="en-US" altLang="en-US" sz="1000" dirty="0"/>
          </a:p>
          <a:p>
            <a:pPr lvl="1" algn="just" rtl="0">
              <a:buFont typeface="Wingdings" panose="05000000000000000000" pitchFamily="2" charset="2"/>
              <a:buChar char="Ø"/>
            </a:pPr>
            <a:r>
              <a:rPr lang="en-US" altLang="en-US" dirty="0">
                <a:solidFill>
                  <a:schemeClr val="accent3"/>
                </a:solidFill>
              </a:rPr>
              <a:t>ROM</a:t>
            </a:r>
            <a:r>
              <a:rPr lang="en-US" altLang="en-US" dirty="0"/>
              <a:t> (Read Only Memory) </a:t>
            </a:r>
          </a:p>
          <a:p>
            <a:pPr lvl="2" algn="just" rtl="0">
              <a:spcAft>
                <a:spcPct val="30000"/>
              </a:spcAft>
              <a:buFont typeface="Wingdings" panose="05000000000000000000" pitchFamily="2" charset="2"/>
              <a:buChar char="§"/>
            </a:pPr>
            <a:r>
              <a:rPr lang="en-US" altLang="en-US" dirty="0"/>
              <a:t>PROM (</a:t>
            </a:r>
            <a:r>
              <a:rPr lang="en-US" altLang="en-US" i="1" dirty="0"/>
              <a:t>Programmable read-only memory</a:t>
            </a:r>
            <a:r>
              <a:rPr lang="en-US" altLang="en-US" dirty="0"/>
              <a:t>)</a:t>
            </a:r>
          </a:p>
          <a:p>
            <a:pPr lvl="2" algn="l" rtl="0">
              <a:spcAft>
                <a:spcPct val="30000"/>
              </a:spcAft>
              <a:buFont typeface="Wingdings" panose="05000000000000000000" pitchFamily="2" charset="2"/>
              <a:buChar char="§"/>
            </a:pPr>
            <a:r>
              <a:rPr lang="en-US" altLang="en-US" dirty="0"/>
              <a:t>EPROM (</a:t>
            </a:r>
            <a:r>
              <a:rPr lang="en-US" altLang="en-US" i="1" dirty="0"/>
              <a:t>Erasable programmable read-only memory </a:t>
            </a:r>
            <a:r>
              <a:rPr lang="en-US" altLang="en-US" dirty="0"/>
              <a:t>)</a:t>
            </a:r>
          </a:p>
          <a:p>
            <a:pPr lvl="2" algn="l" rtl="0">
              <a:spcAft>
                <a:spcPct val="30000"/>
              </a:spcAft>
              <a:buFont typeface="Wingdings" panose="05000000000000000000" pitchFamily="2" charset="2"/>
              <a:buChar char="§"/>
              <a:tabLst>
                <a:tab pos="2152650" algn="l"/>
              </a:tabLst>
            </a:pPr>
            <a:r>
              <a:rPr lang="en-US" altLang="en-US" dirty="0"/>
              <a:t>EEPROM (</a:t>
            </a:r>
            <a:r>
              <a:rPr lang="en-US" altLang="en-US" i="1" dirty="0"/>
              <a:t>Electrically erasable programmable read-only memory</a:t>
            </a:r>
            <a:r>
              <a:rPr lang="en-US" altLang="en-US" dirty="0"/>
              <a:t>)</a:t>
            </a:r>
          </a:p>
          <a:p>
            <a:pPr lvl="1" algn="just" rtl="0">
              <a:buFont typeface="Wingdings" panose="05000000000000000000" pitchFamily="2" charset="2"/>
              <a:buChar char="Ø"/>
            </a:pPr>
            <a:r>
              <a:rPr lang="en-US" dirty="0">
                <a:solidFill>
                  <a:schemeClr val="accent3"/>
                </a:solidFill>
              </a:rPr>
              <a:t>Cache memory</a:t>
            </a:r>
          </a:p>
        </p:txBody>
      </p:sp>
    </p:spTree>
    <p:extLst>
      <p:ext uri="{BB962C8B-B14F-4D97-AF65-F5344CB8AC3E}">
        <p14:creationId xmlns:p14="http://schemas.microsoft.com/office/powerpoint/2010/main" val="3285565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028" name="Picture 4" descr="Image result for SRAM memory">
            <a:extLst>
              <a:ext uri="{FF2B5EF4-FFF2-40B4-BE49-F238E27FC236}">
                <a16:creationId xmlns:a16="http://schemas.microsoft.com/office/drawing/2014/main" id="{D15DEC67-6648-4395-B8BC-97F4CDF314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363146">
            <a:off x="1568310" y="2627478"/>
            <a:ext cx="2351409" cy="170844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صورة ذات صلة"/>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96" t="3406" r="1233" b="3261"/>
          <a:stretch/>
        </p:blipFill>
        <p:spPr bwMode="auto">
          <a:xfrm rot="1780323">
            <a:off x="4776780" y="2502372"/>
            <a:ext cx="3252788" cy="21336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15</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RAM</a:t>
            </a:r>
            <a:r>
              <a:rPr lang="en-US" altLang="en-US" dirty="0"/>
              <a:t> (Random Access Memory)</a:t>
            </a:r>
          </a:p>
          <a:p>
            <a:pPr marL="640080" lvl="2" indent="0" algn="just" rtl="0">
              <a:buNone/>
            </a:pPr>
            <a:r>
              <a:rPr lang="en-US" altLang="en-US" dirty="0"/>
              <a:t>It makes up most of the main memory. It hold data as long as power is on. It has two types based on its design: </a:t>
            </a:r>
          </a:p>
          <a:p>
            <a:pPr marL="640080" lvl="2" indent="0" algn="just" rtl="0">
              <a:buNone/>
            </a:pPr>
            <a:endParaRPr lang="en-US" altLang="en-US" dirty="0"/>
          </a:p>
        </p:txBody>
      </p:sp>
      <p:sp>
        <p:nvSpPr>
          <p:cNvPr id="3" name="AutoShape 2" descr="صورة ذات صلة"/>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graphicFrame>
        <p:nvGraphicFramePr>
          <p:cNvPr id="4" name="جدول 3"/>
          <p:cNvGraphicFramePr>
            <a:graphicFrameLocks noGrp="1"/>
          </p:cNvGraphicFramePr>
          <p:nvPr/>
        </p:nvGraphicFramePr>
        <p:xfrm>
          <a:off x="1250254" y="4008080"/>
          <a:ext cx="6980078" cy="2260600"/>
        </p:xfrm>
        <a:graphic>
          <a:graphicData uri="http://schemas.openxmlformats.org/drawingml/2006/table">
            <a:tbl>
              <a:tblPr rtl="1" firstRow="1" bandRow="1">
                <a:tableStyleId>{21E4AEA4-8DFA-4A89-87EB-49C32662AFE0}</a:tableStyleId>
              </a:tblPr>
              <a:tblGrid>
                <a:gridCol w="3527873">
                  <a:extLst>
                    <a:ext uri="{9D8B030D-6E8A-4147-A177-3AD203B41FA5}">
                      <a16:colId xmlns:a16="http://schemas.microsoft.com/office/drawing/2014/main" val="20000"/>
                    </a:ext>
                  </a:extLst>
                </a:gridCol>
                <a:gridCol w="3452205">
                  <a:extLst>
                    <a:ext uri="{9D8B030D-6E8A-4147-A177-3AD203B41FA5}">
                      <a16:colId xmlns:a16="http://schemas.microsoft.com/office/drawing/2014/main" val="20001"/>
                    </a:ext>
                  </a:extLst>
                </a:gridCol>
              </a:tblGrid>
              <a:tr h="37084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t>DRAM (Dynamic RAM)</a:t>
                      </a:r>
                      <a:endParaRPr lang="en-US" altLang="en-US" sz="1800" b="1" kern="1200" dirty="0">
                        <a:solidFill>
                          <a:schemeClr val="lt1"/>
                        </a:solidFill>
                        <a:latin typeface="+mn-lt"/>
                        <a:ea typeface="+mn-ea"/>
                        <a:cs typeface="+mn-cs"/>
                      </a:endParaRPr>
                    </a:p>
                  </a:txBody>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t>SRAM (Static RAM)</a:t>
                      </a:r>
                      <a:endParaRPr lang="en-US" altLang="en-US" sz="1800" b="1" kern="1200" dirty="0">
                        <a:solidFill>
                          <a:schemeClr val="lt1"/>
                        </a:solidFill>
                        <a:latin typeface="+mn-lt"/>
                        <a:ea typeface="+mn-ea"/>
                        <a:cs typeface="+mn-cs"/>
                      </a:endParaRPr>
                    </a:p>
                  </a:txBody>
                  <a:tcPr/>
                </a:tc>
                <a:extLst>
                  <a:ext uri="{0D108BD9-81ED-4DB2-BD59-A6C34878D82A}">
                    <a16:rowId xmlns:a16="http://schemas.microsoft.com/office/drawing/2014/main" val="10000"/>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Uses capacitors</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Uses flip-flop gates</a:t>
                      </a:r>
                    </a:p>
                  </a:txBody>
                  <a:tcPr/>
                </a:tc>
                <a:extLst>
                  <a:ext uri="{0D108BD9-81ED-4DB2-BD59-A6C34878D82A}">
                    <a16:rowId xmlns:a16="http://schemas.microsoft.com/office/drawing/2014/main" val="10001"/>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Its cells need to be refreshed periodically because capacitors lose some of its charge with time</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Data stored as long as the power is on </a:t>
                      </a:r>
                    </a:p>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there is no need to refresh memory locations</a:t>
                      </a:r>
                      <a:endParaRPr lang="en-US" altLang="en-US" sz="1500" dirty="0"/>
                    </a:p>
                  </a:txBody>
                  <a:tcPr/>
                </a:tc>
                <a:extLst>
                  <a:ext uri="{0D108BD9-81ED-4DB2-BD59-A6C34878D82A}">
                    <a16:rowId xmlns:a16="http://schemas.microsoft.com/office/drawing/2014/main" val="10002"/>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kern="1200" dirty="0"/>
                        <a:t>Slow but inexpensive</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altLang="en-US" sz="1500" dirty="0"/>
                        <a:t>Fast but expensive. </a:t>
                      </a:r>
                    </a:p>
                  </a:txBody>
                  <a:tcPr/>
                </a:tc>
                <a:extLst>
                  <a:ext uri="{0D108BD9-81ED-4DB2-BD59-A6C34878D82A}">
                    <a16:rowId xmlns:a16="http://schemas.microsoft.com/office/drawing/2014/main" val="10003"/>
                  </a:ext>
                </a:extLst>
              </a:tr>
              <a:tr h="370840">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sz="1500" dirty="0">
                          <a:solidFill>
                            <a:schemeClr val="dk1"/>
                          </a:solidFill>
                        </a:rPr>
                        <a:t>used for a computer's main memory</a:t>
                      </a:r>
                      <a:endParaRPr lang="en-US" altLang="en-US" sz="1500" kern="1200" dirty="0">
                        <a:solidFill>
                          <a:schemeClr val="dk1"/>
                        </a:solidFill>
                        <a:latin typeface="+mn-lt"/>
                        <a:ea typeface="+mn-ea"/>
                        <a:cs typeface="+mn-cs"/>
                      </a:endParaRPr>
                    </a:p>
                  </a:txBody>
                  <a:tcPr/>
                </a:tc>
                <a:tc>
                  <a:txBody>
                    <a:bodyPr/>
                    <a:lstStyle/>
                    <a:p>
                      <a:pPr marL="0" marR="0" lvl="3" indent="0" algn="just" defTabSz="914400" rtl="0" eaLnBrk="1" fontAlgn="auto" latinLnBrk="0" hangingPunct="1">
                        <a:lnSpc>
                          <a:spcPct val="100000"/>
                        </a:lnSpc>
                        <a:spcBef>
                          <a:spcPts val="0"/>
                        </a:spcBef>
                        <a:spcAft>
                          <a:spcPts val="0"/>
                        </a:spcAft>
                        <a:buClrTx/>
                        <a:buSzTx/>
                        <a:buFontTx/>
                        <a:buNone/>
                        <a:tabLst/>
                        <a:defRPr/>
                      </a:pPr>
                      <a:r>
                        <a:rPr lang="en-US" sz="1500" dirty="0">
                          <a:solidFill>
                            <a:schemeClr val="dk1"/>
                          </a:solidFill>
                        </a:rPr>
                        <a:t>Typically used for CPU cache</a:t>
                      </a:r>
                    </a:p>
                  </a:txBody>
                  <a:tcPr/>
                </a:tc>
                <a:extLst>
                  <a:ext uri="{0D108BD9-81ED-4DB2-BD59-A6C34878D82A}">
                    <a16:rowId xmlns:a16="http://schemas.microsoft.com/office/drawing/2014/main" val="1525312821"/>
                  </a:ext>
                </a:extLst>
              </a:tr>
            </a:tbl>
          </a:graphicData>
        </a:graphic>
      </p:graphicFrame>
      <p:sp>
        <p:nvSpPr>
          <p:cNvPr id="11" name="مستطيل 10">
            <a:extLst>
              <a:ext uri="{FF2B5EF4-FFF2-40B4-BE49-F238E27FC236}">
                <a16:creationId xmlns:a16="http://schemas.microsoft.com/office/drawing/2014/main" id="{8A45433C-9B57-46B8-8540-A6B1042A3EB7}"/>
              </a:ext>
            </a:extLst>
          </p:cNvPr>
          <p:cNvSpPr/>
          <p:nvPr/>
        </p:nvSpPr>
        <p:spPr>
          <a:xfrm>
            <a:off x="7201866" y="695436"/>
            <a:ext cx="1368152"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B0080"/>
                </a:solidFill>
                <a:effectLst/>
                <a:uLnTx/>
                <a:uFillTx/>
                <a:latin typeface="Arial" panose="020B0604020202020204" pitchFamily="34" charset="0"/>
                <a:ea typeface="+mn-ea"/>
                <a:cs typeface="+mn-cs"/>
                <a:hlinkClick r:id="rId5" tooltip="T-RAM"/>
              </a:rPr>
              <a:t>T-RAM</a:t>
            </a:r>
            <a:r>
              <a:rPr kumimoji="0" lang="en-US" sz="14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B0080"/>
                </a:solidFill>
                <a:effectLst/>
                <a:uLnTx/>
                <a:uFillTx/>
                <a:latin typeface="Arial" panose="020B0604020202020204" pitchFamily="34" charset="0"/>
                <a:ea typeface="+mn-ea"/>
                <a:cs typeface="+mn-cs"/>
                <a:hlinkClick r:id="rId6" tooltip="Z-RAM"/>
              </a:rPr>
              <a:t>Z-RAM</a:t>
            </a:r>
            <a:r>
              <a:rPr kumimoji="0" lang="en-US" sz="1400" b="0" i="0" u="none" strike="noStrike" kern="1200" cap="none" spc="0" normalizeH="0" baseline="0" noProof="0" dirty="0">
                <a:ln>
                  <a:noFill/>
                </a:ln>
                <a:solidFill>
                  <a:srgbClr val="0B0080"/>
                </a:solidFill>
                <a:effectLst/>
                <a:uLnTx/>
                <a:uFillTx/>
                <a:latin typeface="Arial" panose="020B0604020202020204" pitchFamily="34" charset="0"/>
                <a:ea typeface="+mn-ea"/>
                <a:cs typeface="+mn-cs"/>
              </a:rPr>
              <a:t> ?</a:t>
            </a:r>
            <a:endParaRPr kumimoji="0" lang="en-US" sz="1400" b="0" i="0" u="none" strike="noStrike" kern="1200" cap="none" spc="0" normalizeH="0" baseline="0" noProof="0" dirty="0">
              <a:ln>
                <a:noFill/>
              </a:ln>
              <a:solidFill>
                <a:srgbClr val="222222"/>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411877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16</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solidFill>
                  <a:schemeClr val="accent3"/>
                </a:solidFill>
              </a:rPr>
              <a:t>ROM</a:t>
            </a:r>
            <a:r>
              <a:rPr lang="en-US" altLang="en-US" dirty="0"/>
              <a:t> (Read Only Memory) </a:t>
            </a:r>
          </a:p>
          <a:p>
            <a:pPr marL="640080" lvl="2" indent="0" algn="just" rtl="0">
              <a:buNone/>
            </a:pPr>
            <a:r>
              <a:rPr lang="en-US" altLang="en-US" dirty="0"/>
              <a:t>It is written by the manufacturer &amp; the CPU can read from. It is not like RAM, data on ROM is not lost when the power is off. One example of data that ROM keeps is boot program that runs when computer switched on. It can be found in three types: </a:t>
            </a:r>
          </a:p>
          <a:p>
            <a:pPr marL="640080" lvl="2" indent="0" algn="just" rtl="0">
              <a:buNone/>
            </a:pPr>
            <a:endParaRPr lang="en-US" altLang="en-US" dirty="0"/>
          </a:p>
          <a:p>
            <a:pPr marL="640080" lvl="2" indent="0" algn="just" rtl="0">
              <a:buNone/>
            </a:pPr>
            <a:endParaRPr lang="en-US" altLang="en-US" dirty="0"/>
          </a:p>
          <a:p>
            <a:pPr marL="1143000" lvl="2" indent="-457200" algn="just" rtl="0">
              <a:spcAft>
                <a:spcPct val="30000"/>
              </a:spcAft>
              <a:buFont typeface="+mj-lt"/>
              <a:buAutoNum type="arabicPeriod"/>
            </a:pPr>
            <a:r>
              <a:rPr lang="en-US" altLang="en-US" dirty="0"/>
              <a:t>PROM (</a:t>
            </a:r>
            <a:r>
              <a:rPr lang="en-US" altLang="en-US" i="1" dirty="0"/>
              <a:t>Programmable read-only memory</a:t>
            </a:r>
            <a:r>
              <a:rPr lang="en-US" altLang="en-US" dirty="0"/>
              <a:t>)</a:t>
            </a:r>
          </a:p>
          <a:p>
            <a:pPr marL="1143000" lvl="2" indent="-457200" algn="just" rtl="0">
              <a:spcAft>
                <a:spcPct val="30000"/>
              </a:spcAft>
              <a:buFont typeface="+mj-lt"/>
              <a:buAutoNum type="arabicPeriod"/>
            </a:pPr>
            <a:r>
              <a:rPr lang="en-US" altLang="en-US" dirty="0"/>
              <a:t>EPROM (</a:t>
            </a:r>
            <a:r>
              <a:rPr lang="en-US" altLang="en-US" i="1" dirty="0"/>
              <a:t>Erasable programmable read-only memory </a:t>
            </a:r>
            <a:r>
              <a:rPr lang="en-US" altLang="en-US" dirty="0"/>
              <a:t>)</a:t>
            </a:r>
          </a:p>
          <a:p>
            <a:pPr marL="1143000" lvl="2" indent="-457200" algn="l" rtl="0">
              <a:spcAft>
                <a:spcPct val="30000"/>
              </a:spcAft>
              <a:buFont typeface="+mj-lt"/>
              <a:buAutoNum type="arabicPeriod"/>
              <a:tabLst>
                <a:tab pos="2152650" algn="l"/>
              </a:tabLst>
            </a:pPr>
            <a:r>
              <a:rPr lang="en-US" altLang="en-US" dirty="0"/>
              <a:t>EEPROM (</a:t>
            </a:r>
            <a:r>
              <a:rPr lang="en-US" altLang="en-US" i="1" dirty="0"/>
              <a:t>Electrically erasable programmable read-only memory</a:t>
            </a:r>
            <a:r>
              <a:rPr lang="en-US" altLang="en-US" dirty="0"/>
              <a:t>)</a:t>
            </a:r>
          </a:p>
        </p:txBody>
      </p:sp>
      <p:sp>
        <p:nvSpPr>
          <p:cNvPr id="3" name="AutoShape 2" descr="نتيجة بحث الصور عن ‪computer memory clipa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pic>
        <p:nvPicPr>
          <p:cNvPr id="4100" name="Picture 4" descr="نتيجة بحث الصور عن ‪computer memory clip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68130" y="3604548"/>
            <a:ext cx="2052084" cy="15048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0066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17</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dirty="0">
                <a:solidFill>
                  <a:schemeClr val="accent3"/>
                </a:solidFill>
              </a:rPr>
              <a:t>Cache memory</a:t>
            </a:r>
          </a:p>
          <a:p>
            <a:pPr marL="640080" lvl="2" indent="0" algn="just" rtl="0">
              <a:buNone/>
            </a:pPr>
            <a:r>
              <a:rPr lang="en-US" altLang="en-US" dirty="0"/>
              <a:t>Cache memory is faster than main memory, but slower than the CPU and its registers. Cache memory, which is normally small in size, is placed between the CPU and main memory. The CPU always check first the cache.</a:t>
            </a:r>
          </a:p>
          <a:p>
            <a:pPr marL="365760" lvl="1" indent="0" algn="just" rtl="0">
              <a:buNone/>
            </a:pPr>
            <a:endParaRPr lang="en-US" dirty="0">
              <a:solidFill>
                <a:schemeClr val="accent3"/>
              </a:solidFill>
            </a:endParaRPr>
          </a:p>
        </p:txBody>
      </p:sp>
      <p:pic>
        <p:nvPicPr>
          <p:cNvPr id="11" name="Picture 6"/>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619672" y="3797231"/>
            <a:ext cx="6297612" cy="268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399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18</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sz="2400" dirty="0">
                <a:solidFill>
                  <a:schemeClr val="accent3"/>
                </a:solidFill>
              </a:rPr>
              <a:t>Memory hierarchy</a:t>
            </a:r>
          </a:p>
          <a:p>
            <a:pPr marL="640080" lvl="2" indent="0" algn="just" rtl="0">
              <a:buNone/>
            </a:pPr>
            <a:r>
              <a:rPr lang="en-US" altLang="en-US" dirty="0"/>
              <a:t>Very fast and inexpensive memory is not always possible to satisfy. A compromise needs to be made. The solution is </a:t>
            </a:r>
            <a:r>
              <a:rPr lang="en-US" altLang="en-US" dirty="0">
                <a:solidFill>
                  <a:schemeClr val="accent3"/>
                </a:solidFill>
              </a:rPr>
              <a:t>hierarchical</a:t>
            </a:r>
            <a:r>
              <a:rPr lang="en-US" altLang="en-US" dirty="0">
                <a:solidFill>
                  <a:schemeClr val="folHlink"/>
                </a:solidFill>
              </a:rPr>
              <a:t> </a:t>
            </a:r>
            <a:r>
              <a:rPr lang="en-US" altLang="en-US" dirty="0"/>
              <a:t>levels of memory.</a:t>
            </a:r>
          </a:p>
          <a:p>
            <a:pPr marL="365760" lvl="1" indent="0" algn="just" rtl="0">
              <a:buNone/>
            </a:pPr>
            <a:endParaRPr lang="en-US" dirty="0"/>
          </a:p>
        </p:txBody>
      </p:sp>
      <p:pic>
        <p:nvPicPr>
          <p:cNvPr id="11" name="Picture 9"/>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1691680" y="3540358"/>
            <a:ext cx="5786437" cy="284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582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19</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Input / Output subsystem</a:t>
            </a:r>
            <a:endParaRPr lang="en-US" altLang="en-US" dirty="0"/>
          </a:p>
          <a:p>
            <a:pPr marL="365760" lvl="1" indent="0" algn="just" rtl="0">
              <a:buNone/>
            </a:pPr>
            <a:r>
              <a:rPr lang="en-US" altLang="en-US" sz="2400" dirty="0"/>
              <a:t>The collection of devices referred to as the input/output (I/O) subsystem. This subsystem allows a computer to communicate with the outside world and to store programs and data even when the power is off. Input/output devices can be divided into two broad categories:</a:t>
            </a:r>
          </a:p>
          <a:p>
            <a:pPr lvl="1" algn="just" rtl="0">
              <a:buFont typeface="Wingdings" panose="05000000000000000000" pitchFamily="2" charset="2"/>
              <a:buChar char="Ø"/>
            </a:pPr>
            <a:r>
              <a:rPr lang="en-US" altLang="en-US" sz="2400" dirty="0"/>
              <a:t>Non-storage devices</a:t>
            </a:r>
          </a:p>
          <a:p>
            <a:pPr lvl="1" algn="just" rtl="0">
              <a:buFont typeface="Wingdings" panose="05000000000000000000" pitchFamily="2" charset="2"/>
              <a:buChar char="Ø"/>
            </a:pPr>
            <a:r>
              <a:rPr lang="en-US" altLang="en-US" sz="2400" dirty="0"/>
              <a:t>Storage devices</a:t>
            </a:r>
          </a:p>
          <a:p>
            <a:pPr marL="365760" lvl="1" indent="0" algn="just" rtl="0">
              <a:buNone/>
            </a:pPr>
            <a:endParaRPr lang="en-US" dirty="0"/>
          </a:p>
        </p:txBody>
      </p:sp>
      <p:pic>
        <p:nvPicPr>
          <p:cNvPr id="2050" name="Picture 2" descr="نتيجة بحث الصور عن ‪computer input outpu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2775" r="8080" b="29189"/>
          <a:stretch/>
        </p:blipFill>
        <p:spPr bwMode="auto">
          <a:xfrm>
            <a:off x="770384" y="5300829"/>
            <a:ext cx="4377680" cy="1159329"/>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نتيجة بحث الصور عن ‪storagedevi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5739" y="4756676"/>
            <a:ext cx="3442943"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347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1">
            <a:extLst>
              <a:ext uri="{FF2B5EF4-FFF2-40B4-BE49-F238E27FC236}">
                <a16:creationId xmlns:a16="http://schemas.microsoft.com/office/drawing/2014/main" id="{DD417A4E-1713-44DB-BC1D-8D048293EC06}"/>
              </a:ext>
            </a:extLst>
          </p:cNvPr>
          <p:cNvSpPr>
            <a:spLocks noGrp="1"/>
          </p:cNvSpPr>
          <p:nvPr>
            <p:ph type="sldNum" sz="quarter" idx="10"/>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a:defRPr/>
            </a:pPr>
            <a:r>
              <a:rPr lang="en-US" altLang="en-US" sz="1200" i="0" baseline="0">
                <a:solidFill>
                  <a:schemeClr val="bg2"/>
                </a:solidFill>
                <a:latin typeface="Arial" charset="0"/>
              </a:rPr>
              <a:t>5.</a:t>
            </a:r>
            <a:fld id="{AFF54F99-3BD2-482A-92C8-42587EBE6F30}" type="slidenum">
              <a:rPr lang="en-US" altLang="en-US" sz="1200" i="0" baseline="0" smtClean="0">
                <a:solidFill>
                  <a:schemeClr val="bg2"/>
                </a:solidFill>
                <a:latin typeface="Arial" charset="0"/>
              </a:rPr>
              <a:pPr>
                <a:defRPr/>
              </a:pPr>
              <a:t>2</a:t>
            </a:fld>
            <a:endParaRPr lang="en-US" altLang="en-US" sz="1200" i="0" baseline="0">
              <a:solidFill>
                <a:schemeClr val="bg2"/>
              </a:solidFill>
              <a:latin typeface="Arial" charset="0"/>
            </a:endParaRPr>
          </a:p>
        </p:txBody>
      </p:sp>
      <p:sp>
        <p:nvSpPr>
          <p:cNvPr id="4099" name="Rectangle 2">
            <a:extLst>
              <a:ext uri="{FF2B5EF4-FFF2-40B4-BE49-F238E27FC236}">
                <a16:creationId xmlns:a16="http://schemas.microsoft.com/office/drawing/2014/main" id="{28DCEDF5-476C-4F96-915C-6937906AEDF1}"/>
              </a:ext>
            </a:extLst>
          </p:cNvPr>
          <p:cNvSpPr>
            <a:spLocks noChangeArrowheads="1"/>
          </p:cNvSpPr>
          <p:nvPr/>
        </p:nvSpPr>
        <p:spPr bwMode="auto">
          <a:xfrm>
            <a:off x="152400" y="1371600"/>
            <a:ext cx="8991600" cy="452431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List the </a:t>
            </a:r>
            <a:r>
              <a:rPr lang="en-US" altLang="en-US" sz="2000" i="0" baseline="0" dirty="0">
                <a:latin typeface="Calibri" panose="020F0502020204030204" pitchFamily="34" charset="0"/>
                <a:cs typeface="Calibri" panose="020F0502020204030204" pitchFamily="34" charset="0"/>
              </a:rPr>
              <a:t>three subsystems of a computer</a:t>
            </a:r>
            <a:r>
              <a:rPr lang="en-US" altLang="en-US" sz="2000" b="0" i="0" baseline="0" dirty="0">
                <a:latin typeface="Calibri" panose="020F0502020204030204" pitchFamily="34" charset="0"/>
                <a:cs typeface="Calibri" panose="020F0502020204030204" pitchFamily="34" charset="0"/>
              </a:rPr>
              <a:t>.</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Describe </a:t>
            </a:r>
            <a:r>
              <a:rPr lang="en-US" altLang="en-US" sz="2000" i="0" baseline="0" dirty="0">
                <a:latin typeface="Calibri" panose="020F0502020204030204" pitchFamily="34" charset="0"/>
                <a:cs typeface="Calibri" panose="020F0502020204030204" pitchFamily="34" charset="0"/>
              </a:rPr>
              <a:t>the role of the central processing unit </a:t>
            </a:r>
            <a:r>
              <a:rPr lang="en-US" altLang="en-US" sz="2000" b="0" i="0" baseline="0" dirty="0">
                <a:latin typeface="Calibri" panose="020F0502020204030204" pitchFamily="34" charset="0"/>
                <a:cs typeface="Calibri" panose="020F0502020204030204" pitchFamily="34" charset="0"/>
              </a:rPr>
              <a:t>(CPU).</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Describe the </a:t>
            </a:r>
            <a:r>
              <a:rPr lang="en-US" altLang="en-US" sz="2000" i="0" baseline="0" dirty="0">
                <a:latin typeface="Calibri" panose="020F0502020204030204" pitchFamily="34" charset="0"/>
                <a:cs typeface="Calibri" panose="020F0502020204030204" pitchFamily="34" charset="0"/>
              </a:rPr>
              <a:t>fetch-decode-execute phases </a:t>
            </a:r>
            <a:r>
              <a:rPr lang="en-US" altLang="en-US" sz="2000" b="0" i="0" baseline="0" dirty="0">
                <a:latin typeface="Calibri" panose="020F0502020204030204" pitchFamily="34" charset="0"/>
                <a:cs typeface="Calibri" panose="020F0502020204030204" pitchFamily="34" charset="0"/>
              </a:rPr>
              <a:t>of a cycle.</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Describe the </a:t>
            </a:r>
            <a:r>
              <a:rPr lang="en-US" altLang="en-US" sz="2000" i="0" baseline="0" dirty="0">
                <a:latin typeface="Calibri" panose="020F0502020204030204" pitchFamily="34" charset="0"/>
                <a:cs typeface="Calibri" panose="020F0502020204030204" pitchFamily="34" charset="0"/>
              </a:rPr>
              <a:t>main memory</a:t>
            </a:r>
            <a:r>
              <a:rPr lang="en-US" altLang="en-US" sz="2000" b="0" i="0" baseline="0" dirty="0">
                <a:latin typeface="Calibri" panose="020F0502020204030204" pitchFamily="34" charset="0"/>
                <a:cs typeface="Calibri" panose="020F0502020204030204" pitchFamily="34" charset="0"/>
              </a:rPr>
              <a:t> and its </a:t>
            </a:r>
            <a:r>
              <a:rPr lang="en-US" altLang="en-US" sz="2000" i="0" baseline="0" dirty="0">
                <a:latin typeface="Calibri" panose="020F0502020204030204" pitchFamily="34" charset="0"/>
                <a:cs typeface="Calibri" panose="020F0502020204030204" pitchFamily="34" charset="0"/>
              </a:rPr>
              <a:t>addressing space</a:t>
            </a:r>
            <a:r>
              <a:rPr lang="en-US" altLang="en-US" sz="2000" b="0" i="0" baseline="0" dirty="0">
                <a:latin typeface="Calibri" panose="020F0502020204030204" pitchFamily="34" charset="0"/>
                <a:cs typeface="Calibri" panose="020F0502020204030204" pitchFamily="34" charset="0"/>
              </a:rPr>
              <a:t>.</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Define the </a:t>
            </a:r>
            <a:r>
              <a:rPr lang="en-US" altLang="en-US" sz="2000" i="0" baseline="0" dirty="0">
                <a:latin typeface="Calibri" panose="020F0502020204030204" pitchFamily="34" charset="0"/>
                <a:cs typeface="Calibri" panose="020F0502020204030204" pitchFamily="34" charset="0"/>
              </a:rPr>
              <a:t>input/output </a:t>
            </a:r>
            <a:r>
              <a:rPr lang="en-US" altLang="en-US" sz="2000" b="0" i="0" baseline="0" dirty="0">
                <a:latin typeface="Calibri" panose="020F0502020204030204" pitchFamily="34" charset="0"/>
                <a:cs typeface="Calibri" panose="020F0502020204030204" pitchFamily="34" charset="0"/>
              </a:rPr>
              <a:t>subsystem.</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Understand the </a:t>
            </a:r>
            <a:r>
              <a:rPr lang="en-US" altLang="en-US" sz="2000" i="0" baseline="0" dirty="0">
                <a:latin typeface="Calibri" panose="020F0502020204030204" pitchFamily="34" charset="0"/>
                <a:cs typeface="Calibri" panose="020F0502020204030204" pitchFamily="34" charset="0"/>
              </a:rPr>
              <a:t>interconnection</a:t>
            </a:r>
            <a:r>
              <a:rPr lang="en-US" altLang="en-US" sz="2000" b="0" i="0" baseline="0" dirty="0">
                <a:latin typeface="Calibri" panose="020F0502020204030204" pitchFamily="34" charset="0"/>
                <a:cs typeface="Calibri" panose="020F0502020204030204" pitchFamily="34" charset="0"/>
              </a:rPr>
              <a:t> of subsystems.</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Describe </a:t>
            </a:r>
            <a:r>
              <a:rPr lang="en-US" altLang="en-US" sz="2000" i="0" baseline="0" dirty="0">
                <a:latin typeface="Calibri" panose="020F0502020204030204" pitchFamily="34" charset="0"/>
                <a:cs typeface="Calibri" panose="020F0502020204030204" pitchFamily="34" charset="0"/>
              </a:rPr>
              <a:t>different methods </a:t>
            </a:r>
            <a:r>
              <a:rPr lang="en-US" altLang="en-US" sz="2000" b="0" i="0" baseline="0" dirty="0">
                <a:latin typeface="Calibri" panose="020F0502020204030204" pitchFamily="34" charset="0"/>
                <a:cs typeface="Calibri" panose="020F0502020204030204" pitchFamily="34" charset="0"/>
              </a:rPr>
              <a:t>of </a:t>
            </a:r>
            <a:r>
              <a:rPr lang="en-US" altLang="en-US" sz="2000" i="0" baseline="0" dirty="0">
                <a:latin typeface="Calibri" panose="020F0502020204030204" pitchFamily="34" charset="0"/>
                <a:cs typeface="Calibri" panose="020F0502020204030204" pitchFamily="34" charset="0"/>
              </a:rPr>
              <a:t>input/output </a:t>
            </a:r>
            <a:r>
              <a:rPr lang="en-US" altLang="en-US" sz="2000" b="0" i="0" baseline="0" dirty="0">
                <a:latin typeface="Calibri" panose="020F0502020204030204" pitchFamily="34" charset="0"/>
                <a:cs typeface="Calibri" panose="020F0502020204030204" pitchFamily="34" charset="0"/>
              </a:rPr>
              <a:t>addressing.</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Distinguish the </a:t>
            </a:r>
            <a:r>
              <a:rPr lang="en-US" altLang="en-US" sz="2000" i="0" baseline="0" dirty="0">
                <a:latin typeface="Calibri" panose="020F0502020204030204" pitchFamily="34" charset="0"/>
                <a:cs typeface="Calibri" panose="020F0502020204030204" pitchFamily="34" charset="0"/>
              </a:rPr>
              <a:t>two major</a:t>
            </a:r>
            <a:r>
              <a:rPr lang="en-US" altLang="en-US" sz="2000" b="0" i="0" baseline="0" dirty="0">
                <a:latin typeface="Calibri" panose="020F0502020204030204" pitchFamily="34" charset="0"/>
                <a:cs typeface="Calibri" panose="020F0502020204030204" pitchFamily="34" charset="0"/>
              </a:rPr>
              <a:t> trends in the </a:t>
            </a:r>
            <a:r>
              <a:rPr lang="en-US" altLang="en-US" sz="2000" i="0" baseline="0" dirty="0">
                <a:latin typeface="Calibri" panose="020F0502020204030204" pitchFamily="34" charset="0"/>
                <a:cs typeface="Calibri" panose="020F0502020204030204" pitchFamily="34" charset="0"/>
              </a:rPr>
              <a:t>design of computers</a:t>
            </a:r>
            <a:r>
              <a:rPr lang="en-US" altLang="en-US" sz="2000" b="0" i="0" baseline="0" dirty="0">
                <a:latin typeface="Calibri" panose="020F0502020204030204" pitchFamily="34" charset="0"/>
                <a:cs typeface="Calibri" panose="020F0502020204030204" pitchFamily="34" charset="0"/>
              </a:rPr>
              <a:t>.</a:t>
            </a:r>
          </a:p>
          <a:p>
            <a:pPr>
              <a:spcAft>
                <a:spcPct val="50000"/>
              </a:spcAft>
              <a:buFont typeface="Wingdings" charset="2"/>
              <a:buChar char="q"/>
              <a:defRPr/>
            </a:pPr>
            <a:r>
              <a:rPr lang="en-US" altLang="en-US" sz="2000" b="0" i="0" baseline="0" dirty="0">
                <a:latin typeface="Calibri" panose="020F0502020204030204" pitchFamily="34" charset="0"/>
                <a:cs typeface="Calibri" panose="020F0502020204030204" pitchFamily="34" charset="0"/>
              </a:rPr>
              <a:t> Understand how computer throughput can be improved using </a:t>
            </a:r>
            <a:r>
              <a:rPr lang="en-US" altLang="en-US" sz="2000" i="0" baseline="0" dirty="0">
                <a:latin typeface="Calibri" panose="020F0502020204030204" pitchFamily="34" charset="0"/>
                <a:cs typeface="Calibri" panose="020F0502020204030204" pitchFamily="34" charset="0"/>
              </a:rPr>
              <a:t>pipelining and parallel processing</a:t>
            </a:r>
            <a:r>
              <a:rPr lang="en-US" altLang="en-US" sz="2000" b="0" i="0" baseline="0" dirty="0">
                <a:latin typeface="Calibri" panose="020F0502020204030204" pitchFamily="34" charset="0"/>
                <a:cs typeface="Calibri" panose="020F0502020204030204" pitchFamily="34" charset="0"/>
              </a:rPr>
              <a:t>.</a:t>
            </a:r>
          </a:p>
        </p:txBody>
      </p:sp>
      <p:sp>
        <p:nvSpPr>
          <p:cNvPr id="1073155" name="Rectangle 3">
            <a:extLst>
              <a:ext uri="{FF2B5EF4-FFF2-40B4-BE49-F238E27FC236}">
                <a16:creationId xmlns:a16="http://schemas.microsoft.com/office/drawing/2014/main" id="{8744A567-FCA6-42FF-9C29-D3591FEF99C3}"/>
              </a:ext>
            </a:extLst>
          </p:cNvPr>
          <p:cNvSpPr>
            <a:spLocks noChangeArrowheads="1"/>
          </p:cNvSpPr>
          <p:nvPr/>
        </p:nvSpPr>
        <p:spPr bwMode="auto">
          <a:xfrm>
            <a:off x="152400" y="-76200"/>
            <a:ext cx="2209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en-US" sz="3200" i="0" baseline="0" dirty="0">
                <a:solidFill>
                  <a:schemeClr val="hlink"/>
                </a:solidFill>
                <a:effectLst>
                  <a:outerShdw blurRad="38100" dist="38100" dir="2700000" algn="tl">
                    <a:srgbClr val="C0C0C0"/>
                  </a:outerShdw>
                </a:effectLst>
                <a:latin typeface="Calibri" panose="020F0502020204030204" pitchFamily="34" charset="0"/>
                <a:cs typeface="Calibri" panose="020F0502020204030204" pitchFamily="34" charset="0"/>
              </a:rPr>
              <a:t>Objectives</a:t>
            </a:r>
          </a:p>
        </p:txBody>
      </p:sp>
      <p:sp>
        <p:nvSpPr>
          <p:cNvPr id="1073156" name="Rectangle 4">
            <a:extLst>
              <a:ext uri="{FF2B5EF4-FFF2-40B4-BE49-F238E27FC236}">
                <a16:creationId xmlns:a16="http://schemas.microsoft.com/office/drawing/2014/main" id="{E62C34DF-67E5-4FEB-8222-2E3FFA2592B0}"/>
              </a:ext>
            </a:extLst>
          </p:cNvPr>
          <p:cNvSpPr>
            <a:spLocks noChangeArrowheads="1"/>
          </p:cNvSpPr>
          <p:nvPr/>
        </p:nvSpPr>
        <p:spPr bwMode="auto">
          <a:xfrm>
            <a:off x="152400" y="4572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Aft>
                <a:spcPct val="50000"/>
              </a:spcAft>
              <a:defRPr/>
            </a:pPr>
            <a:r>
              <a:rPr lang="en-US" altLang="en-US" sz="2600" i="0" baseline="0" dirty="0">
                <a:solidFill>
                  <a:schemeClr val="folHlink"/>
                </a:solidFill>
                <a:effectLst>
                  <a:outerShdw blurRad="38100" dist="38100" dir="2700000" algn="tl">
                    <a:srgbClr val="C0C0C0"/>
                  </a:outerShdw>
                </a:effectLst>
                <a:latin typeface="Calibri" panose="020F0502020204030204" pitchFamily="34" charset="0"/>
                <a:cs typeface="Calibri" panose="020F0502020204030204" pitchFamily="34" charset="0"/>
              </a:rPr>
              <a:t>After studying this chapter, the student should be able 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20</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lnSpcReduction="10000"/>
          </a:bodyPr>
          <a:lstStyle/>
          <a:p>
            <a:pPr marL="342900" lvl="1" algn="just" rtl="0"/>
            <a:r>
              <a:rPr lang="en-US" sz="2600" dirty="0">
                <a:solidFill>
                  <a:schemeClr val="accent3"/>
                </a:solidFill>
              </a:rPr>
              <a:t>Input / Output subsystem</a:t>
            </a:r>
            <a:endParaRPr lang="en-US" altLang="en-US" sz="2600" dirty="0"/>
          </a:p>
          <a:p>
            <a:pPr lvl="1" algn="just" rtl="0">
              <a:buFont typeface="Wingdings" panose="05000000000000000000" pitchFamily="2" charset="2"/>
              <a:buChar char="Ø"/>
            </a:pPr>
            <a:r>
              <a:rPr lang="en-US" altLang="en-US" sz="2400" dirty="0">
                <a:solidFill>
                  <a:schemeClr val="accent3"/>
                </a:solidFill>
              </a:rPr>
              <a:t>Non-storage devices</a:t>
            </a:r>
          </a:p>
          <a:p>
            <a:pPr marL="640080" lvl="2" indent="0" algn="just" rtl="0">
              <a:buNone/>
            </a:pPr>
            <a:r>
              <a:rPr lang="en-US" altLang="en-US" sz="2200" dirty="0"/>
              <a:t>They allow the CPU/memory to communicate with the outside world, but they cannot store information.</a:t>
            </a:r>
          </a:p>
          <a:p>
            <a:pPr marL="1136142" lvl="3" indent="-285750" algn="just" rtl="0">
              <a:buFont typeface="Wingdings" panose="05000000000000000000" pitchFamily="2" charset="2"/>
              <a:buChar char="§"/>
            </a:pPr>
            <a:r>
              <a:rPr lang="en-US" altLang="en-US" sz="1900" dirty="0"/>
              <a:t>Keyboard &amp; monitor</a:t>
            </a:r>
          </a:p>
          <a:p>
            <a:pPr marL="1136142" lvl="3" indent="-285750" algn="just" rtl="0">
              <a:buFont typeface="Wingdings" panose="05000000000000000000" pitchFamily="2" charset="2"/>
              <a:buChar char="§"/>
            </a:pPr>
            <a:r>
              <a:rPr lang="en-US" altLang="en-US" sz="1900" dirty="0"/>
              <a:t>Printer</a:t>
            </a:r>
          </a:p>
          <a:p>
            <a:pPr lvl="1" algn="just" rtl="0">
              <a:buFont typeface="Wingdings" panose="05000000000000000000" pitchFamily="2" charset="2"/>
              <a:buChar char="Ø"/>
            </a:pPr>
            <a:r>
              <a:rPr lang="en-US" altLang="en-US" sz="2400" dirty="0">
                <a:solidFill>
                  <a:schemeClr val="accent3"/>
                </a:solidFill>
              </a:rPr>
              <a:t>Storage devices</a:t>
            </a:r>
          </a:p>
          <a:p>
            <a:pPr marL="640080" lvl="2" indent="0" algn="just" rtl="0">
              <a:buNone/>
            </a:pPr>
            <a:r>
              <a:rPr lang="en-US" altLang="en-US" sz="2200" dirty="0"/>
              <a:t>They store large amounts of information to be retrieved at a later time. They are </a:t>
            </a:r>
            <a:r>
              <a:rPr lang="en-US" altLang="en-US" sz="2200" dirty="0">
                <a:solidFill>
                  <a:srgbClr val="FF0000"/>
                </a:solidFill>
              </a:rPr>
              <a:t>cheaper than main </a:t>
            </a:r>
            <a:r>
              <a:rPr lang="en-US" altLang="en-US" sz="2200" dirty="0"/>
              <a:t>memory, and their contents are </a:t>
            </a:r>
            <a:r>
              <a:rPr lang="en-US" altLang="en-US" sz="2200" dirty="0">
                <a:solidFill>
                  <a:srgbClr val="FF0000"/>
                </a:solidFill>
              </a:rPr>
              <a:t>nonvolatile</a:t>
            </a:r>
            <a:r>
              <a:rPr lang="en-US" altLang="en-US" sz="2200" dirty="0"/>
              <a:t>—that is, not erased when the power is turned off. They are sometimes referred to </a:t>
            </a:r>
            <a:r>
              <a:rPr lang="en-US" altLang="en-US" sz="2200" dirty="0">
                <a:solidFill>
                  <a:srgbClr val="FF0000"/>
                </a:solidFill>
              </a:rPr>
              <a:t>as auxiliary </a:t>
            </a:r>
            <a:r>
              <a:rPr lang="en-US" altLang="en-US" sz="2200" dirty="0"/>
              <a:t>storage devices. They can be categorized to:</a:t>
            </a:r>
          </a:p>
          <a:p>
            <a:pPr marL="1193292" lvl="3" indent="-342900" algn="just" rtl="0">
              <a:buFont typeface="Wingdings" panose="05000000000000000000" pitchFamily="2" charset="2"/>
              <a:buChar char="§"/>
            </a:pPr>
            <a:r>
              <a:rPr lang="en-US" altLang="en-US" sz="1900" dirty="0"/>
              <a:t>Magnetic devices (e.g. Hard Disk)</a:t>
            </a:r>
          </a:p>
          <a:p>
            <a:pPr marL="1193292" lvl="3" indent="-342900" algn="just" rtl="0">
              <a:buFont typeface="Wingdings" panose="05000000000000000000" pitchFamily="2" charset="2"/>
              <a:buChar char="§"/>
            </a:pPr>
            <a:r>
              <a:rPr lang="en-US" altLang="en-US" sz="1900" dirty="0"/>
              <a:t>Optical devices (e.g. CD)</a:t>
            </a:r>
          </a:p>
        </p:txBody>
      </p:sp>
    </p:spTree>
    <p:extLst>
      <p:ext uri="{BB962C8B-B14F-4D97-AF65-F5344CB8AC3E}">
        <p14:creationId xmlns:p14="http://schemas.microsoft.com/office/powerpoint/2010/main" val="11879116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a:extLst>
              <a:ext uri="{FF2B5EF4-FFF2-40B4-BE49-F238E27FC236}">
                <a16:creationId xmlns:a16="http://schemas.microsoft.com/office/drawing/2014/main" id="{912429E9-C1CC-B341-93D1-376C6B15D8D4}"/>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C36BD0EC-BEF2-1A4B-85A3-3BDA1FF11912}" type="slidenum">
              <a:rPr lang="en-US" altLang="en-US" sz="1200" i="0" baseline="0" smtClean="0">
                <a:solidFill>
                  <a:schemeClr val="bg2"/>
                </a:solidFill>
                <a:latin typeface="Arial" panose="020B0604020202020204" pitchFamily="34" charset="0"/>
              </a:rPr>
              <a:pPr/>
              <a:t>21</a:t>
            </a:fld>
            <a:endParaRPr lang="en-US" altLang="en-US" sz="1200" i="0" baseline="0">
              <a:solidFill>
                <a:schemeClr val="bg2"/>
              </a:solidFill>
              <a:latin typeface="Arial" panose="020B0604020202020204" pitchFamily="34" charset="0"/>
            </a:endParaRPr>
          </a:p>
        </p:txBody>
      </p:sp>
      <p:sp>
        <p:nvSpPr>
          <p:cNvPr id="47107" name="Text Box 2">
            <a:extLst>
              <a:ext uri="{FF2B5EF4-FFF2-40B4-BE49-F238E27FC236}">
                <a16:creationId xmlns:a16="http://schemas.microsoft.com/office/drawing/2014/main" id="{8D818D51-0E32-4348-9429-57E031104EA3}"/>
              </a:ext>
            </a:extLst>
          </p:cNvPr>
          <p:cNvSpPr txBox="1">
            <a:spLocks noChangeArrowheads="1"/>
          </p:cNvSpPr>
          <p:nvPr/>
        </p:nvSpPr>
        <p:spPr bwMode="auto">
          <a:xfrm>
            <a:off x="0" y="0"/>
            <a:ext cx="25911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rgbClr val="FF0000"/>
                </a:solidFill>
                <a:latin typeface="Calibri" panose="020F0502020204030204" pitchFamily="34" charset="0"/>
                <a:cs typeface="Calibri" panose="020F0502020204030204" pitchFamily="34" charset="0"/>
              </a:rPr>
              <a:t>Magnetic Disk</a:t>
            </a:r>
          </a:p>
        </p:txBody>
      </p:sp>
      <p:sp>
        <p:nvSpPr>
          <p:cNvPr id="47108" name="Rectangle 3">
            <a:extLst>
              <a:ext uri="{FF2B5EF4-FFF2-40B4-BE49-F238E27FC236}">
                <a16:creationId xmlns:a16="http://schemas.microsoft.com/office/drawing/2014/main" id="{53F2EC37-CA84-B441-B93F-AC9C38DE795C}"/>
              </a:ext>
            </a:extLst>
          </p:cNvPr>
          <p:cNvSpPr>
            <a:spLocks noChangeArrowheads="1"/>
          </p:cNvSpPr>
          <p:nvPr/>
        </p:nvSpPr>
        <p:spPr bwMode="auto">
          <a:xfrm>
            <a:off x="0" y="533400"/>
            <a:ext cx="8915400" cy="440120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b="0" i="0" baseline="0" dirty="0">
                <a:solidFill>
                  <a:srgbClr val="0070C0"/>
                </a:solidFill>
                <a:latin typeface="Calibri" panose="020F0502020204030204" pitchFamily="34" charset="0"/>
                <a:cs typeface="Calibri" panose="020F0502020204030204" pitchFamily="34" charset="0"/>
              </a:rPr>
              <a:t>Consist of one or more disks stacked on top of each other.</a:t>
            </a:r>
          </a:p>
          <a:p>
            <a:pPr algn="just"/>
            <a:r>
              <a:rPr lang="en-US" altLang="en-US" b="0" i="0" baseline="0" dirty="0">
                <a:solidFill>
                  <a:srgbClr val="0070C0"/>
                </a:solidFill>
                <a:latin typeface="Calibri" panose="020F0502020204030204" pitchFamily="34" charset="0"/>
                <a:cs typeface="Calibri" panose="020F0502020204030204" pitchFamily="34" charset="0"/>
              </a:rPr>
              <a:t>Information is stored on and retrieved from the surface of the disk using read/write head</a:t>
            </a:r>
          </a:p>
          <a:p>
            <a:pPr algn="just"/>
            <a:endParaRPr lang="en-US" altLang="en-US" sz="2800" b="0" i="0" baseline="0" dirty="0"/>
          </a:p>
          <a:p>
            <a:pPr algn="just"/>
            <a:r>
              <a:rPr lang="en-US" altLang="en-US" sz="2800" b="0" i="0" u="sng" baseline="0" dirty="0">
                <a:solidFill>
                  <a:srgbClr val="FF0000"/>
                </a:solidFill>
                <a:latin typeface="Calibri" panose="020F0502020204030204" pitchFamily="34" charset="0"/>
                <a:cs typeface="Calibri" panose="020F0502020204030204" pitchFamily="34" charset="0"/>
              </a:rPr>
              <a:t>Surface organization:</a:t>
            </a:r>
          </a:p>
          <a:p>
            <a:pPr algn="just"/>
            <a:endParaRPr lang="en-US" altLang="en-US" b="0" i="0" baseline="0" dirty="0">
              <a:solidFill>
                <a:srgbClr val="0070C0"/>
              </a:solidFill>
              <a:latin typeface="Calibri" panose="020F0502020204030204" pitchFamily="34" charset="0"/>
              <a:cs typeface="Calibri" panose="020F0502020204030204" pitchFamily="34" charset="0"/>
            </a:endParaRPr>
          </a:p>
          <a:p>
            <a:pPr algn="just"/>
            <a:r>
              <a:rPr lang="en-US" altLang="en-US" b="0" i="0" baseline="0" dirty="0">
                <a:solidFill>
                  <a:srgbClr val="0070C0"/>
                </a:solidFill>
                <a:latin typeface="Calibri" panose="020F0502020204030204" pitchFamily="34" charset="0"/>
                <a:cs typeface="Calibri" panose="020F0502020204030204" pitchFamily="34" charset="0"/>
              </a:rPr>
              <a:t>Each surface </a:t>
            </a:r>
            <a:r>
              <a:rPr lang="en-US" altLang="en-US" b="0" i="0" baseline="0" dirty="0">
                <a:solidFill>
                  <a:srgbClr val="0070C0"/>
                </a:solidFill>
                <a:latin typeface="Calibri" panose="020F0502020204030204" pitchFamily="34" charset="0"/>
                <a:cs typeface="Calibri" panose="020F0502020204030204" pitchFamily="34" charset="0"/>
                <a:sym typeface="Wingdings" pitchFamily="2" charset="2"/>
              </a:rPr>
              <a:t> </a:t>
            </a:r>
            <a:r>
              <a:rPr lang="en-US" altLang="en-US" b="0" i="0" baseline="0" dirty="0">
                <a:solidFill>
                  <a:srgbClr val="0070C0"/>
                </a:solidFill>
                <a:latin typeface="Calibri" panose="020F0502020204030204" pitchFamily="34" charset="0"/>
                <a:cs typeface="Calibri" panose="020F0502020204030204" pitchFamily="34" charset="0"/>
              </a:rPr>
              <a:t>track </a:t>
            </a:r>
            <a:r>
              <a:rPr lang="en-US" altLang="en-US" b="0" i="0" baseline="0" dirty="0">
                <a:solidFill>
                  <a:srgbClr val="0070C0"/>
                </a:solidFill>
                <a:latin typeface="Calibri" panose="020F0502020204030204" pitchFamily="34" charset="0"/>
                <a:cs typeface="Calibri" panose="020F0502020204030204" pitchFamily="34" charset="0"/>
                <a:sym typeface="Wingdings" pitchFamily="2" charset="2"/>
              </a:rPr>
              <a:t> </a:t>
            </a:r>
            <a:r>
              <a:rPr lang="en-US" altLang="en-US" b="0" i="0" baseline="0" dirty="0">
                <a:solidFill>
                  <a:srgbClr val="0070C0"/>
                </a:solidFill>
                <a:latin typeface="Calibri" panose="020F0502020204030204" pitchFamily="34" charset="0"/>
                <a:cs typeface="Calibri" panose="020F0502020204030204" pitchFamily="34" charset="0"/>
              </a:rPr>
              <a:t>sector. </a:t>
            </a:r>
          </a:p>
          <a:p>
            <a:pPr algn="just"/>
            <a:r>
              <a:rPr lang="en-US" altLang="en-US" b="0" i="0" baseline="0" dirty="0">
                <a:solidFill>
                  <a:srgbClr val="0070C0"/>
                </a:solidFill>
                <a:latin typeface="Calibri" panose="020F0502020204030204" pitchFamily="34" charset="0"/>
                <a:cs typeface="Calibri" panose="020F0502020204030204" pitchFamily="34" charset="0"/>
              </a:rPr>
              <a:t>The tracks are separated by an intertrack gap, and the sectors are separated by </a:t>
            </a:r>
            <a:r>
              <a:rPr lang="en-US" altLang="en-US" b="0" i="0" baseline="0" dirty="0" err="1">
                <a:solidFill>
                  <a:srgbClr val="0070C0"/>
                </a:solidFill>
                <a:latin typeface="Calibri" panose="020F0502020204030204" pitchFamily="34" charset="0"/>
                <a:cs typeface="Calibri" panose="020F0502020204030204" pitchFamily="34" charset="0"/>
              </a:rPr>
              <a:t>intersector</a:t>
            </a:r>
            <a:r>
              <a:rPr lang="en-US" altLang="en-US" b="0" i="0" baseline="0" dirty="0">
                <a:solidFill>
                  <a:srgbClr val="0070C0"/>
                </a:solidFill>
                <a:latin typeface="Calibri" panose="020F0502020204030204" pitchFamily="34" charset="0"/>
                <a:cs typeface="Calibri" panose="020F0502020204030204" pitchFamily="34" charset="0"/>
              </a:rPr>
              <a:t> gap.</a:t>
            </a:r>
          </a:p>
          <a:p>
            <a:pPr algn="just"/>
            <a:endParaRPr lang="en-US" altLang="en-US" sz="2800" b="0" i="0" baseline="0" dirty="0"/>
          </a:p>
          <a:p>
            <a:pPr algn="just"/>
            <a:endParaRPr lang="en-US" altLang="en-US" sz="2800" b="0" i="0" baseline="0" dirty="0"/>
          </a:p>
        </p:txBody>
      </p:sp>
      <p:sp>
        <p:nvSpPr>
          <p:cNvPr id="47109" name="Text Box 4">
            <a:extLst>
              <a:ext uri="{FF2B5EF4-FFF2-40B4-BE49-F238E27FC236}">
                <a16:creationId xmlns:a16="http://schemas.microsoft.com/office/drawing/2014/main" id="{7C21CCA4-8D7C-8949-982C-6DE1394B3CF4}"/>
              </a:ext>
            </a:extLst>
          </p:cNvPr>
          <p:cNvSpPr txBox="1">
            <a:spLocks noChangeArrowheads="1"/>
          </p:cNvSpPr>
          <p:nvPr/>
        </p:nvSpPr>
        <p:spPr bwMode="auto">
          <a:xfrm>
            <a:off x="2744788" y="6172200"/>
            <a:ext cx="2734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800" i="0" baseline="0" dirty="0">
                <a:solidFill>
                  <a:schemeClr val="folHlink"/>
                </a:solidFill>
                <a:latin typeface="Calibri" panose="020F0502020204030204" pitchFamily="34" charset="0"/>
                <a:cs typeface="Calibri" panose="020F0502020204030204" pitchFamily="34" charset="0"/>
              </a:rPr>
              <a:t>Figure 5.6  </a:t>
            </a:r>
            <a:r>
              <a:rPr lang="en-US" altLang="en-US" sz="1800" i="0" baseline="0" dirty="0">
                <a:latin typeface="Calibri" panose="020F0502020204030204" pitchFamily="34" charset="0"/>
                <a:cs typeface="Calibri" panose="020F0502020204030204" pitchFamily="34" charset="0"/>
              </a:rPr>
              <a:t>A magnetic disk</a:t>
            </a:r>
          </a:p>
        </p:txBody>
      </p:sp>
      <p:pic>
        <p:nvPicPr>
          <p:cNvPr id="47110" name="Picture 5">
            <a:extLst>
              <a:ext uri="{FF2B5EF4-FFF2-40B4-BE49-F238E27FC236}">
                <a16:creationId xmlns:a16="http://schemas.microsoft.com/office/drawing/2014/main" id="{5F866C3E-B103-F549-934F-F15E4A304A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191000"/>
            <a:ext cx="693420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686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1">
            <a:extLst>
              <a:ext uri="{FF2B5EF4-FFF2-40B4-BE49-F238E27FC236}">
                <a16:creationId xmlns:a16="http://schemas.microsoft.com/office/drawing/2014/main" id="{12ED526D-AEE4-474D-B9A9-E02C8812C175}"/>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52C72295-F116-7445-96BB-2A5B8157C2E5}" type="slidenum">
              <a:rPr lang="en-US" altLang="en-US" sz="1200" i="0" baseline="0" smtClean="0">
                <a:solidFill>
                  <a:schemeClr val="bg2"/>
                </a:solidFill>
                <a:latin typeface="Arial" panose="020B0604020202020204" pitchFamily="34" charset="0"/>
              </a:rPr>
              <a:pPr/>
              <a:t>22</a:t>
            </a:fld>
            <a:endParaRPr lang="en-US" altLang="en-US" sz="1200" i="0" baseline="0">
              <a:solidFill>
                <a:schemeClr val="bg2"/>
              </a:solidFill>
              <a:latin typeface="Arial" panose="020B0604020202020204" pitchFamily="34" charset="0"/>
            </a:endParaRPr>
          </a:p>
        </p:txBody>
      </p:sp>
      <p:sp>
        <p:nvSpPr>
          <p:cNvPr id="49155" name="Text Box 2">
            <a:extLst>
              <a:ext uri="{FF2B5EF4-FFF2-40B4-BE49-F238E27FC236}">
                <a16:creationId xmlns:a16="http://schemas.microsoft.com/office/drawing/2014/main" id="{55908674-BD1C-7141-B0D4-22F913B272E1}"/>
              </a:ext>
            </a:extLst>
          </p:cNvPr>
          <p:cNvSpPr txBox="1">
            <a:spLocks noChangeArrowheads="1"/>
          </p:cNvSpPr>
          <p:nvPr/>
        </p:nvSpPr>
        <p:spPr bwMode="auto">
          <a:xfrm>
            <a:off x="13252" y="138738"/>
            <a:ext cx="259115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latin typeface="Calibri" panose="020F0502020204030204" pitchFamily="34" charset="0"/>
                <a:cs typeface="Calibri" panose="020F0502020204030204" pitchFamily="34" charset="0"/>
              </a:rPr>
              <a:t>Magnetic Disk</a:t>
            </a:r>
          </a:p>
        </p:txBody>
      </p:sp>
      <p:sp>
        <p:nvSpPr>
          <p:cNvPr id="21508" name="Rectangle 3">
            <a:extLst>
              <a:ext uri="{FF2B5EF4-FFF2-40B4-BE49-F238E27FC236}">
                <a16:creationId xmlns:a16="http://schemas.microsoft.com/office/drawing/2014/main" id="{C0A929E4-D4CF-EF49-A505-EA601AEAC51D}"/>
              </a:ext>
            </a:extLst>
          </p:cNvPr>
          <p:cNvSpPr>
            <a:spLocks noChangeArrowheads="1"/>
          </p:cNvSpPr>
          <p:nvPr/>
        </p:nvSpPr>
        <p:spPr bwMode="auto">
          <a:xfrm>
            <a:off x="0" y="1066800"/>
            <a:ext cx="8915400" cy="4524315"/>
          </a:xfrm>
          <a:prstGeom prst="rect">
            <a:avLst/>
          </a:prstGeom>
          <a:solidFill>
            <a:schemeClr val="bg1"/>
          </a:solidFill>
          <a:ln>
            <a:noFill/>
          </a:ln>
          <a:effectLst/>
        </p:spPr>
        <p:txBody>
          <a:bodyPr>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marL="342900" indent="-342900" algn="just">
              <a:buFont typeface="Wingdings" pitchFamily="2" charset="2"/>
              <a:buChar char="Ø"/>
              <a:defRPr/>
            </a:pPr>
            <a:r>
              <a:rPr lang="en-US" altLang="en-US" b="0" i="0" u="sng" baseline="0" dirty="0">
                <a:solidFill>
                  <a:srgbClr val="FF0000"/>
                </a:solidFill>
                <a:latin typeface="Calibri" panose="020F0502020204030204" pitchFamily="34" charset="0"/>
                <a:cs typeface="Calibri" panose="020F0502020204030204" pitchFamily="34" charset="0"/>
              </a:rPr>
              <a:t>Data access:</a:t>
            </a:r>
          </a:p>
          <a:p>
            <a:pPr algn="just">
              <a:defRPr/>
            </a:pPr>
            <a:r>
              <a:rPr lang="en-US" altLang="en-US" b="0" i="0" baseline="0" dirty="0">
                <a:solidFill>
                  <a:srgbClr val="0070C0"/>
                </a:solidFill>
                <a:latin typeface="Calibri" panose="020F0502020204030204" pitchFamily="34" charset="0"/>
                <a:cs typeface="Calibri" panose="020F0502020204030204" pitchFamily="34" charset="0"/>
              </a:rPr>
              <a:t>Data can be access randomly without the need to access all other data located before it</a:t>
            </a:r>
          </a:p>
          <a:p>
            <a:pPr algn="just">
              <a:defRPr/>
            </a:pPr>
            <a:endParaRPr lang="en-US" altLang="en-US" b="0" i="0" baseline="0" dirty="0">
              <a:solidFill>
                <a:srgbClr val="0070C0"/>
              </a:solidFill>
              <a:latin typeface="Calibri" panose="020F0502020204030204" pitchFamily="34" charset="0"/>
              <a:cs typeface="Calibri" panose="020F0502020204030204" pitchFamily="34" charset="0"/>
            </a:endParaRPr>
          </a:p>
          <a:p>
            <a:pPr marL="342900" indent="-342900" algn="just">
              <a:buFont typeface="Wingdings" pitchFamily="2" charset="2"/>
              <a:buChar char="Ø"/>
              <a:defRPr/>
            </a:pPr>
            <a:r>
              <a:rPr lang="en-US" altLang="en-US" b="0" i="0" u="sng" baseline="0" dirty="0">
                <a:solidFill>
                  <a:srgbClr val="FF0000"/>
                </a:solidFill>
                <a:latin typeface="Calibri" panose="020F0502020204030204" pitchFamily="34" charset="0"/>
                <a:cs typeface="Calibri" panose="020F0502020204030204" pitchFamily="34" charset="0"/>
              </a:rPr>
              <a:t>Performance:</a:t>
            </a:r>
          </a:p>
          <a:p>
            <a:pPr>
              <a:defRPr/>
            </a:pPr>
            <a:r>
              <a:rPr lang="en-US" altLang="en-US" b="0" i="0" baseline="0" dirty="0">
                <a:solidFill>
                  <a:srgbClr val="0070C0"/>
                </a:solidFill>
                <a:latin typeface="Calibri" panose="020F0502020204030204" pitchFamily="34" charset="0"/>
                <a:cs typeface="Calibri" panose="020F0502020204030204" pitchFamily="34" charset="0"/>
              </a:rPr>
              <a:t>Depends on several factors</a:t>
            </a:r>
          </a:p>
          <a:p>
            <a:pPr marL="571500" indent="-279400">
              <a:buFont typeface="Arial" panose="020B0604020202020204" pitchFamily="34" charset="0"/>
              <a:buChar char="•"/>
              <a:defRPr/>
            </a:pPr>
            <a:r>
              <a:rPr lang="en-US" altLang="en-US" b="0" i="0" baseline="0" dirty="0">
                <a:solidFill>
                  <a:srgbClr val="0070C0"/>
                </a:solidFill>
                <a:latin typeface="Calibri" panose="020F0502020204030204" pitchFamily="34" charset="0"/>
                <a:cs typeface="Calibri" panose="020F0502020204030204" pitchFamily="34" charset="0"/>
              </a:rPr>
              <a:t>Rotational speed: how fast the disk is spinning</a:t>
            </a:r>
          </a:p>
          <a:p>
            <a:pPr marL="571500" indent="-279400">
              <a:buFont typeface="Arial" panose="020B0604020202020204" pitchFamily="34" charset="0"/>
              <a:buChar char="•"/>
              <a:defRPr/>
            </a:pPr>
            <a:r>
              <a:rPr lang="en-US" altLang="en-US" b="0" i="0" baseline="0" dirty="0">
                <a:solidFill>
                  <a:srgbClr val="0070C0"/>
                </a:solidFill>
                <a:latin typeface="Calibri" panose="020F0502020204030204" pitchFamily="34" charset="0"/>
                <a:cs typeface="Calibri" panose="020F0502020204030204" pitchFamily="34" charset="0"/>
              </a:rPr>
              <a:t>Seek time: time to move read/write head to the desired track where the data is stored.</a:t>
            </a:r>
          </a:p>
          <a:p>
            <a:pPr marL="571500" indent="-279400">
              <a:buFont typeface="Arial" panose="020B0604020202020204" pitchFamily="34" charset="0"/>
              <a:buChar char="•"/>
              <a:defRPr/>
            </a:pPr>
            <a:r>
              <a:rPr lang="en-US" altLang="en-US" b="0" i="0" baseline="0" dirty="0">
                <a:solidFill>
                  <a:srgbClr val="0070C0"/>
                </a:solidFill>
                <a:latin typeface="Calibri" panose="020F0502020204030204" pitchFamily="34" charset="0"/>
                <a:cs typeface="Calibri" panose="020F0502020204030204" pitchFamily="34" charset="0"/>
              </a:rPr>
              <a:t>Transfer time: time to move data from the disk to the CPU/memory</a:t>
            </a:r>
          </a:p>
          <a:p>
            <a:pPr algn="just">
              <a:defRPr/>
            </a:pPr>
            <a:endParaRPr lang="en-US" altLang="en-US" b="0" i="0" baseline="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0769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1">
            <a:extLst>
              <a:ext uri="{FF2B5EF4-FFF2-40B4-BE49-F238E27FC236}">
                <a16:creationId xmlns:a16="http://schemas.microsoft.com/office/drawing/2014/main" id="{E10C5C79-5F41-3F43-A566-AACFC3F323A6}"/>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132FDC3C-F0D3-4544-9362-F83AE015E36F}" type="slidenum">
              <a:rPr lang="en-US" altLang="en-US" sz="1200" i="0" baseline="0" smtClean="0">
                <a:solidFill>
                  <a:schemeClr val="bg2"/>
                </a:solidFill>
                <a:latin typeface="Arial" panose="020B0604020202020204" pitchFamily="34" charset="0"/>
              </a:rPr>
              <a:pPr/>
              <a:t>23</a:t>
            </a:fld>
            <a:endParaRPr lang="en-US" altLang="en-US" sz="1200" i="0" baseline="0">
              <a:solidFill>
                <a:schemeClr val="bg2"/>
              </a:solidFill>
              <a:latin typeface="Arial" panose="020B0604020202020204" pitchFamily="34" charset="0"/>
            </a:endParaRPr>
          </a:p>
        </p:txBody>
      </p:sp>
      <p:sp>
        <p:nvSpPr>
          <p:cNvPr id="51203" name="Text Box 2">
            <a:extLst>
              <a:ext uri="{FF2B5EF4-FFF2-40B4-BE49-F238E27FC236}">
                <a16:creationId xmlns:a16="http://schemas.microsoft.com/office/drawing/2014/main" id="{E4F53421-C10A-E14A-B516-8122EEA6E7EE}"/>
              </a:ext>
            </a:extLst>
          </p:cNvPr>
          <p:cNvSpPr txBox="1">
            <a:spLocks noChangeArrowheads="1"/>
          </p:cNvSpPr>
          <p:nvPr/>
        </p:nvSpPr>
        <p:spPr bwMode="auto">
          <a:xfrm>
            <a:off x="342900" y="50287"/>
            <a:ext cx="2773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rPr>
              <a:t>Magnetic Tape</a:t>
            </a:r>
          </a:p>
        </p:txBody>
      </p:sp>
      <p:sp>
        <p:nvSpPr>
          <p:cNvPr id="51204" name="Rectangle 3">
            <a:extLst>
              <a:ext uri="{FF2B5EF4-FFF2-40B4-BE49-F238E27FC236}">
                <a16:creationId xmlns:a16="http://schemas.microsoft.com/office/drawing/2014/main" id="{BDED0DDC-D364-0C43-A630-1E5AEA11E6D2}"/>
              </a:ext>
            </a:extLst>
          </p:cNvPr>
          <p:cNvSpPr>
            <a:spLocks noChangeArrowheads="1"/>
          </p:cNvSpPr>
          <p:nvPr/>
        </p:nvSpPr>
        <p:spPr bwMode="auto">
          <a:xfrm>
            <a:off x="342900" y="627062"/>
            <a:ext cx="8534400" cy="329320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sz="2600" b="0" i="0" baseline="0" dirty="0">
                <a:solidFill>
                  <a:srgbClr val="0070C0"/>
                </a:solidFill>
                <a:latin typeface="Calibri" panose="020F0502020204030204" pitchFamily="34" charset="0"/>
                <a:cs typeface="Calibri" panose="020F0502020204030204" pitchFamily="34" charset="0"/>
              </a:rPr>
              <a:t>The tape is mounted on two reels and uses read/write head to read or write information when the tape is passed through it.</a:t>
            </a:r>
          </a:p>
          <a:p>
            <a:pPr algn="just"/>
            <a:endParaRPr lang="en-US" altLang="en-US" sz="2600" b="0" i="0" baseline="0" dirty="0">
              <a:solidFill>
                <a:srgbClr val="0070C0"/>
              </a:solidFill>
              <a:latin typeface="Calibri" panose="020F0502020204030204" pitchFamily="34" charset="0"/>
              <a:cs typeface="Calibri" panose="020F0502020204030204" pitchFamily="34" charset="0"/>
            </a:endParaRPr>
          </a:p>
          <a:p>
            <a:pPr algn="just"/>
            <a:r>
              <a:rPr lang="en-US" altLang="en-US" sz="2600" b="0" i="0" u="sng" baseline="0" dirty="0">
                <a:solidFill>
                  <a:srgbClr val="FF0000"/>
                </a:solidFill>
                <a:latin typeface="Calibri" panose="020F0502020204030204" pitchFamily="34" charset="0"/>
                <a:cs typeface="Calibri" panose="020F0502020204030204" pitchFamily="34" charset="0"/>
              </a:rPr>
              <a:t>Surface organization:</a:t>
            </a:r>
          </a:p>
          <a:p>
            <a:pPr algn="just"/>
            <a:r>
              <a:rPr lang="en-US" altLang="en-US" sz="2600" b="0" i="0" baseline="0" dirty="0">
                <a:solidFill>
                  <a:srgbClr val="0070C0"/>
                </a:solidFill>
                <a:latin typeface="Calibri" panose="020F0502020204030204" pitchFamily="34" charset="0"/>
                <a:cs typeface="Calibri" panose="020F0502020204030204" pitchFamily="34" charset="0"/>
              </a:rPr>
              <a:t>The width of the tape is divided into nine tracks</a:t>
            </a:r>
          </a:p>
          <a:p>
            <a:pPr algn="just"/>
            <a:r>
              <a:rPr lang="en-US" altLang="en-US" sz="2600" b="0" i="0" baseline="0" dirty="0">
                <a:solidFill>
                  <a:srgbClr val="0070C0"/>
                </a:solidFill>
                <a:latin typeface="Calibri" panose="020F0502020204030204" pitchFamily="34" charset="0"/>
                <a:cs typeface="Calibri" panose="020F0502020204030204" pitchFamily="34" charset="0"/>
              </a:rPr>
              <a:t>Each location on a track can store 1 bit of information</a:t>
            </a:r>
          </a:p>
          <a:p>
            <a:pPr algn="just"/>
            <a:r>
              <a:rPr lang="en-US" altLang="en-US" sz="2600" b="0" i="0" baseline="0" dirty="0">
                <a:solidFill>
                  <a:srgbClr val="0070C0"/>
                </a:solidFill>
                <a:latin typeface="Calibri" panose="020F0502020204030204" pitchFamily="34" charset="0"/>
                <a:cs typeface="Calibri" panose="020F0502020204030204" pitchFamily="34" charset="0"/>
              </a:rPr>
              <a:t>Nine vertical location can store 8 bits (1 byte) of information plus error detection</a:t>
            </a:r>
          </a:p>
        </p:txBody>
      </p:sp>
      <p:sp>
        <p:nvSpPr>
          <p:cNvPr id="51205" name="Text Box 2">
            <a:extLst>
              <a:ext uri="{FF2B5EF4-FFF2-40B4-BE49-F238E27FC236}">
                <a16:creationId xmlns:a16="http://schemas.microsoft.com/office/drawing/2014/main" id="{D2A439CA-C27A-7C40-9946-28F2FE79A2B0}"/>
              </a:ext>
            </a:extLst>
          </p:cNvPr>
          <p:cNvSpPr txBox="1">
            <a:spLocks noChangeArrowheads="1"/>
          </p:cNvSpPr>
          <p:nvPr/>
        </p:nvSpPr>
        <p:spPr bwMode="auto">
          <a:xfrm>
            <a:off x="2744788" y="6172200"/>
            <a:ext cx="27831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800" i="0" baseline="0" dirty="0">
                <a:solidFill>
                  <a:schemeClr val="folHlink"/>
                </a:solidFill>
                <a:latin typeface="Calibri" panose="020F0502020204030204" pitchFamily="34" charset="0"/>
                <a:cs typeface="Calibri" panose="020F0502020204030204" pitchFamily="34" charset="0"/>
              </a:rPr>
              <a:t>Figure 5.7  </a:t>
            </a:r>
            <a:r>
              <a:rPr lang="en-US" altLang="en-US" sz="1800" i="0" baseline="0" dirty="0">
                <a:latin typeface="Calibri" panose="020F0502020204030204" pitchFamily="34" charset="0"/>
                <a:cs typeface="Calibri" panose="020F0502020204030204" pitchFamily="34" charset="0"/>
              </a:rPr>
              <a:t>A magnetic tape</a:t>
            </a:r>
          </a:p>
        </p:txBody>
      </p:sp>
      <p:pic>
        <p:nvPicPr>
          <p:cNvPr id="51206" name="Picture 4">
            <a:extLst>
              <a:ext uri="{FF2B5EF4-FFF2-40B4-BE49-F238E27FC236}">
                <a16:creationId xmlns:a16="http://schemas.microsoft.com/office/drawing/2014/main" id="{B1796569-8FAB-2E4C-BE11-8D2FA23252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4086225"/>
            <a:ext cx="67818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814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1">
            <a:extLst>
              <a:ext uri="{FF2B5EF4-FFF2-40B4-BE49-F238E27FC236}">
                <a16:creationId xmlns:a16="http://schemas.microsoft.com/office/drawing/2014/main" id="{5A4C5966-BE19-7344-87CE-288AC952F6EF}"/>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C315F61D-9779-C244-93CA-FC1A9698000F}" type="slidenum">
              <a:rPr lang="en-US" altLang="en-US" sz="1200" i="0" baseline="0" smtClean="0">
                <a:solidFill>
                  <a:schemeClr val="bg2"/>
                </a:solidFill>
                <a:latin typeface="Arial" panose="020B0604020202020204" pitchFamily="34" charset="0"/>
              </a:rPr>
              <a:pPr/>
              <a:t>24</a:t>
            </a:fld>
            <a:endParaRPr lang="en-US" altLang="en-US" sz="1200" i="0" baseline="0">
              <a:solidFill>
                <a:schemeClr val="bg2"/>
              </a:solidFill>
              <a:latin typeface="Arial" panose="020B0604020202020204" pitchFamily="34" charset="0"/>
            </a:endParaRPr>
          </a:p>
        </p:txBody>
      </p:sp>
      <p:sp>
        <p:nvSpPr>
          <p:cNvPr id="53251" name="Text Box 2">
            <a:extLst>
              <a:ext uri="{FF2B5EF4-FFF2-40B4-BE49-F238E27FC236}">
                <a16:creationId xmlns:a16="http://schemas.microsoft.com/office/drawing/2014/main" id="{E61122A7-D546-DA4A-9875-BE4FF8756159}"/>
              </a:ext>
            </a:extLst>
          </p:cNvPr>
          <p:cNvSpPr txBox="1">
            <a:spLocks noChangeArrowheads="1"/>
          </p:cNvSpPr>
          <p:nvPr/>
        </p:nvSpPr>
        <p:spPr bwMode="auto">
          <a:xfrm>
            <a:off x="304800" y="239357"/>
            <a:ext cx="26286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b="0" i="0" baseline="0" dirty="0">
                <a:solidFill>
                  <a:schemeClr val="hlink"/>
                </a:solidFill>
                <a:latin typeface="Calibri" panose="020F0502020204030204" pitchFamily="34" charset="0"/>
                <a:cs typeface="Calibri" panose="020F0502020204030204" pitchFamily="34" charset="0"/>
              </a:rPr>
              <a:t>Magnetic Tape</a:t>
            </a:r>
          </a:p>
        </p:txBody>
      </p:sp>
      <p:sp>
        <p:nvSpPr>
          <p:cNvPr id="53252" name="Rectangle 3">
            <a:extLst>
              <a:ext uri="{FF2B5EF4-FFF2-40B4-BE49-F238E27FC236}">
                <a16:creationId xmlns:a16="http://schemas.microsoft.com/office/drawing/2014/main" id="{6C5E5B74-8462-8E49-B2CA-691925F10D6D}"/>
              </a:ext>
            </a:extLst>
          </p:cNvPr>
          <p:cNvSpPr>
            <a:spLocks noChangeArrowheads="1"/>
          </p:cNvSpPr>
          <p:nvPr/>
        </p:nvSpPr>
        <p:spPr bwMode="auto">
          <a:xfrm>
            <a:off x="92612" y="838200"/>
            <a:ext cx="8898988" cy="44935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457200" indent="-457200" algn="just">
              <a:buFont typeface="Wingdings" pitchFamily="2" charset="2"/>
              <a:buChar char="Ø"/>
            </a:pPr>
            <a:r>
              <a:rPr lang="en-US" altLang="en-US" sz="2600" b="0" i="0" u="sng" baseline="0" dirty="0">
                <a:solidFill>
                  <a:srgbClr val="0070C0"/>
                </a:solidFill>
                <a:latin typeface="Calibri" panose="020F0502020204030204" pitchFamily="34" charset="0"/>
                <a:cs typeface="Calibri" panose="020F0502020204030204" pitchFamily="34" charset="0"/>
              </a:rPr>
              <a:t>Data access:</a:t>
            </a:r>
          </a:p>
          <a:p>
            <a:r>
              <a:rPr lang="en-US" altLang="en-US" sz="2600" b="0" i="0" baseline="0" dirty="0">
                <a:solidFill>
                  <a:srgbClr val="0070C0"/>
                </a:solidFill>
                <a:latin typeface="Calibri" panose="020F0502020204030204" pitchFamily="34" charset="0"/>
                <a:cs typeface="Calibri" panose="020F0502020204030204" pitchFamily="34" charset="0"/>
              </a:rPr>
              <a:t>Sequential access device.</a:t>
            </a:r>
          </a:p>
          <a:p>
            <a:pPr marL="457200" indent="-27622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 surface may be divided into blocks </a:t>
            </a:r>
          </a:p>
          <a:p>
            <a:pPr marL="457200" indent="-27622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There is no addressing mechanism to access each block.</a:t>
            </a:r>
          </a:p>
          <a:p>
            <a:pPr marL="457200" indent="-27622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To retrieve a specific block on the tape, we need to pass through all the previous blocks</a:t>
            </a:r>
          </a:p>
          <a:p>
            <a:endParaRPr lang="en-US" altLang="en-US" sz="2600" b="0" i="0" baseline="0" dirty="0">
              <a:solidFill>
                <a:srgbClr val="0070C0"/>
              </a:solidFill>
              <a:latin typeface="Calibri" panose="020F0502020204030204" pitchFamily="34" charset="0"/>
              <a:cs typeface="Calibri" panose="020F0502020204030204" pitchFamily="34" charset="0"/>
            </a:endParaRPr>
          </a:p>
          <a:p>
            <a:pPr marL="457200" indent="-457200">
              <a:buFont typeface="Wingdings" pitchFamily="2" charset="2"/>
              <a:buChar char="Ø"/>
            </a:pPr>
            <a:r>
              <a:rPr lang="en-US" altLang="en-US" sz="2600" b="0" i="0" u="sng" baseline="0" dirty="0">
                <a:solidFill>
                  <a:srgbClr val="0070C0"/>
                </a:solidFill>
                <a:latin typeface="Calibri" panose="020F0502020204030204" pitchFamily="34" charset="0"/>
                <a:cs typeface="Calibri" panose="020F0502020204030204" pitchFamily="34" charset="0"/>
              </a:rPr>
              <a:t>Performance:</a:t>
            </a:r>
          </a:p>
          <a:p>
            <a:r>
              <a:rPr lang="en-US" altLang="en-US" sz="2600" b="0" i="0" baseline="0" dirty="0">
                <a:solidFill>
                  <a:srgbClr val="0070C0"/>
                </a:solidFill>
                <a:latin typeface="Calibri" panose="020F0502020204030204" pitchFamily="34" charset="0"/>
                <a:cs typeface="Calibri" panose="020F0502020204030204" pitchFamily="34" charset="0"/>
              </a:rPr>
              <a:t>Tape is slower and cheaper than magnetic disk</a:t>
            </a:r>
          </a:p>
          <a:p>
            <a:r>
              <a:rPr lang="en-US" altLang="en-US" sz="2600" b="0" i="0" baseline="0" dirty="0">
                <a:solidFill>
                  <a:srgbClr val="0070C0"/>
                </a:solidFill>
                <a:latin typeface="Calibri" panose="020F0502020204030204" pitchFamily="34" charset="0"/>
                <a:cs typeface="Calibri" panose="020F0502020204030204" pitchFamily="34" charset="0"/>
              </a:rPr>
              <a:t>Today people use magnetic tape to back up large amounts of data</a:t>
            </a:r>
          </a:p>
        </p:txBody>
      </p:sp>
    </p:spTree>
    <p:extLst>
      <p:ext uri="{BB962C8B-B14F-4D97-AF65-F5344CB8AC3E}">
        <p14:creationId xmlns:p14="http://schemas.microsoft.com/office/powerpoint/2010/main" val="2074763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8" name="Slide Number Placeholder 1">
            <a:extLst>
              <a:ext uri="{FF2B5EF4-FFF2-40B4-BE49-F238E27FC236}">
                <a16:creationId xmlns:a16="http://schemas.microsoft.com/office/drawing/2014/main" id="{DC20676F-6710-CC45-BA64-65CEE4774CBB}"/>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1BE87222-C706-2543-8F64-539EED8709B2}" type="slidenum">
              <a:rPr lang="en-US" altLang="en-US" sz="1200" i="0" baseline="0" smtClean="0">
                <a:solidFill>
                  <a:schemeClr val="bg2"/>
                </a:solidFill>
                <a:latin typeface="Arial" panose="020B0604020202020204" pitchFamily="34" charset="0"/>
              </a:rPr>
              <a:pPr/>
              <a:t>25</a:t>
            </a:fld>
            <a:endParaRPr lang="en-US" altLang="en-US" sz="1200" i="0" baseline="0">
              <a:solidFill>
                <a:schemeClr val="bg2"/>
              </a:solidFill>
              <a:latin typeface="Arial" panose="020B0604020202020204" pitchFamily="34" charset="0"/>
            </a:endParaRPr>
          </a:p>
        </p:txBody>
      </p:sp>
      <p:sp>
        <p:nvSpPr>
          <p:cNvPr id="55299" name="Text Box 2">
            <a:extLst>
              <a:ext uri="{FF2B5EF4-FFF2-40B4-BE49-F238E27FC236}">
                <a16:creationId xmlns:a16="http://schemas.microsoft.com/office/drawing/2014/main" id="{1194D237-1057-8749-833C-D568408363DE}"/>
              </a:ext>
            </a:extLst>
          </p:cNvPr>
          <p:cNvSpPr txBox="1">
            <a:spLocks noChangeArrowheads="1"/>
          </p:cNvSpPr>
          <p:nvPr/>
        </p:nvSpPr>
        <p:spPr bwMode="auto">
          <a:xfrm>
            <a:off x="0" y="0"/>
            <a:ext cx="27310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b="0" i="0" baseline="0" dirty="0">
                <a:solidFill>
                  <a:schemeClr val="hlink"/>
                </a:solidFill>
                <a:latin typeface="Calibri" panose="020F0502020204030204" pitchFamily="34" charset="0"/>
                <a:cs typeface="Calibri" panose="020F0502020204030204" pitchFamily="34" charset="0"/>
              </a:rPr>
              <a:t>Optical Devices</a:t>
            </a:r>
          </a:p>
        </p:txBody>
      </p:sp>
      <p:sp>
        <p:nvSpPr>
          <p:cNvPr id="21508" name="Rectangle 3">
            <a:extLst>
              <a:ext uri="{FF2B5EF4-FFF2-40B4-BE49-F238E27FC236}">
                <a16:creationId xmlns:a16="http://schemas.microsoft.com/office/drawing/2014/main" id="{7CDDCB5E-D663-6343-95A4-B3C73A6B073E}"/>
              </a:ext>
            </a:extLst>
          </p:cNvPr>
          <p:cNvSpPr>
            <a:spLocks noChangeArrowheads="1"/>
          </p:cNvSpPr>
          <p:nvPr/>
        </p:nvSpPr>
        <p:spPr bwMode="auto">
          <a:xfrm>
            <a:off x="228600" y="830520"/>
            <a:ext cx="8458200" cy="4524315"/>
          </a:xfrm>
          <a:prstGeom prst="rect">
            <a:avLst/>
          </a:prstGeom>
          <a:solidFill>
            <a:schemeClr val="bg1"/>
          </a:solidFill>
          <a:ln>
            <a:noFill/>
          </a:ln>
          <a:effectLst/>
        </p:spPr>
        <p:txBody>
          <a:bodyPr wrap="square">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algn="just">
              <a:defRPr/>
            </a:pPr>
            <a:r>
              <a:rPr lang="en-US" altLang="en-US" sz="2600" b="0" i="0" baseline="0" dirty="0">
                <a:solidFill>
                  <a:srgbClr val="0070C0"/>
                </a:solidFill>
                <a:latin typeface="Calibri" panose="020F0502020204030204" pitchFamily="34" charset="0"/>
                <a:cs typeface="Calibri" panose="020F0502020204030204" pitchFamily="34" charset="0"/>
              </a:rPr>
              <a:t>Optical storage devices use </a:t>
            </a:r>
            <a:r>
              <a:rPr lang="en-US" altLang="en-US" sz="2600" b="0" i="0" u="sng" baseline="0" dirty="0">
                <a:solidFill>
                  <a:schemeClr val="tx2">
                    <a:lumMod val="50000"/>
                  </a:schemeClr>
                </a:solidFill>
                <a:latin typeface="Calibri" panose="020F0502020204030204" pitchFamily="34" charset="0"/>
                <a:cs typeface="Calibri" panose="020F0502020204030204" pitchFamily="34" charset="0"/>
              </a:rPr>
              <a:t>laser</a:t>
            </a:r>
            <a:r>
              <a:rPr lang="en-US" altLang="en-US" sz="2600" b="0" i="0" baseline="0" dirty="0">
                <a:solidFill>
                  <a:srgbClr val="0070C0"/>
                </a:solidFill>
                <a:latin typeface="Calibri" panose="020F0502020204030204" pitchFamily="34" charset="0"/>
                <a:cs typeface="Calibri" panose="020F0502020204030204" pitchFamily="34" charset="0"/>
              </a:rPr>
              <a:t> light to store and retrieve data.</a:t>
            </a:r>
          </a:p>
          <a:p>
            <a:pPr marL="457200" indent="-457200" algn="just">
              <a:buFont typeface="Wingdings" pitchFamily="2" charset="2"/>
              <a:buChar char="Ø"/>
              <a:defRPr/>
            </a:pPr>
            <a:r>
              <a:rPr lang="en-US" altLang="en-US" sz="2600" b="0" i="0" u="sng" baseline="0" dirty="0">
                <a:solidFill>
                  <a:srgbClr val="00B050"/>
                </a:solidFill>
                <a:latin typeface="Calibri" panose="020F0502020204030204" pitchFamily="34" charset="0"/>
                <a:cs typeface="Calibri" panose="020F0502020204030204" pitchFamily="34" charset="0"/>
              </a:rPr>
              <a:t>CD-ROM</a:t>
            </a:r>
          </a:p>
          <a:p>
            <a:pPr algn="just">
              <a:defRPr/>
            </a:pPr>
            <a:r>
              <a:rPr lang="en-US" altLang="en-US" sz="2600" b="0" i="0" baseline="0" dirty="0">
                <a:solidFill>
                  <a:srgbClr val="0070C0"/>
                </a:solidFill>
                <a:latin typeface="Calibri" panose="020F0502020204030204" pitchFamily="34" charset="0"/>
                <a:cs typeface="Calibri" panose="020F0502020204030204" pitchFamily="34" charset="0"/>
              </a:rPr>
              <a:t>Creation: CD-ROM technology </a:t>
            </a:r>
            <a:r>
              <a:rPr lang="en-US" altLang="en-US" sz="2600" b="0" i="0" baseline="0" dirty="0">
                <a:solidFill>
                  <a:schemeClr val="tx2">
                    <a:lumMod val="50000"/>
                  </a:schemeClr>
                </a:solidFill>
                <a:latin typeface="Calibri" panose="020F0502020204030204" pitchFamily="34" charset="0"/>
                <a:cs typeface="Calibri" panose="020F0502020204030204" pitchFamily="34" charset="0"/>
              </a:rPr>
              <a:t>uses 3 steps to create large </a:t>
            </a:r>
            <a:r>
              <a:rPr lang="en-US" altLang="en-US" sz="2600" b="0" i="0" baseline="0" dirty="0">
                <a:solidFill>
                  <a:srgbClr val="0070C0"/>
                </a:solidFill>
                <a:latin typeface="Calibri" panose="020F0502020204030204" pitchFamily="34" charset="0"/>
                <a:cs typeface="Calibri" panose="020F0502020204030204" pitchFamily="34" charset="0"/>
              </a:rPr>
              <a:t>number of discs </a:t>
            </a:r>
          </a:p>
          <a:p>
            <a:pPr marL="457200" indent="-225425" algn="just">
              <a:buFont typeface="Arial" panose="020B0604020202020204" pitchFamily="34" charset="0"/>
              <a:buChar char="•"/>
              <a:defRPr/>
            </a:pPr>
            <a:r>
              <a:rPr lang="en-US" altLang="en-US" sz="2600" b="0" i="0" baseline="0" dirty="0">
                <a:solidFill>
                  <a:srgbClr val="00B050"/>
                </a:solidFill>
                <a:latin typeface="Calibri" panose="020F0502020204030204" pitchFamily="34" charset="0"/>
                <a:cs typeface="Calibri" panose="020F0502020204030204" pitchFamily="34" charset="0"/>
              </a:rPr>
              <a:t>Master disk: </a:t>
            </a:r>
          </a:p>
          <a:p>
            <a:pPr marL="976313" lvl="1" indent="-334963"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is created using high-power laser</a:t>
            </a:r>
          </a:p>
          <a:p>
            <a:pPr marL="976313" lvl="1" indent="-334963"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The laser translates the bit into a sequence of pits (holes) and lands (no holes)</a:t>
            </a:r>
          </a:p>
          <a:p>
            <a:pPr marL="976313" lvl="1" indent="-334963"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The pits represent 0’s and the lands represent 1’s</a:t>
            </a:r>
          </a:p>
          <a:p>
            <a:pPr algn="just">
              <a:defRPr/>
            </a:pPr>
            <a:endParaRPr lang="en-US" altLang="en-US" sz="2800" b="0" i="0" baseline="0" dirty="0"/>
          </a:p>
        </p:txBody>
      </p:sp>
    </p:spTree>
    <p:extLst>
      <p:ext uri="{BB962C8B-B14F-4D97-AF65-F5344CB8AC3E}">
        <p14:creationId xmlns:p14="http://schemas.microsoft.com/office/powerpoint/2010/main" val="2493045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6" name="Slide Number Placeholder 1">
            <a:extLst>
              <a:ext uri="{FF2B5EF4-FFF2-40B4-BE49-F238E27FC236}">
                <a16:creationId xmlns:a16="http://schemas.microsoft.com/office/drawing/2014/main" id="{E317D542-212F-0F4B-895E-7B1A58802BFB}"/>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8FE5911B-6C05-BF4F-BE88-0A8D6292CA63}" type="slidenum">
              <a:rPr lang="en-US" altLang="en-US" sz="1200" i="0" baseline="0" smtClean="0">
                <a:solidFill>
                  <a:schemeClr val="bg2"/>
                </a:solidFill>
                <a:latin typeface="Arial" panose="020B0604020202020204" pitchFamily="34" charset="0"/>
              </a:rPr>
              <a:pPr/>
              <a:t>26</a:t>
            </a:fld>
            <a:endParaRPr lang="en-US" altLang="en-US" sz="1200" i="0" baseline="0">
              <a:solidFill>
                <a:schemeClr val="bg2"/>
              </a:solidFill>
              <a:latin typeface="Arial" panose="020B0604020202020204" pitchFamily="34" charset="0"/>
            </a:endParaRPr>
          </a:p>
        </p:txBody>
      </p:sp>
      <p:sp>
        <p:nvSpPr>
          <p:cNvPr id="57347" name="Text Box 2">
            <a:extLst>
              <a:ext uri="{FF2B5EF4-FFF2-40B4-BE49-F238E27FC236}">
                <a16:creationId xmlns:a16="http://schemas.microsoft.com/office/drawing/2014/main" id="{3EBE21EB-B859-C74B-B973-B1BEA4CA27DD}"/>
              </a:ext>
            </a:extLst>
          </p:cNvPr>
          <p:cNvSpPr txBox="1">
            <a:spLocks noChangeArrowheads="1"/>
          </p:cNvSpPr>
          <p:nvPr/>
        </p:nvSpPr>
        <p:spPr bwMode="auto">
          <a:xfrm>
            <a:off x="76200" y="304800"/>
            <a:ext cx="2909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rPr>
              <a:t>Optical Devices</a:t>
            </a:r>
          </a:p>
        </p:txBody>
      </p:sp>
      <p:sp>
        <p:nvSpPr>
          <p:cNvPr id="21508" name="Rectangle 3">
            <a:extLst>
              <a:ext uri="{FF2B5EF4-FFF2-40B4-BE49-F238E27FC236}">
                <a16:creationId xmlns:a16="http://schemas.microsoft.com/office/drawing/2014/main" id="{7EBEFD27-D9D3-424A-BDDE-3931FF939DF8}"/>
              </a:ext>
            </a:extLst>
          </p:cNvPr>
          <p:cNvSpPr>
            <a:spLocks noChangeArrowheads="1"/>
          </p:cNvSpPr>
          <p:nvPr/>
        </p:nvSpPr>
        <p:spPr bwMode="auto">
          <a:xfrm>
            <a:off x="0" y="1219200"/>
            <a:ext cx="8915400" cy="4124206"/>
          </a:xfrm>
          <a:prstGeom prst="rect">
            <a:avLst/>
          </a:prstGeom>
          <a:solidFill>
            <a:schemeClr val="bg1"/>
          </a:solidFill>
          <a:ln>
            <a:noFill/>
          </a:ln>
          <a:effectLst/>
        </p:spPr>
        <p:txBody>
          <a:bodyPr>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marL="457200" indent="-225425" algn="just">
              <a:buFont typeface="Arial" panose="020B0604020202020204" pitchFamily="34" charset="0"/>
              <a:buChar char="•"/>
              <a:defRPr/>
            </a:pPr>
            <a:r>
              <a:rPr lang="en-US" altLang="en-US" sz="2600" b="0" i="0" baseline="0" dirty="0">
                <a:solidFill>
                  <a:srgbClr val="00B050"/>
                </a:solidFill>
                <a:latin typeface="Calibri" panose="020F0502020204030204" pitchFamily="34" charset="0"/>
                <a:cs typeface="Calibri" panose="020F0502020204030204" pitchFamily="34" charset="0"/>
              </a:rPr>
              <a:t>Mold</a:t>
            </a:r>
          </a:p>
          <a:p>
            <a:pPr marL="1200150" lvl="1" indent="-457200"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it is made from the master disk</a:t>
            </a:r>
          </a:p>
          <a:p>
            <a:pPr marL="1200150" lvl="1" indent="-457200"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The pits (holes) are replaced by bumps</a:t>
            </a:r>
          </a:p>
          <a:p>
            <a:pPr algn="just">
              <a:defRPr/>
            </a:pPr>
            <a:endParaRPr lang="en-US" altLang="en-US" sz="2600" b="0" i="0" baseline="0" dirty="0">
              <a:latin typeface="Calibri" panose="020F0502020204030204" pitchFamily="34" charset="0"/>
              <a:cs typeface="Calibri" panose="020F0502020204030204" pitchFamily="34" charset="0"/>
            </a:endParaRPr>
          </a:p>
          <a:p>
            <a:pPr marL="457200" indent="-225425" algn="just">
              <a:buFont typeface="Arial" panose="020B0604020202020204" pitchFamily="34" charset="0"/>
              <a:buChar char="•"/>
              <a:defRPr/>
            </a:pPr>
            <a:r>
              <a:rPr lang="en-US" altLang="en-US" sz="2600" b="0" i="0" baseline="0" dirty="0">
                <a:solidFill>
                  <a:srgbClr val="00B050"/>
                </a:solidFill>
                <a:latin typeface="Calibri" panose="020F0502020204030204" pitchFamily="34" charset="0"/>
                <a:cs typeface="Calibri" panose="020F0502020204030204" pitchFamily="34" charset="0"/>
              </a:rPr>
              <a:t>Polycarbonate</a:t>
            </a:r>
          </a:p>
          <a:p>
            <a:pPr marL="1200150" lvl="1" indent="-457200"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is injected into the mold to produce the same pits as the master disk</a:t>
            </a:r>
          </a:p>
          <a:p>
            <a:pPr marL="1200150" lvl="1" indent="-457200"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A very thin layer of aluminum is added to the polycarbonate layer to provide reflective surface.</a:t>
            </a:r>
          </a:p>
          <a:p>
            <a:pPr lvl="1" indent="0" algn="just">
              <a:defRPr/>
            </a:pPr>
            <a:endParaRPr lang="en-US" altLang="en-US" sz="2800" b="0" i="0" baseline="0" dirty="0"/>
          </a:p>
        </p:txBody>
      </p:sp>
    </p:spTree>
    <p:extLst>
      <p:ext uri="{BB962C8B-B14F-4D97-AF65-F5344CB8AC3E}">
        <p14:creationId xmlns:p14="http://schemas.microsoft.com/office/powerpoint/2010/main" val="2353725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4" name="Slide Number Placeholder 1">
            <a:extLst>
              <a:ext uri="{FF2B5EF4-FFF2-40B4-BE49-F238E27FC236}">
                <a16:creationId xmlns:a16="http://schemas.microsoft.com/office/drawing/2014/main" id="{76FE6E83-50E0-D84A-92A6-6200915482E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D16F529C-027B-A14D-97E6-4E2485A49886}" type="slidenum">
              <a:rPr lang="en-US" altLang="en-US" sz="1200" i="0" baseline="0" smtClean="0">
                <a:solidFill>
                  <a:schemeClr val="bg2"/>
                </a:solidFill>
                <a:latin typeface="Arial" panose="020B0604020202020204" pitchFamily="34" charset="0"/>
              </a:rPr>
              <a:pPr/>
              <a:t>27</a:t>
            </a:fld>
            <a:endParaRPr lang="en-US" altLang="en-US" sz="1200" i="0" baseline="0">
              <a:solidFill>
                <a:schemeClr val="bg2"/>
              </a:solidFill>
              <a:latin typeface="Arial" panose="020B0604020202020204" pitchFamily="34" charset="0"/>
            </a:endParaRPr>
          </a:p>
        </p:txBody>
      </p:sp>
      <p:sp>
        <p:nvSpPr>
          <p:cNvPr id="59395" name="Text Box 2">
            <a:extLst>
              <a:ext uri="{FF2B5EF4-FFF2-40B4-BE49-F238E27FC236}">
                <a16:creationId xmlns:a16="http://schemas.microsoft.com/office/drawing/2014/main" id="{B3FE2F4A-0F2E-E747-B98D-46E3998121CB}"/>
              </a:ext>
            </a:extLst>
          </p:cNvPr>
          <p:cNvSpPr txBox="1">
            <a:spLocks noChangeArrowheads="1"/>
          </p:cNvSpPr>
          <p:nvPr/>
        </p:nvSpPr>
        <p:spPr bwMode="auto">
          <a:xfrm>
            <a:off x="2225675" y="6324600"/>
            <a:ext cx="5013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i="0" baseline="0">
                <a:solidFill>
                  <a:schemeClr val="folHlink"/>
                </a:solidFill>
              </a:rPr>
              <a:t>Figure 5.8  </a:t>
            </a:r>
            <a:r>
              <a:rPr lang="en-US" altLang="en-US" sz="2000" i="0" baseline="0"/>
              <a:t>Creation and use of CD-ROMs</a:t>
            </a:r>
          </a:p>
        </p:txBody>
      </p:sp>
      <p:pic>
        <p:nvPicPr>
          <p:cNvPr id="59396" name="Picture 4">
            <a:extLst>
              <a:ext uri="{FF2B5EF4-FFF2-40B4-BE49-F238E27FC236}">
                <a16:creationId xmlns:a16="http://schemas.microsoft.com/office/drawing/2014/main" id="{83E144B8-AEBF-E64D-8FC7-B795180BC2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263" y="338138"/>
            <a:ext cx="6180137" cy="568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5985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42" name="Slide Number Placeholder 1">
            <a:extLst>
              <a:ext uri="{FF2B5EF4-FFF2-40B4-BE49-F238E27FC236}">
                <a16:creationId xmlns:a16="http://schemas.microsoft.com/office/drawing/2014/main" id="{9E8164E8-5C4B-9344-9DDC-1B986E35554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9053A510-3F1B-6349-8117-3426A0B85DA1}" type="slidenum">
              <a:rPr lang="en-US" altLang="en-US" sz="1200" i="0" baseline="0" smtClean="0">
                <a:solidFill>
                  <a:schemeClr val="bg2"/>
                </a:solidFill>
                <a:latin typeface="Arial" panose="020B0604020202020204" pitchFamily="34" charset="0"/>
              </a:rPr>
              <a:pPr/>
              <a:t>28</a:t>
            </a:fld>
            <a:endParaRPr lang="en-US" altLang="en-US" sz="1200" i="0" baseline="0">
              <a:solidFill>
                <a:schemeClr val="bg2"/>
              </a:solidFill>
              <a:latin typeface="Arial" panose="020B0604020202020204" pitchFamily="34" charset="0"/>
            </a:endParaRPr>
          </a:p>
        </p:txBody>
      </p:sp>
      <p:pic>
        <p:nvPicPr>
          <p:cNvPr id="61443" name="Picture 2">
            <a:extLst>
              <a:ext uri="{FF2B5EF4-FFF2-40B4-BE49-F238E27FC236}">
                <a16:creationId xmlns:a16="http://schemas.microsoft.com/office/drawing/2014/main" id="{8471DA58-CC6D-FF48-A8B8-4F5C4589792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967038" y="428625"/>
            <a:ext cx="3209925"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07118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6" name="Slide Number Placeholder 1">
            <a:extLst>
              <a:ext uri="{FF2B5EF4-FFF2-40B4-BE49-F238E27FC236}">
                <a16:creationId xmlns:a16="http://schemas.microsoft.com/office/drawing/2014/main" id="{211E0A63-45CF-6547-A8D7-C36514C56F1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46E1C9DB-BF20-4146-9BBB-BEF0DD788916}" type="slidenum">
              <a:rPr lang="en-US" altLang="en-US" sz="1200" i="0" baseline="0" smtClean="0">
                <a:solidFill>
                  <a:schemeClr val="bg2"/>
                </a:solidFill>
                <a:latin typeface="Arial" panose="020B0604020202020204" pitchFamily="34" charset="0"/>
              </a:rPr>
              <a:pPr/>
              <a:t>29</a:t>
            </a:fld>
            <a:endParaRPr lang="en-US" altLang="en-US" sz="1200" i="0" baseline="0">
              <a:solidFill>
                <a:schemeClr val="bg2"/>
              </a:solidFill>
              <a:latin typeface="Arial" panose="020B0604020202020204" pitchFamily="34" charset="0"/>
            </a:endParaRPr>
          </a:p>
        </p:txBody>
      </p:sp>
      <p:pic>
        <p:nvPicPr>
          <p:cNvPr id="62467" name="Picture 4">
            <a:extLst>
              <a:ext uri="{FF2B5EF4-FFF2-40B4-BE49-F238E27FC236}">
                <a16:creationId xmlns:a16="http://schemas.microsoft.com/office/drawing/2014/main" id="{795D5C4E-3B1D-4046-A19F-B3EFFAA5E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1863" y="350838"/>
            <a:ext cx="5265737" cy="277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8" name="Picture 7">
            <a:extLst>
              <a:ext uri="{FF2B5EF4-FFF2-40B4-BE49-F238E27FC236}">
                <a16:creationId xmlns:a16="http://schemas.microsoft.com/office/drawing/2014/main" id="{8C0C59D3-E095-324E-8CBC-DE62FF9BF6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3625" y="2971800"/>
            <a:ext cx="4981575"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3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492" y="2060848"/>
            <a:ext cx="6777317" cy="3508977"/>
          </a:xfrm>
        </p:spPr>
        <p:txBody>
          <a:bodyPr>
            <a:noAutofit/>
          </a:bodyPr>
          <a:lstStyle/>
          <a:p>
            <a:pPr marL="271463" lvl="1" indent="-228600" algn="l" rtl="0"/>
            <a:r>
              <a:rPr lang="en-US" sz="2400" dirty="0">
                <a:solidFill>
                  <a:schemeClr val="accent3"/>
                </a:solidFill>
              </a:rPr>
              <a:t>Computer Subsystems</a:t>
            </a:r>
            <a:endParaRPr lang="ar-SA" sz="2400" dirty="0">
              <a:solidFill>
                <a:schemeClr val="accent3"/>
              </a:solidFill>
            </a:endParaRPr>
          </a:p>
          <a:p>
            <a:pPr marL="682943" lvl="4" algn="l" rtl="0">
              <a:buFont typeface="Wingdings" panose="05000000000000000000" pitchFamily="2" charset="2"/>
              <a:buChar char="Ø"/>
            </a:pPr>
            <a:r>
              <a:rPr lang="en-US" sz="2000" dirty="0"/>
              <a:t>CPU</a:t>
            </a:r>
          </a:p>
          <a:p>
            <a:pPr marL="682943" lvl="4" algn="l" rtl="0">
              <a:buFont typeface="Wingdings" panose="05000000000000000000" pitchFamily="2" charset="2"/>
              <a:buChar char="Ø"/>
            </a:pPr>
            <a:r>
              <a:rPr lang="en-US" sz="2000" dirty="0"/>
              <a:t>Memory</a:t>
            </a:r>
          </a:p>
          <a:p>
            <a:pPr marL="682943" lvl="4" algn="l" rtl="0">
              <a:buFont typeface="Wingdings" panose="05000000000000000000" pitchFamily="2" charset="2"/>
              <a:buChar char="Ø"/>
            </a:pPr>
            <a:r>
              <a:rPr lang="en-US" sz="2000" dirty="0"/>
              <a:t>I/O subsystems</a:t>
            </a:r>
            <a:endParaRPr lang="ar-SA" sz="2000" dirty="0"/>
          </a:p>
          <a:p>
            <a:pPr marL="271463" lvl="1" indent="-228600" algn="l" rtl="0"/>
            <a:r>
              <a:rPr lang="en-US" sz="2400" dirty="0">
                <a:solidFill>
                  <a:schemeClr val="accent3"/>
                </a:solidFill>
              </a:rPr>
              <a:t>Subsystems Interconnections</a:t>
            </a:r>
            <a:endParaRPr lang="ar-SA" sz="2400" dirty="0">
              <a:solidFill>
                <a:schemeClr val="accent3"/>
              </a:solidFill>
            </a:endParaRPr>
          </a:p>
          <a:p>
            <a:pPr marL="682943" lvl="4" algn="l" rtl="0">
              <a:buFont typeface="Wingdings" panose="05000000000000000000" pitchFamily="2" charset="2"/>
              <a:buChar char="Ø"/>
            </a:pPr>
            <a:r>
              <a:rPr lang="en-US" sz="2000" dirty="0"/>
              <a:t>Connecting CPU and memory</a:t>
            </a:r>
          </a:p>
          <a:p>
            <a:pPr marL="682943" lvl="4" algn="l" rtl="0">
              <a:buFont typeface="Wingdings" panose="05000000000000000000" pitchFamily="2" charset="2"/>
              <a:buChar char="Ø"/>
            </a:pPr>
            <a:r>
              <a:rPr lang="en-US" sz="2000" dirty="0"/>
              <a:t>Connecting I/O devices </a:t>
            </a:r>
            <a:endParaRPr lang="ar-SA" sz="2000" dirty="0"/>
          </a:p>
          <a:p>
            <a:pPr marL="271463" lvl="1" indent="-228600" algn="l" rtl="0"/>
            <a:r>
              <a:rPr lang="en-US" sz="2400" dirty="0">
                <a:solidFill>
                  <a:schemeClr val="accent3"/>
                </a:solidFill>
              </a:rPr>
              <a:t>Program Execution</a:t>
            </a:r>
          </a:p>
          <a:p>
            <a:pPr marL="271463" lvl="1" indent="-228600" algn="l" rtl="0"/>
            <a:r>
              <a:rPr lang="en-US" sz="2400" dirty="0">
                <a:solidFill>
                  <a:schemeClr val="accent3"/>
                </a:solidFill>
              </a:rPr>
              <a:t>Different Architectures</a:t>
            </a:r>
          </a:p>
          <a:p>
            <a:pPr marL="682943" lvl="4" algn="l" rtl="0">
              <a:buFont typeface="Wingdings" panose="05000000000000000000" pitchFamily="2" charset="2"/>
              <a:buChar char="Ø"/>
            </a:pPr>
            <a:r>
              <a:rPr lang="en-US" sz="2000" dirty="0"/>
              <a:t>CISC</a:t>
            </a:r>
          </a:p>
          <a:p>
            <a:pPr marL="682943" lvl="4" algn="l" rtl="0">
              <a:buFont typeface="Wingdings" panose="05000000000000000000" pitchFamily="2" charset="2"/>
              <a:buChar char="Ø"/>
            </a:pPr>
            <a:r>
              <a:rPr lang="en-US" sz="2000" dirty="0"/>
              <a:t>RISK</a:t>
            </a:r>
          </a:p>
        </p:txBody>
      </p:sp>
      <p:sp>
        <p:nvSpPr>
          <p:cNvPr id="4" name="عنصر نائب لرقم الشريحة 3"/>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3</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مستطيل 5"/>
          <p:cNvSpPr/>
          <p:nvPr/>
        </p:nvSpPr>
        <p:spPr>
          <a:xfrm>
            <a:off x="1082102" y="609600"/>
            <a:ext cx="697979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5400" b="1" i="0" u="none" strike="noStrike" kern="1200" cap="all" spc="0" normalizeH="0" baseline="0" noProof="0"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uLnTx/>
                <a:uFillTx/>
                <a:latin typeface="Comic Sans MS" panose="030F0702030302020204" pitchFamily="66" charset="0"/>
                <a:ea typeface="+mn-ea"/>
                <a:cs typeface="+mn-cs"/>
              </a:rPr>
              <a:t>Chapter Outline</a:t>
            </a:r>
            <a:endParaRPr kumimoji="0" lang="ar-SA" sz="5400" b="1" i="0" u="none" strike="noStrike" kern="1200" cap="all" spc="0" normalizeH="0" baseline="0" noProof="0"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uLnTx/>
              <a:uFillTx/>
              <a:latin typeface="Comic Sans MS" panose="030F0702030302020204" pitchFamily="66" charset="0"/>
              <a:ea typeface="+mn-ea"/>
              <a:cs typeface="Arial" panose="020B0604020202020204" pitchFamily="34" charset="0"/>
            </a:endParaRPr>
          </a:p>
        </p:txBody>
      </p:sp>
      <p:sp>
        <p:nvSpPr>
          <p:cNvPr id="2" name="مربع نص 1"/>
          <p:cNvSpPr txBox="1"/>
          <p:nvPr/>
        </p:nvSpPr>
        <p:spPr>
          <a:xfrm>
            <a:off x="2555776" y="5649987"/>
            <a:ext cx="4248472" cy="769441"/>
          </a:xfrm>
          <a:prstGeom prst="rect">
            <a:avLst/>
          </a:prstGeom>
          <a:noFill/>
        </p:spPr>
        <p:txBody>
          <a:bodyPr wrap="square" rtlCol="1">
            <a:spAutoFit/>
          </a:bodyPr>
          <a:lstStyle/>
          <a:p>
            <a:pPr marL="682943" marR="0" lvl="4" indent="-228600" algn="l" defTabSz="914400" rtl="0" eaLnBrk="1" fontAlgn="auto" latinLnBrk="0" hangingPunct="1">
              <a:lnSpc>
                <a:spcPct val="100000"/>
              </a:lnSpc>
              <a:spcBef>
                <a:spcPct val="20000"/>
              </a:spcBef>
              <a:spcAft>
                <a:spcPts val="0"/>
              </a:spcAft>
              <a:buClr>
                <a:srgbClr val="4F81BD"/>
              </a:buClr>
              <a:buSzPct val="76000"/>
              <a:buFont typeface="Wingdings" panose="05000000000000000000" pitchFamily="2" charset="2"/>
              <a:buChar char="Ø"/>
              <a:tabLst/>
              <a:defRPr/>
            </a:pPr>
            <a:r>
              <a:rPr kumimoji="0" lang="en-US" sz="2000" b="0" i="0" u="none" strike="noStrike" kern="1200" cap="none" spc="0" normalizeH="0" baseline="0" noProof="0" dirty="0">
                <a:ln>
                  <a:noFill/>
                </a:ln>
                <a:solidFill>
                  <a:srgbClr val="1F497D"/>
                </a:solidFill>
                <a:effectLst/>
                <a:uLnTx/>
                <a:uFillTx/>
                <a:latin typeface="Calibri"/>
                <a:ea typeface="+mn-ea"/>
                <a:cs typeface="+mn-cs"/>
              </a:rPr>
              <a:t>Pipelining</a:t>
            </a:r>
          </a:p>
          <a:p>
            <a:pPr marL="682943" marR="0" lvl="4" indent="-228600" algn="l" defTabSz="914400" rtl="0" eaLnBrk="1" fontAlgn="auto" latinLnBrk="0" hangingPunct="1">
              <a:lnSpc>
                <a:spcPct val="100000"/>
              </a:lnSpc>
              <a:spcBef>
                <a:spcPct val="20000"/>
              </a:spcBef>
              <a:spcAft>
                <a:spcPts val="0"/>
              </a:spcAft>
              <a:buClr>
                <a:srgbClr val="4F81BD"/>
              </a:buClr>
              <a:buSzPct val="76000"/>
              <a:buFont typeface="Wingdings" panose="05000000000000000000" pitchFamily="2" charset="2"/>
              <a:buChar char="Ø"/>
              <a:tabLst/>
              <a:defRPr/>
            </a:pPr>
            <a:r>
              <a:rPr kumimoji="0" lang="en-US" sz="2000" b="0" i="0" u="none" strike="noStrike" kern="1200" cap="none" spc="0" normalizeH="0" baseline="0" noProof="0" dirty="0">
                <a:ln>
                  <a:noFill/>
                </a:ln>
                <a:solidFill>
                  <a:srgbClr val="1F497D"/>
                </a:solidFill>
                <a:effectLst/>
                <a:uLnTx/>
                <a:uFillTx/>
                <a:latin typeface="Calibri"/>
                <a:ea typeface="+mn-ea"/>
                <a:cs typeface="+mn-cs"/>
              </a:rPr>
              <a:t>Parallel processing</a:t>
            </a:r>
          </a:p>
        </p:txBody>
      </p:sp>
    </p:spTree>
    <p:extLst>
      <p:ext uri="{BB962C8B-B14F-4D97-AF65-F5344CB8AC3E}">
        <p14:creationId xmlns:p14="http://schemas.microsoft.com/office/powerpoint/2010/main" val="2723156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514" name="Slide Number Placeholder 1">
            <a:extLst>
              <a:ext uri="{FF2B5EF4-FFF2-40B4-BE49-F238E27FC236}">
                <a16:creationId xmlns:a16="http://schemas.microsoft.com/office/drawing/2014/main" id="{59E5F585-6E2B-AC48-B4F8-7283E4CE1EA3}"/>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2C2F40EE-9448-6F48-82A9-F277EDDB2FA0}" type="slidenum">
              <a:rPr lang="en-US" altLang="en-US" sz="1200" i="0" baseline="0" smtClean="0">
                <a:solidFill>
                  <a:schemeClr val="bg2"/>
                </a:solidFill>
                <a:latin typeface="Arial" panose="020B0604020202020204" pitchFamily="34" charset="0"/>
              </a:rPr>
              <a:pPr/>
              <a:t>30</a:t>
            </a:fld>
            <a:endParaRPr lang="en-US" altLang="en-US" sz="1200" i="0" baseline="0">
              <a:solidFill>
                <a:schemeClr val="bg2"/>
              </a:solidFill>
              <a:latin typeface="Arial" panose="020B0604020202020204" pitchFamily="34" charset="0"/>
            </a:endParaRPr>
          </a:p>
        </p:txBody>
      </p:sp>
      <p:sp>
        <p:nvSpPr>
          <p:cNvPr id="64515" name="Text Box 2">
            <a:extLst>
              <a:ext uri="{FF2B5EF4-FFF2-40B4-BE49-F238E27FC236}">
                <a16:creationId xmlns:a16="http://schemas.microsoft.com/office/drawing/2014/main" id="{4D131D91-5C33-E84A-9D20-D0EA25BCB00B}"/>
              </a:ext>
            </a:extLst>
          </p:cNvPr>
          <p:cNvSpPr txBox="1">
            <a:spLocks noChangeArrowheads="1"/>
          </p:cNvSpPr>
          <p:nvPr/>
        </p:nvSpPr>
        <p:spPr bwMode="auto">
          <a:xfrm>
            <a:off x="0" y="0"/>
            <a:ext cx="33416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a:solidFill>
                  <a:schemeClr val="hlink"/>
                </a:solidFill>
              </a:rPr>
              <a:t>CD-ROM Format</a:t>
            </a:r>
          </a:p>
        </p:txBody>
      </p:sp>
      <p:sp>
        <p:nvSpPr>
          <p:cNvPr id="64516" name="Rectangle 3">
            <a:extLst>
              <a:ext uri="{FF2B5EF4-FFF2-40B4-BE49-F238E27FC236}">
                <a16:creationId xmlns:a16="http://schemas.microsoft.com/office/drawing/2014/main" id="{3349E04D-64BD-424A-9FA4-B0432CA248BA}"/>
              </a:ext>
            </a:extLst>
          </p:cNvPr>
          <p:cNvSpPr>
            <a:spLocks noChangeArrowheads="1"/>
          </p:cNvSpPr>
          <p:nvPr/>
        </p:nvSpPr>
        <p:spPr bwMode="auto">
          <a:xfrm>
            <a:off x="23446" y="1017038"/>
            <a:ext cx="8915400" cy="169277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A block of 8-bit data transformed into 14-bit symbol using error correction method called hamming code</a:t>
            </a:r>
          </a:p>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A frame made up from 42 symbols</a:t>
            </a:r>
          </a:p>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A sector made up from 98 frames</a:t>
            </a:r>
          </a:p>
        </p:txBody>
      </p:sp>
      <p:sp>
        <p:nvSpPr>
          <p:cNvPr id="64517" name="Text Box 2">
            <a:extLst>
              <a:ext uri="{FF2B5EF4-FFF2-40B4-BE49-F238E27FC236}">
                <a16:creationId xmlns:a16="http://schemas.microsoft.com/office/drawing/2014/main" id="{E79CA012-F8B1-3847-A5F0-DC4589C9C59F}"/>
              </a:ext>
            </a:extLst>
          </p:cNvPr>
          <p:cNvSpPr txBox="1">
            <a:spLocks noChangeArrowheads="1"/>
          </p:cNvSpPr>
          <p:nvPr/>
        </p:nvSpPr>
        <p:spPr bwMode="auto">
          <a:xfrm>
            <a:off x="3200400" y="6065891"/>
            <a:ext cx="28750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2000" i="0" baseline="0" dirty="0">
                <a:solidFill>
                  <a:schemeClr val="folHlink"/>
                </a:solidFill>
                <a:latin typeface="Calibri" panose="020F0502020204030204" pitchFamily="34" charset="0"/>
                <a:cs typeface="Calibri" panose="020F0502020204030204" pitchFamily="34" charset="0"/>
              </a:rPr>
              <a:t>Figure 5.9  </a:t>
            </a:r>
            <a:r>
              <a:rPr lang="en-US" altLang="en-US" sz="1800" i="0" baseline="0" dirty="0">
                <a:latin typeface="Calibri" panose="020F0502020204030204" pitchFamily="34" charset="0"/>
                <a:cs typeface="Calibri" panose="020F0502020204030204" pitchFamily="34" charset="0"/>
              </a:rPr>
              <a:t>CD-ROM format</a:t>
            </a:r>
          </a:p>
        </p:txBody>
      </p:sp>
      <p:pic>
        <p:nvPicPr>
          <p:cNvPr id="64518" name="Picture 4">
            <a:extLst>
              <a:ext uri="{FF2B5EF4-FFF2-40B4-BE49-F238E27FC236}">
                <a16:creationId xmlns:a16="http://schemas.microsoft.com/office/drawing/2014/main" id="{94BCA338-8BEB-EF44-BA43-8736084817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188" y="3289300"/>
            <a:ext cx="7212012"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272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2" name="Slide Number Placeholder 1">
            <a:extLst>
              <a:ext uri="{FF2B5EF4-FFF2-40B4-BE49-F238E27FC236}">
                <a16:creationId xmlns:a16="http://schemas.microsoft.com/office/drawing/2014/main" id="{717CFC34-A9AD-B041-AA6A-B46C56E683BF}"/>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D9B289C2-DE4D-8347-A9D8-2289548B26E5}" type="slidenum">
              <a:rPr lang="en-US" altLang="en-US" sz="1200" i="0" baseline="0" smtClean="0">
                <a:solidFill>
                  <a:schemeClr val="bg2"/>
                </a:solidFill>
                <a:latin typeface="Arial" panose="020B0604020202020204" pitchFamily="34" charset="0"/>
              </a:rPr>
              <a:pPr/>
              <a:t>31</a:t>
            </a:fld>
            <a:endParaRPr lang="en-US" altLang="en-US" sz="1200" i="0" baseline="0">
              <a:solidFill>
                <a:schemeClr val="bg2"/>
              </a:solidFill>
              <a:latin typeface="Arial" panose="020B0604020202020204" pitchFamily="34" charset="0"/>
            </a:endParaRPr>
          </a:p>
        </p:txBody>
      </p:sp>
      <p:sp>
        <p:nvSpPr>
          <p:cNvPr id="66563" name="Text Box 2">
            <a:extLst>
              <a:ext uri="{FF2B5EF4-FFF2-40B4-BE49-F238E27FC236}">
                <a16:creationId xmlns:a16="http://schemas.microsoft.com/office/drawing/2014/main" id="{A4EF717F-4109-0E44-BDA2-DFEADFA64616}"/>
              </a:ext>
            </a:extLst>
          </p:cNvPr>
          <p:cNvSpPr txBox="1">
            <a:spLocks noChangeArrowheads="1"/>
          </p:cNvSpPr>
          <p:nvPr/>
        </p:nvSpPr>
        <p:spPr bwMode="auto">
          <a:xfrm>
            <a:off x="423068" y="228600"/>
            <a:ext cx="1211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rPr>
              <a:t>CD-R</a:t>
            </a:r>
          </a:p>
        </p:txBody>
      </p:sp>
      <p:sp>
        <p:nvSpPr>
          <p:cNvPr id="66564" name="Rectangle 3">
            <a:extLst>
              <a:ext uri="{FF2B5EF4-FFF2-40B4-BE49-F238E27FC236}">
                <a16:creationId xmlns:a16="http://schemas.microsoft.com/office/drawing/2014/main" id="{845321A2-3995-6545-AC1B-76F48CCD3D69}"/>
              </a:ext>
            </a:extLst>
          </p:cNvPr>
          <p:cNvSpPr>
            <a:spLocks noChangeArrowheads="1"/>
          </p:cNvSpPr>
          <p:nvPr/>
        </p:nvSpPr>
        <p:spPr bwMode="auto">
          <a:xfrm>
            <a:off x="228600" y="990600"/>
            <a:ext cx="8534400" cy="329320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CD-ROM is justifiable only if the manufacturer can create a large number of disks.</a:t>
            </a:r>
          </a:p>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On the other hand, the Compact Disk Recordable (CD-R) format allows users to create one or more disks without going through the expense involved in creating CD-ROMs</a:t>
            </a:r>
          </a:p>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It is useful for making backups</a:t>
            </a:r>
          </a:p>
          <a:p>
            <a:pPr marL="460375" indent="-279400" algn="just">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You can write once to CD-R disks, but they can be read many times.</a:t>
            </a:r>
          </a:p>
        </p:txBody>
      </p:sp>
    </p:spTree>
    <p:extLst>
      <p:ext uri="{BB962C8B-B14F-4D97-AF65-F5344CB8AC3E}">
        <p14:creationId xmlns:p14="http://schemas.microsoft.com/office/powerpoint/2010/main" val="1922031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8610" name="Slide Number Placeholder 1">
            <a:extLst>
              <a:ext uri="{FF2B5EF4-FFF2-40B4-BE49-F238E27FC236}">
                <a16:creationId xmlns:a16="http://schemas.microsoft.com/office/drawing/2014/main" id="{24C8B909-F98B-0549-8A25-34B6D4B8DE4C}"/>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53C119EC-B1FE-684E-907E-7C490C5612FA}" type="slidenum">
              <a:rPr lang="en-US" altLang="en-US" sz="1200" i="0" baseline="0" smtClean="0">
                <a:solidFill>
                  <a:schemeClr val="bg2"/>
                </a:solidFill>
                <a:latin typeface="Arial" panose="020B0604020202020204" pitchFamily="34" charset="0"/>
              </a:rPr>
              <a:pPr/>
              <a:t>32</a:t>
            </a:fld>
            <a:endParaRPr lang="en-US" altLang="en-US" sz="1200" i="0" baseline="0">
              <a:solidFill>
                <a:schemeClr val="bg2"/>
              </a:solidFill>
              <a:latin typeface="Arial" panose="020B0604020202020204" pitchFamily="34" charset="0"/>
            </a:endParaRPr>
          </a:p>
        </p:txBody>
      </p:sp>
      <p:sp>
        <p:nvSpPr>
          <p:cNvPr id="68611" name="Text Box 2">
            <a:extLst>
              <a:ext uri="{FF2B5EF4-FFF2-40B4-BE49-F238E27FC236}">
                <a16:creationId xmlns:a16="http://schemas.microsoft.com/office/drawing/2014/main" id="{E9F15F24-056A-8A47-8EFB-00AAA692B253}"/>
              </a:ext>
            </a:extLst>
          </p:cNvPr>
          <p:cNvSpPr txBox="1">
            <a:spLocks noChangeArrowheads="1"/>
          </p:cNvSpPr>
          <p:nvPr/>
        </p:nvSpPr>
        <p:spPr bwMode="auto">
          <a:xfrm>
            <a:off x="0" y="0"/>
            <a:ext cx="1211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a:solidFill>
                  <a:schemeClr val="hlink"/>
                </a:solidFill>
              </a:rPr>
              <a:t>CD-R</a:t>
            </a:r>
          </a:p>
        </p:txBody>
      </p:sp>
      <p:sp>
        <p:nvSpPr>
          <p:cNvPr id="68612" name="Rectangle 3">
            <a:extLst>
              <a:ext uri="{FF2B5EF4-FFF2-40B4-BE49-F238E27FC236}">
                <a16:creationId xmlns:a16="http://schemas.microsoft.com/office/drawing/2014/main" id="{0C8C2324-F29E-0D4D-84A5-5B0E772D1C0F}"/>
              </a:ext>
            </a:extLst>
          </p:cNvPr>
          <p:cNvSpPr>
            <a:spLocks noChangeArrowheads="1"/>
          </p:cNvSpPr>
          <p:nvPr/>
        </p:nvSpPr>
        <p:spPr bwMode="auto">
          <a:xfrm>
            <a:off x="130126" y="990600"/>
            <a:ext cx="8632874" cy="41549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1200150" indent="-45720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sz="2800" b="0" i="0" u="sng" baseline="0" dirty="0">
                <a:solidFill>
                  <a:srgbClr val="00B050"/>
                </a:solidFill>
                <a:latin typeface="Calibri" panose="020F0502020204030204" pitchFamily="34" charset="0"/>
                <a:cs typeface="Calibri" panose="020F0502020204030204" pitchFamily="34" charset="0"/>
              </a:rPr>
              <a:t>Creation:</a:t>
            </a:r>
          </a:p>
          <a:p>
            <a:pPr algn="just"/>
            <a:r>
              <a:rPr lang="en-US" altLang="en-US" sz="2600" b="0" i="0" baseline="0" dirty="0">
                <a:solidFill>
                  <a:srgbClr val="0070C0"/>
                </a:solidFill>
                <a:latin typeface="Calibri" panose="020F0502020204030204" pitchFamily="34" charset="0"/>
                <a:cs typeface="Calibri" panose="020F0502020204030204" pitchFamily="34" charset="0"/>
              </a:rPr>
              <a:t>CD-R uses the same principles as CD-ROM to create a disk with the following differences</a:t>
            </a:r>
          </a:p>
          <a:p>
            <a:pPr marL="403225" lvl="1" indent="-347663">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There is no master disk or mold</a:t>
            </a:r>
          </a:p>
          <a:p>
            <a:pPr marL="403225" lvl="1" indent="-347663">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 reflective layer is made of gold instead of aluminum</a:t>
            </a:r>
          </a:p>
          <a:p>
            <a:pPr marL="403225" lvl="1" indent="-347663">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There are no physical pits (holes) in the polycarbonate: the pits and lands are only simulated. To simulate pits and lands, an extra layer (dye) is added between the reflective layer and polycarbonate</a:t>
            </a:r>
          </a:p>
          <a:p>
            <a:pPr algn="just"/>
            <a:endParaRPr lang="en-US" altLang="en-US" sz="2800" b="0" i="0" baseline="0" dirty="0"/>
          </a:p>
        </p:txBody>
      </p:sp>
    </p:spTree>
    <p:extLst>
      <p:ext uri="{BB962C8B-B14F-4D97-AF65-F5344CB8AC3E}">
        <p14:creationId xmlns:p14="http://schemas.microsoft.com/office/powerpoint/2010/main" val="28467753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8" name="Slide Number Placeholder 1">
            <a:extLst>
              <a:ext uri="{FF2B5EF4-FFF2-40B4-BE49-F238E27FC236}">
                <a16:creationId xmlns:a16="http://schemas.microsoft.com/office/drawing/2014/main" id="{387F61E4-10A5-8149-B929-48365B6E3B64}"/>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45276369-05FE-FF46-BDCA-95688147F4DD}" type="slidenum">
              <a:rPr lang="en-US" altLang="en-US" sz="1200" i="0" baseline="0" smtClean="0">
                <a:solidFill>
                  <a:schemeClr val="bg2"/>
                </a:solidFill>
                <a:latin typeface="Arial" panose="020B0604020202020204" pitchFamily="34" charset="0"/>
              </a:rPr>
              <a:pPr/>
              <a:t>33</a:t>
            </a:fld>
            <a:endParaRPr lang="en-US" altLang="en-US" sz="1200" i="0" baseline="0">
              <a:solidFill>
                <a:schemeClr val="bg2"/>
              </a:solidFill>
              <a:latin typeface="Arial" panose="020B0604020202020204" pitchFamily="34" charset="0"/>
            </a:endParaRPr>
          </a:p>
        </p:txBody>
      </p:sp>
      <p:sp>
        <p:nvSpPr>
          <p:cNvPr id="70659" name="Text Box 2">
            <a:extLst>
              <a:ext uri="{FF2B5EF4-FFF2-40B4-BE49-F238E27FC236}">
                <a16:creationId xmlns:a16="http://schemas.microsoft.com/office/drawing/2014/main" id="{EE382B3C-7684-2F42-8615-01223BDEC1DE}"/>
              </a:ext>
            </a:extLst>
          </p:cNvPr>
          <p:cNvSpPr txBox="1">
            <a:spLocks noChangeArrowheads="1"/>
          </p:cNvSpPr>
          <p:nvPr/>
        </p:nvSpPr>
        <p:spPr bwMode="auto">
          <a:xfrm>
            <a:off x="152400" y="14068"/>
            <a:ext cx="10166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latin typeface="Calibri" panose="020F0502020204030204" pitchFamily="34" charset="0"/>
                <a:cs typeface="Calibri" panose="020F0502020204030204" pitchFamily="34" charset="0"/>
              </a:rPr>
              <a:t>CD-R</a:t>
            </a:r>
          </a:p>
        </p:txBody>
      </p:sp>
      <p:sp>
        <p:nvSpPr>
          <p:cNvPr id="21508" name="Rectangle 3">
            <a:extLst>
              <a:ext uri="{FF2B5EF4-FFF2-40B4-BE49-F238E27FC236}">
                <a16:creationId xmlns:a16="http://schemas.microsoft.com/office/drawing/2014/main" id="{E7A4D9D0-AB8D-EC4A-B6CB-B238DF4AA17F}"/>
              </a:ext>
            </a:extLst>
          </p:cNvPr>
          <p:cNvSpPr>
            <a:spLocks noChangeArrowheads="1"/>
          </p:cNvSpPr>
          <p:nvPr/>
        </p:nvSpPr>
        <p:spPr bwMode="auto">
          <a:xfrm>
            <a:off x="228600" y="663114"/>
            <a:ext cx="8915400" cy="4832350"/>
          </a:xfrm>
          <a:prstGeom prst="rect">
            <a:avLst/>
          </a:prstGeom>
          <a:solidFill>
            <a:schemeClr val="bg1"/>
          </a:solidFill>
          <a:ln>
            <a:noFill/>
          </a:ln>
          <a:effectLst/>
        </p:spPr>
        <p:txBody>
          <a:bodyPr>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marL="12700" lvl="1" indent="0">
              <a:defRPr/>
            </a:pPr>
            <a:r>
              <a:rPr lang="en-US" altLang="en-US" sz="2800" b="0" i="0" baseline="0" dirty="0">
                <a:solidFill>
                  <a:srgbClr val="0070C0"/>
                </a:solidFill>
                <a:latin typeface="Calibri" panose="020F0502020204030204" pitchFamily="34" charset="0"/>
                <a:cs typeface="Calibri" panose="020F0502020204030204" pitchFamily="34" charset="0"/>
              </a:rPr>
              <a:t>Laser beam created by CD burner of the drive makes dark spot in the dye, which simulates pit</a:t>
            </a:r>
          </a:p>
          <a:p>
            <a:pPr>
              <a:defRPr/>
            </a:pPr>
            <a:endParaRPr lang="en-US" altLang="en-US" sz="2800" b="0" i="0" baseline="0" dirty="0">
              <a:solidFill>
                <a:srgbClr val="0070C0"/>
              </a:solidFill>
              <a:latin typeface="Calibri" panose="020F0502020204030204" pitchFamily="34" charset="0"/>
              <a:cs typeface="Calibri" panose="020F0502020204030204" pitchFamily="34" charset="0"/>
            </a:endParaRPr>
          </a:p>
          <a:p>
            <a:pPr>
              <a:defRPr/>
            </a:pPr>
            <a:r>
              <a:rPr lang="en-US" altLang="en-US" sz="2800" b="0" i="0" u="sng" baseline="0" dirty="0">
                <a:solidFill>
                  <a:srgbClr val="00B050"/>
                </a:solidFill>
                <a:latin typeface="Calibri" panose="020F0502020204030204" pitchFamily="34" charset="0"/>
                <a:cs typeface="Calibri" panose="020F0502020204030204" pitchFamily="34" charset="0"/>
              </a:rPr>
              <a:t>Reading:</a:t>
            </a:r>
            <a:r>
              <a:rPr lang="en-US" altLang="en-US" sz="2800" b="0" i="0" baseline="0" dirty="0">
                <a:solidFill>
                  <a:srgbClr val="00B050"/>
                </a:solidFill>
                <a:latin typeface="Calibri" panose="020F0502020204030204" pitchFamily="34" charset="0"/>
                <a:cs typeface="Calibri" panose="020F0502020204030204" pitchFamily="34" charset="0"/>
              </a:rPr>
              <a:t> </a:t>
            </a:r>
            <a:r>
              <a:rPr lang="en-US" altLang="en-US" sz="2800" b="0" i="0" baseline="0" dirty="0">
                <a:solidFill>
                  <a:srgbClr val="0070C0"/>
                </a:solidFill>
                <a:latin typeface="Calibri" panose="020F0502020204030204" pitchFamily="34" charset="0"/>
                <a:cs typeface="Calibri" panose="020F0502020204030204" pitchFamily="34" charset="0"/>
              </a:rPr>
              <a:t>CD-Rs can be read by CD-ROM or CD-R drive</a:t>
            </a:r>
          </a:p>
          <a:p>
            <a:pPr>
              <a:defRPr/>
            </a:pPr>
            <a:endParaRPr lang="en-US" altLang="en-US" sz="2800" b="0" i="0" baseline="0" dirty="0">
              <a:solidFill>
                <a:srgbClr val="0070C0"/>
              </a:solidFill>
              <a:latin typeface="Calibri" panose="020F0502020204030204" pitchFamily="34" charset="0"/>
              <a:cs typeface="Calibri" panose="020F0502020204030204" pitchFamily="34" charset="0"/>
            </a:endParaRPr>
          </a:p>
          <a:p>
            <a:pPr>
              <a:defRPr/>
            </a:pPr>
            <a:r>
              <a:rPr lang="en-US" altLang="en-US" sz="2800" b="0" i="0" u="sng" baseline="0" dirty="0">
                <a:solidFill>
                  <a:srgbClr val="00B050"/>
                </a:solidFill>
                <a:latin typeface="Calibri" panose="020F0502020204030204" pitchFamily="34" charset="0"/>
                <a:cs typeface="Calibri" panose="020F0502020204030204" pitchFamily="34" charset="0"/>
              </a:rPr>
              <a:t>Format and Speed:</a:t>
            </a:r>
            <a:r>
              <a:rPr lang="en-US" altLang="en-US" sz="2800" b="0" i="0" baseline="0" dirty="0">
                <a:solidFill>
                  <a:srgbClr val="00B050"/>
                </a:solidFill>
                <a:latin typeface="Calibri" panose="020F0502020204030204" pitchFamily="34" charset="0"/>
                <a:cs typeface="Calibri" panose="020F0502020204030204" pitchFamily="34" charset="0"/>
              </a:rPr>
              <a:t> </a:t>
            </a:r>
            <a:r>
              <a:rPr lang="en-US" altLang="en-US" sz="2800" b="0" i="0" baseline="0" dirty="0">
                <a:solidFill>
                  <a:srgbClr val="0070C0"/>
                </a:solidFill>
                <a:latin typeface="Calibri" panose="020F0502020204030204" pitchFamily="34" charset="0"/>
                <a:cs typeface="Calibri" panose="020F0502020204030204" pitchFamily="34" charset="0"/>
              </a:rPr>
              <a:t>same as CD-ROM</a:t>
            </a:r>
          </a:p>
          <a:p>
            <a:pPr>
              <a:defRPr/>
            </a:pPr>
            <a:endParaRPr lang="en-US" altLang="en-US" sz="2800" b="0" i="0" baseline="0" dirty="0">
              <a:solidFill>
                <a:srgbClr val="0070C0"/>
              </a:solidFill>
              <a:latin typeface="Calibri" panose="020F0502020204030204" pitchFamily="34" charset="0"/>
              <a:cs typeface="Calibri" panose="020F0502020204030204" pitchFamily="34" charset="0"/>
            </a:endParaRPr>
          </a:p>
          <a:p>
            <a:pPr>
              <a:defRPr/>
            </a:pPr>
            <a:r>
              <a:rPr lang="en-US" altLang="en-US" sz="2800" b="0" i="0" u="sng" baseline="0" dirty="0">
                <a:solidFill>
                  <a:srgbClr val="00B050"/>
                </a:solidFill>
                <a:latin typeface="Calibri" panose="020F0502020204030204" pitchFamily="34" charset="0"/>
                <a:cs typeface="Calibri" panose="020F0502020204030204" pitchFamily="34" charset="0"/>
              </a:rPr>
              <a:t>Application:</a:t>
            </a:r>
            <a:r>
              <a:rPr lang="en-US" altLang="en-US" sz="2800" b="0" i="0" baseline="0" dirty="0">
                <a:solidFill>
                  <a:srgbClr val="00B050"/>
                </a:solidFill>
                <a:latin typeface="Calibri" panose="020F0502020204030204" pitchFamily="34" charset="0"/>
                <a:cs typeface="Calibri" panose="020F0502020204030204" pitchFamily="34" charset="0"/>
              </a:rPr>
              <a:t> </a:t>
            </a:r>
            <a:r>
              <a:rPr lang="en-US" altLang="en-US" sz="2800" b="0" i="0" baseline="0" dirty="0">
                <a:solidFill>
                  <a:srgbClr val="0070C0"/>
                </a:solidFill>
                <a:latin typeface="Calibri" panose="020F0502020204030204" pitchFamily="34" charset="0"/>
                <a:cs typeface="Calibri" panose="020F0502020204030204" pitchFamily="34" charset="0"/>
              </a:rPr>
              <a:t>CD-R is very attractive for the creation and distribution of a small number of disks</a:t>
            </a:r>
          </a:p>
          <a:p>
            <a:pPr marL="457200" indent="-457200">
              <a:buFont typeface="Wingdings" panose="05000000000000000000" pitchFamily="2" charset="2"/>
              <a:buChar char="q"/>
              <a:defRPr/>
            </a:pPr>
            <a:endParaRPr lang="en-US" altLang="en-US" sz="2800" b="0" i="0" baseline="0" dirty="0">
              <a:solidFill>
                <a:srgbClr val="0070C0"/>
              </a:solidFill>
              <a:latin typeface="Calibri" panose="020F0502020204030204" pitchFamily="34" charset="0"/>
              <a:cs typeface="Calibri" panose="020F0502020204030204" pitchFamily="34" charset="0"/>
            </a:endParaRPr>
          </a:p>
          <a:p>
            <a:pPr>
              <a:defRPr/>
            </a:pPr>
            <a:r>
              <a:rPr lang="en-US" altLang="en-US" sz="2800" b="0" i="0" baseline="0" dirty="0">
                <a:solidFill>
                  <a:srgbClr val="FF0000"/>
                </a:solidFill>
                <a:latin typeface="Calibri" panose="020F0502020204030204" pitchFamily="34" charset="0"/>
                <a:cs typeface="Calibri" panose="020F0502020204030204" pitchFamily="34" charset="0"/>
              </a:rPr>
              <a:t>Very useful for making archive and backups</a:t>
            </a:r>
          </a:p>
        </p:txBody>
      </p:sp>
    </p:spTree>
    <p:extLst>
      <p:ext uri="{BB962C8B-B14F-4D97-AF65-F5344CB8AC3E}">
        <p14:creationId xmlns:p14="http://schemas.microsoft.com/office/powerpoint/2010/main" val="7027561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2706" name="Slide Number Placeholder 1">
            <a:extLst>
              <a:ext uri="{FF2B5EF4-FFF2-40B4-BE49-F238E27FC236}">
                <a16:creationId xmlns:a16="http://schemas.microsoft.com/office/drawing/2014/main" id="{7F8C4A4B-5A85-514A-AAE3-E23B6D2E0C17}"/>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B63DB59A-E5A8-C947-800D-2204DED88263}" type="slidenum">
              <a:rPr lang="en-US" altLang="en-US" sz="1200" i="0" baseline="0" smtClean="0">
                <a:solidFill>
                  <a:schemeClr val="bg2"/>
                </a:solidFill>
                <a:latin typeface="Arial" panose="020B0604020202020204" pitchFamily="34" charset="0"/>
              </a:rPr>
              <a:pPr/>
              <a:t>34</a:t>
            </a:fld>
            <a:endParaRPr lang="en-US" altLang="en-US" sz="1200" i="0" baseline="0">
              <a:solidFill>
                <a:schemeClr val="bg2"/>
              </a:solidFill>
              <a:latin typeface="Arial" panose="020B0604020202020204" pitchFamily="34" charset="0"/>
            </a:endParaRPr>
          </a:p>
        </p:txBody>
      </p:sp>
      <p:sp>
        <p:nvSpPr>
          <p:cNvPr id="72707" name="Text Box 2">
            <a:extLst>
              <a:ext uri="{FF2B5EF4-FFF2-40B4-BE49-F238E27FC236}">
                <a16:creationId xmlns:a16="http://schemas.microsoft.com/office/drawing/2014/main" id="{AF0496BA-9C02-BD4B-878C-C8D429350FA1}"/>
              </a:ext>
            </a:extLst>
          </p:cNvPr>
          <p:cNvSpPr txBox="1">
            <a:spLocks noChangeArrowheads="1"/>
          </p:cNvSpPr>
          <p:nvPr/>
        </p:nvSpPr>
        <p:spPr bwMode="auto">
          <a:xfrm>
            <a:off x="2514600" y="5943600"/>
            <a:ext cx="31247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2000" i="0" baseline="0" dirty="0">
                <a:solidFill>
                  <a:schemeClr val="folHlink"/>
                </a:solidFill>
              </a:rPr>
              <a:t>Figure 5.10  </a:t>
            </a:r>
            <a:r>
              <a:rPr lang="en-US" altLang="en-US" sz="1800" i="0" baseline="0" dirty="0"/>
              <a:t>Making a CD-R</a:t>
            </a:r>
          </a:p>
        </p:txBody>
      </p:sp>
      <p:pic>
        <p:nvPicPr>
          <p:cNvPr id="72708" name="Picture 4">
            <a:extLst>
              <a:ext uri="{FF2B5EF4-FFF2-40B4-BE49-F238E27FC236}">
                <a16:creationId xmlns:a16="http://schemas.microsoft.com/office/drawing/2014/main" id="{7905B77A-EA21-2949-B1C5-74C45908E4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6975" y="2011363"/>
            <a:ext cx="6727825"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55975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754" name="Slide Number Placeholder 1">
            <a:extLst>
              <a:ext uri="{FF2B5EF4-FFF2-40B4-BE49-F238E27FC236}">
                <a16:creationId xmlns:a16="http://schemas.microsoft.com/office/drawing/2014/main" id="{6B2B62AD-FEC4-874C-B649-48F595B24E41}"/>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646CA4E9-0135-9B4F-9DF1-8175F706476C}" type="slidenum">
              <a:rPr lang="en-US" altLang="en-US" sz="1200" i="0" baseline="0" smtClean="0">
                <a:solidFill>
                  <a:schemeClr val="bg2"/>
                </a:solidFill>
                <a:latin typeface="Arial" panose="020B0604020202020204" pitchFamily="34" charset="0"/>
              </a:rPr>
              <a:pPr/>
              <a:t>35</a:t>
            </a:fld>
            <a:endParaRPr lang="en-US" altLang="en-US" sz="1200" i="0" baseline="0">
              <a:solidFill>
                <a:schemeClr val="bg2"/>
              </a:solidFill>
              <a:latin typeface="Arial" panose="020B0604020202020204" pitchFamily="34" charset="0"/>
            </a:endParaRPr>
          </a:p>
        </p:txBody>
      </p:sp>
      <p:sp>
        <p:nvSpPr>
          <p:cNvPr id="74755" name="Text Box 2">
            <a:extLst>
              <a:ext uri="{FF2B5EF4-FFF2-40B4-BE49-F238E27FC236}">
                <a16:creationId xmlns:a16="http://schemas.microsoft.com/office/drawing/2014/main" id="{BABF37B2-3DB5-E845-99D8-D182F5E58356}"/>
              </a:ext>
            </a:extLst>
          </p:cNvPr>
          <p:cNvSpPr txBox="1">
            <a:spLocks noChangeArrowheads="1"/>
          </p:cNvSpPr>
          <p:nvPr/>
        </p:nvSpPr>
        <p:spPr bwMode="auto">
          <a:xfrm>
            <a:off x="0" y="0"/>
            <a:ext cx="13855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latin typeface="Calibri" panose="020F0502020204030204" pitchFamily="34" charset="0"/>
                <a:cs typeface="Calibri" panose="020F0502020204030204" pitchFamily="34" charset="0"/>
              </a:rPr>
              <a:t>CD-RW</a:t>
            </a:r>
          </a:p>
        </p:txBody>
      </p:sp>
      <p:sp>
        <p:nvSpPr>
          <p:cNvPr id="74756" name="Rectangle 3">
            <a:extLst>
              <a:ext uri="{FF2B5EF4-FFF2-40B4-BE49-F238E27FC236}">
                <a16:creationId xmlns:a16="http://schemas.microsoft.com/office/drawing/2014/main" id="{30D1DF75-057E-064C-8451-62359D8A901F}"/>
              </a:ext>
            </a:extLst>
          </p:cNvPr>
          <p:cNvSpPr>
            <a:spLocks noChangeArrowheads="1"/>
          </p:cNvSpPr>
          <p:nvPr/>
        </p:nvSpPr>
        <p:spPr bwMode="auto">
          <a:xfrm>
            <a:off x="0" y="533400"/>
            <a:ext cx="8915400" cy="526297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1200150" indent="-45720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sz="2800" b="0" i="0" baseline="0" dirty="0">
                <a:solidFill>
                  <a:srgbClr val="0070C0"/>
                </a:solidFill>
                <a:latin typeface="Calibri" panose="020F0502020204030204" pitchFamily="34" charset="0"/>
                <a:cs typeface="Calibri" panose="020F0502020204030204" pitchFamily="34" charset="0"/>
              </a:rPr>
              <a:t>CD-Rs can be written only once.</a:t>
            </a:r>
          </a:p>
          <a:p>
            <a:pPr algn="just"/>
            <a:endParaRPr lang="en-US" altLang="en-US" sz="2800" b="0" i="0" baseline="0" dirty="0">
              <a:solidFill>
                <a:srgbClr val="0070C0"/>
              </a:solidFill>
              <a:latin typeface="Calibri" panose="020F0502020204030204" pitchFamily="34" charset="0"/>
              <a:cs typeface="Calibri" panose="020F0502020204030204" pitchFamily="34" charset="0"/>
            </a:endParaRPr>
          </a:p>
          <a:p>
            <a:pPr algn="just"/>
            <a:r>
              <a:rPr lang="en-US" altLang="en-US" sz="2800" b="0" i="0" baseline="0" dirty="0">
                <a:solidFill>
                  <a:srgbClr val="0070C0"/>
                </a:solidFill>
                <a:latin typeface="Calibri" panose="020F0502020204030204" pitchFamily="34" charset="0"/>
                <a:cs typeface="Calibri" panose="020F0502020204030204" pitchFamily="34" charset="0"/>
              </a:rPr>
              <a:t>To overwrite previous material, a new technology allows a new type of disk called compact disk rewritable (CD-RW) and sometimes called erasable optical disk</a:t>
            </a:r>
          </a:p>
          <a:p>
            <a:pPr algn="just"/>
            <a:endParaRPr lang="en-US" altLang="en-US" sz="2800" b="0" i="0" baseline="0" dirty="0">
              <a:solidFill>
                <a:srgbClr val="0070C0"/>
              </a:solidFill>
              <a:latin typeface="Calibri" panose="020F0502020204030204" pitchFamily="34" charset="0"/>
              <a:cs typeface="Calibri" panose="020F0502020204030204" pitchFamily="34" charset="0"/>
            </a:endParaRPr>
          </a:p>
          <a:p>
            <a:pPr algn="just"/>
            <a:r>
              <a:rPr lang="en-US" altLang="en-US" sz="2800" b="0" i="0" u="sng" baseline="0" dirty="0">
                <a:solidFill>
                  <a:srgbClr val="00B050"/>
                </a:solidFill>
                <a:latin typeface="Calibri" panose="020F0502020204030204" pitchFamily="34" charset="0"/>
                <a:cs typeface="Calibri" panose="020F0502020204030204" pitchFamily="34" charset="0"/>
              </a:rPr>
              <a:t>Creation:</a:t>
            </a:r>
            <a:r>
              <a:rPr lang="en-US" altLang="en-US" sz="2800" b="0" i="0" baseline="0" dirty="0">
                <a:solidFill>
                  <a:srgbClr val="00B050"/>
                </a:solidFill>
                <a:latin typeface="Calibri" panose="020F0502020204030204" pitchFamily="34" charset="0"/>
                <a:cs typeface="Calibri" panose="020F0502020204030204" pitchFamily="34" charset="0"/>
              </a:rPr>
              <a:t> </a:t>
            </a:r>
            <a:r>
              <a:rPr lang="en-US" altLang="en-US" sz="2800" b="0" i="0" baseline="0" dirty="0">
                <a:solidFill>
                  <a:srgbClr val="0070C0"/>
                </a:solidFill>
                <a:latin typeface="Calibri" panose="020F0502020204030204" pitchFamily="34" charset="0"/>
                <a:cs typeface="Calibri" panose="020F0502020204030204" pitchFamily="34" charset="0"/>
              </a:rPr>
              <a:t>same as CD-R to create disk with the following differences</a:t>
            </a:r>
          </a:p>
          <a:p>
            <a:pPr marL="641350" lvl="1" indent="-293688">
              <a:buFont typeface="Arial" panose="020B0604020202020204" pitchFamily="34" charset="0"/>
              <a:buChar char="•"/>
            </a:pPr>
            <a:r>
              <a:rPr lang="en-US" altLang="en-US" sz="2800" b="0" i="0" baseline="0" dirty="0">
                <a:solidFill>
                  <a:srgbClr val="0070C0"/>
                </a:solidFill>
                <a:latin typeface="Calibri" panose="020F0502020204030204" pitchFamily="34" charset="0"/>
                <a:cs typeface="Calibri" panose="020F0502020204030204" pitchFamily="34" charset="0"/>
              </a:rPr>
              <a:t>Instead of the dye layer, the technology uses alloy. This alloy has two stable state: crystalline (transparent) and amorphous (nontransparent)</a:t>
            </a:r>
          </a:p>
          <a:p>
            <a:pPr marL="641350" lvl="1" indent="-293688">
              <a:buFont typeface="Arial" panose="020B0604020202020204" pitchFamily="34" charset="0"/>
              <a:buChar char="•"/>
            </a:pPr>
            <a:r>
              <a:rPr lang="en-US" altLang="en-US" sz="2800" b="0" i="0" baseline="0" dirty="0">
                <a:solidFill>
                  <a:srgbClr val="0070C0"/>
                </a:solidFill>
                <a:latin typeface="Calibri" panose="020F0502020204030204" pitchFamily="34" charset="0"/>
                <a:cs typeface="Calibri" panose="020F0502020204030204" pitchFamily="34" charset="0"/>
              </a:rPr>
              <a:t>The drive uses laser to create simulated pits in the alloy</a:t>
            </a:r>
          </a:p>
        </p:txBody>
      </p:sp>
    </p:spTree>
    <p:extLst>
      <p:ext uri="{BB962C8B-B14F-4D97-AF65-F5344CB8AC3E}">
        <p14:creationId xmlns:p14="http://schemas.microsoft.com/office/powerpoint/2010/main" val="14071047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802" name="Slide Number Placeholder 1">
            <a:extLst>
              <a:ext uri="{FF2B5EF4-FFF2-40B4-BE49-F238E27FC236}">
                <a16:creationId xmlns:a16="http://schemas.microsoft.com/office/drawing/2014/main" id="{28B96601-F56E-AB43-B58B-A7EC03DB3985}"/>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1EC23EAB-2E51-B74C-BA2A-2E56D81538C0}" type="slidenum">
              <a:rPr lang="en-US" altLang="en-US" sz="1200" i="0" baseline="0" smtClean="0">
                <a:solidFill>
                  <a:schemeClr val="bg2"/>
                </a:solidFill>
                <a:latin typeface="Arial" panose="020B0604020202020204" pitchFamily="34" charset="0"/>
              </a:rPr>
              <a:pPr/>
              <a:t>36</a:t>
            </a:fld>
            <a:endParaRPr lang="en-US" altLang="en-US" sz="1200" i="0" baseline="0">
              <a:solidFill>
                <a:schemeClr val="bg2"/>
              </a:solidFill>
              <a:latin typeface="Arial" panose="020B0604020202020204" pitchFamily="34" charset="0"/>
            </a:endParaRPr>
          </a:p>
        </p:txBody>
      </p:sp>
      <p:sp>
        <p:nvSpPr>
          <p:cNvPr id="76803" name="Text Box 2">
            <a:extLst>
              <a:ext uri="{FF2B5EF4-FFF2-40B4-BE49-F238E27FC236}">
                <a16:creationId xmlns:a16="http://schemas.microsoft.com/office/drawing/2014/main" id="{B7066A40-626C-7D4B-997D-9CD91C4E66CD}"/>
              </a:ext>
            </a:extLst>
          </p:cNvPr>
          <p:cNvSpPr txBox="1">
            <a:spLocks noChangeArrowheads="1"/>
          </p:cNvSpPr>
          <p:nvPr/>
        </p:nvSpPr>
        <p:spPr bwMode="auto">
          <a:xfrm>
            <a:off x="76200" y="228600"/>
            <a:ext cx="1606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rPr>
              <a:t>CD-RW</a:t>
            </a:r>
          </a:p>
        </p:txBody>
      </p:sp>
      <p:sp>
        <p:nvSpPr>
          <p:cNvPr id="76804" name="Rectangle 3">
            <a:extLst>
              <a:ext uri="{FF2B5EF4-FFF2-40B4-BE49-F238E27FC236}">
                <a16:creationId xmlns:a16="http://schemas.microsoft.com/office/drawing/2014/main" id="{112A552A-F166-EA46-95D8-121E66310BE2}"/>
              </a:ext>
            </a:extLst>
          </p:cNvPr>
          <p:cNvSpPr>
            <a:spLocks noChangeArrowheads="1"/>
          </p:cNvSpPr>
          <p:nvPr/>
        </p:nvSpPr>
        <p:spPr bwMode="auto">
          <a:xfrm>
            <a:off x="228600" y="990600"/>
            <a:ext cx="8534400" cy="421653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sz="2800" b="0" i="0" u="sng" baseline="0" dirty="0">
                <a:solidFill>
                  <a:srgbClr val="00B050"/>
                </a:solidFill>
                <a:latin typeface="Calibri" panose="020F0502020204030204" pitchFamily="34" charset="0"/>
                <a:cs typeface="Calibri" panose="020F0502020204030204" pitchFamily="34" charset="0"/>
              </a:rPr>
              <a:t>Reading:</a:t>
            </a:r>
            <a:r>
              <a:rPr lang="en-US" altLang="en-US" sz="2800" b="0" i="0" baseline="0" dirty="0">
                <a:solidFill>
                  <a:srgbClr val="00B050"/>
                </a:solidFill>
                <a:latin typeface="Calibri" panose="020F0502020204030204" pitchFamily="34" charset="0"/>
                <a:cs typeface="Calibri" panose="020F0502020204030204" pitchFamily="34" charset="0"/>
              </a:rPr>
              <a:t> </a:t>
            </a:r>
          </a:p>
          <a:p>
            <a:pPr algn="just"/>
            <a:r>
              <a:rPr lang="en-US" altLang="en-US" sz="2600" b="0" i="0" baseline="0" dirty="0">
                <a:solidFill>
                  <a:srgbClr val="0070C0"/>
                </a:solidFill>
                <a:latin typeface="Calibri" panose="020F0502020204030204" pitchFamily="34" charset="0"/>
                <a:cs typeface="Calibri" panose="020F0502020204030204" pitchFamily="34" charset="0"/>
              </a:rPr>
              <a:t>The drive uses the same laser beam as CD-ROM and CD-R to detect pits and lands</a:t>
            </a:r>
          </a:p>
          <a:p>
            <a:pPr algn="just"/>
            <a:endParaRPr lang="en-US" altLang="en-US" sz="2800" b="0" i="0" baseline="0" dirty="0">
              <a:solidFill>
                <a:srgbClr val="0070C0"/>
              </a:solidFill>
              <a:latin typeface="Calibri" panose="020F0502020204030204" pitchFamily="34" charset="0"/>
              <a:cs typeface="Calibri" panose="020F0502020204030204" pitchFamily="34" charset="0"/>
            </a:endParaRPr>
          </a:p>
          <a:p>
            <a:pPr algn="just"/>
            <a:r>
              <a:rPr lang="en-US" altLang="en-US" sz="2800" b="0" i="0" u="sng" baseline="0" dirty="0">
                <a:solidFill>
                  <a:srgbClr val="00B050"/>
                </a:solidFill>
                <a:latin typeface="Calibri" panose="020F0502020204030204" pitchFamily="34" charset="0"/>
                <a:cs typeface="Calibri" panose="020F0502020204030204" pitchFamily="34" charset="0"/>
              </a:rPr>
              <a:t>Erasing:</a:t>
            </a:r>
            <a:r>
              <a:rPr lang="en-US" altLang="en-US" sz="2800" b="0" i="0" baseline="0" dirty="0">
                <a:solidFill>
                  <a:srgbClr val="00B050"/>
                </a:solidFill>
                <a:latin typeface="Calibri" panose="020F0502020204030204" pitchFamily="34" charset="0"/>
                <a:cs typeface="Calibri" panose="020F0502020204030204" pitchFamily="34" charset="0"/>
              </a:rPr>
              <a:t> </a:t>
            </a:r>
          </a:p>
          <a:p>
            <a:pPr algn="just"/>
            <a:r>
              <a:rPr lang="en-US" altLang="en-US" sz="2600" b="0" i="0" baseline="0" dirty="0">
                <a:solidFill>
                  <a:srgbClr val="0070C0"/>
                </a:solidFill>
                <a:latin typeface="Calibri" panose="020F0502020204030204" pitchFamily="34" charset="0"/>
                <a:cs typeface="Calibri" panose="020F0502020204030204" pitchFamily="34" charset="0"/>
              </a:rPr>
              <a:t>The drive uses medium-power laser beam to change pits to lands. This beam changes state from amorphous to crystalline. </a:t>
            </a:r>
          </a:p>
          <a:p>
            <a:pPr algn="just"/>
            <a:r>
              <a:rPr lang="en-US" altLang="en-US" sz="2600" b="0" i="0" baseline="0" dirty="0">
                <a:solidFill>
                  <a:srgbClr val="0070C0"/>
                </a:solidFill>
                <a:latin typeface="Calibri" panose="020F0502020204030204" pitchFamily="34" charset="0"/>
                <a:cs typeface="Calibri" panose="020F0502020204030204" pitchFamily="34" charset="0"/>
              </a:rPr>
              <a:t>Forma and Speed: format, capacity, and speed of CD-RWs are the same as CD-ROMs</a:t>
            </a:r>
          </a:p>
          <a:p>
            <a:pPr algn="just"/>
            <a:endParaRPr lang="en-US" altLang="en-US" sz="2800" b="0" i="0" baseline="0" dirty="0"/>
          </a:p>
        </p:txBody>
      </p:sp>
    </p:spTree>
    <p:extLst>
      <p:ext uri="{BB962C8B-B14F-4D97-AF65-F5344CB8AC3E}">
        <p14:creationId xmlns:p14="http://schemas.microsoft.com/office/powerpoint/2010/main" val="4068617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50" name="Slide Number Placeholder 1">
            <a:extLst>
              <a:ext uri="{FF2B5EF4-FFF2-40B4-BE49-F238E27FC236}">
                <a16:creationId xmlns:a16="http://schemas.microsoft.com/office/drawing/2014/main" id="{AA9EA4DE-252C-6345-A880-CCF16DA76D0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E60931D0-5F26-D241-852F-624E0EFDCB3F}" type="slidenum">
              <a:rPr lang="en-US" altLang="en-US" sz="1200" i="0" baseline="0" smtClean="0">
                <a:solidFill>
                  <a:schemeClr val="bg2"/>
                </a:solidFill>
                <a:latin typeface="Arial" panose="020B0604020202020204" pitchFamily="34" charset="0"/>
              </a:rPr>
              <a:pPr/>
              <a:t>37</a:t>
            </a:fld>
            <a:endParaRPr lang="en-US" altLang="en-US" sz="1200" i="0" baseline="0">
              <a:solidFill>
                <a:schemeClr val="bg2"/>
              </a:solidFill>
              <a:latin typeface="Arial" panose="020B0604020202020204" pitchFamily="34" charset="0"/>
            </a:endParaRPr>
          </a:p>
        </p:txBody>
      </p:sp>
      <p:sp>
        <p:nvSpPr>
          <p:cNvPr id="78851" name="Text Box 2">
            <a:extLst>
              <a:ext uri="{FF2B5EF4-FFF2-40B4-BE49-F238E27FC236}">
                <a16:creationId xmlns:a16="http://schemas.microsoft.com/office/drawing/2014/main" id="{6AE3D98C-48E0-DF48-BD85-E235B3A7D8F3}"/>
              </a:ext>
            </a:extLst>
          </p:cNvPr>
          <p:cNvSpPr txBox="1">
            <a:spLocks noChangeArrowheads="1"/>
          </p:cNvSpPr>
          <p:nvPr/>
        </p:nvSpPr>
        <p:spPr bwMode="auto">
          <a:xfrm>
            <a:off x="93785" y="76200"/>
            <a:ext cx="1606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dirty="0">
                <a:solidFill>
                  <a:schemeClr val="hlink"/>
                </a:solidFill>
              </a:rPr>
              <a:t>CD-RW</a:t>
            </a:r>
          </a:p>
        </p:txBody>
      </p:sp>
      <p:sp>
        <p:nvSpPr>
          <p:cNvPr id="21508" name="Rectangle 3">
            <a:extLst>
              <a:ext uri="{FF2B5EF4-FFF2-40B4-BE49-F238E27FC236}">
                <a16:creationId xmlns:a16="http://schemas.microsoft.com/office/drawing/2014/main" id="{C87452E5-AF04-F14C-86E3-2DDB7BC5226D}"/>
              </a:ext>
            </a:extLst>
          </p:cNvPr>
          <p:cNvSpPr>
            <a:spLocks noChangeArrowheads="1"/>
          </p:cNvSpPr>
          <p:nvPr/>
        </p:nvSpPr>
        <p:spPr bwMode="auto">
          <a:xfrm>
            <a:off x="228600" y="838200"/>
            <a:ext cx="8458200" cy="3293209"/>
          </a:xfrm>
          <a:prstGeom prst="rect">
            <a:avLst/>
          </a:prstGeom>
          <a:solidFill>
            <a:schemeClr val="bg1"/>
          </a:solidFill>
          <a:ln>
            <a:noFill/>
          </a:ln>
          <a:effectLst/>
        </p:spPr>
        <p:txBody>
          <a:bodyPr wrap="square">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algn="just">
              <a:defRPr/>
            </a:pPr>
            <a:r>
              <a:rPr lang="en-US" altLang="en-US" sz="2600" b="0" i="0" u="sng" baseline="0" dirty="0">
                <a:solidFill>
                  <a:srgbClr val="00B050"/>
                </a:solidFill>
                <a:latin typeface="Calibri" panose="020F0502020204030204" pitchFamily="34" charset="0"/>
                <a:cs typeface="Calibri" panose="020F0502020204030204" pitchFamily="34" charset="0"/>
              </a:rPr>
              <a:t>Application:</a:t>
            </a:r>
            <a:r>
              <a:rPr lang="en-US" altLang="en-US" sz="2600" b="0" i="0" baseline="0" dirty="0">
                <a:solidFill>
                  <a:srgbClr val="00B050"/>
                </a:solidFill>
                <a:latin typeface="Calibri" panose="020F0502020204030204" pitchFamily="34" charset="0"/>
                <a:cs typeface="Calibri" panose="020F0502020204030204" pitchFamily="34" charset="0"/>
              </a:rPr>
              <a:t> </a:t>
            </a:r>
          </a:p>
          <a:p>
            <a:pPr algn="just">
              <a:defRPr/>
            </a:pPr>
            <a:r>
              <a:rPr lang="en-US" altLang="en-US" sz="2600" b="0" i="0" baseline="0" dirty="0">
                <a:solidFill>
                  <a:srgbClr val="0070C0"/>
                </a:solidFill>
                <a:latin typeface="Calibri" panose="020F0502020204030204" pitchFamily="34" charset="0"/>
                <a:cs typeface="Calibri" panose="020F0502020204030204" pitchFamily="34" charset="0"/>
              </a:rPr>
              <a:t>CD-RW is more attractive than CD-R. However, CD-R is more popular for 2 reasons:</a:t>
            </a:r>
          </a:p>
          <a:p>
            <a:pPr algn="just">
              <a:defRPr/>
            </a:pPr>
            <a:endParaRPr lang="en-US" altLang="en-US" sz="2600" b="0" i="0" baseline="0" dirty="0">
              <a:solidFill>
                <a:srgbClr val="0070C0"/>
              </a:solidFill>
              <a:latin typeface="Calibri" panose="020F0502020204030204" pitchFamily="34" charset="0"/>
              <a:cs typeface="Calibri" panose="020F0502020204030204" pitchFamily="34" charset="0"/>
            </a:endParaRPr>
          </a:p>
          <a:p>
            <a:pPr marL="460375" indent="-223838"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Blank CD-R disks are less expensive than blank CD-RW disks</a:t>
            </a:r>
          </a:p>
          <a:p>
            <a:pPr marL="460375" indent="-223838" algn="just">
              <a:buFont typeface="Arial" panose="020B0604020202020204" pitchFamily="34" charset="0"/>
              <a:buChar char="•"/>
              <a:defRPr/>
            </a:pPr>
            <a:r>
              <a:rPr lang="en-US" altLang="en-US" sz="2600" b="0" i="0" baseline="0" dirty="0">
                <a:solidFill>
                  <a:srgbClr val="0070C0"/>
                </a:solidFill>
                <a:latin typeface="Calibri" panose="020F0502020204030204" pitchFamily="34" charset="0"/>
                <a:cs typeface="Calibri" panose="020F0502020204030204" pitchFamily="34" charset="0"/>
              </a:rPr>
              <a:t>CD-Rs are preferable in the cases where the created disk must not be changed, either accidently or intentionally </a:t>
            </a:r>
          </a:p>
        </p:txBody>
      </p:sp>
    </p:spTree>
    <p:extLst>
      <p:ext uri="{BB962C8B-B14F-4D97-AF65-F5344CB8AC3E}">
        <p14:creationId xmlns:p14="http://schemas.microsoft.com/office/powerpoint/2010/main" val="3949112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8" name="Slide Number Placeholder 1">
            <a:extLst>
              <a:ext uri="{FF2B5EF4-FFF2-40B4-BE49-F238E27FC236}">
                <a16:creationId xmlns:a16="http://schemas.microsoft.com/office/drawing/2014/main" id="{62325E77-DEFB-0B41-8D06-010710B5E516}"/>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F64F2D78-9C83-C049-86F2-5728CA57692D}" type="slidenum">
              <a:rPr lang="en-US" altLang="en-US" sz="1200" i="0" baseline="0" smtClean="0">
                <a:solidFill>
                  <a:schemeClr val="bg2"/>
                </a:solidFill>
                <a:latin typeface="Arial" panose="020B0604020202020204" pitchFamily="34" charset="0"/>
              </a:rPr>
              <a:pPr/>
              <a:t>38</a:t>
            </a:fld>
            <a:endParaRPr lang="en-US" altLang="en-US" sz="1200" i="0" baseline="0">
              <a:solidFill>
                <a:schemeClr val="bg2"/>
              </a:solidFill>
              <a:latin typeface="Arial" panose="020B0604020202020204" pitchFamily="34" charset="0"/>
            </a:endParaRPr>
          </a:p>
        </p:txBody>
      </p:sp>
      <p:sp>
        <p:nvSpPr>
          <p:cNvPr id="80899" name="Text Box 2">
            <a:extLst>
              <a:ext uri="{FF2B5EF4-FFF2-40B4-BE49-F238E27FC236}">
                <a16:creationId xmlns:a16="http://schemas.microsoft.com/office/drawing/2014/main" id="{28189103-B42F-CF43-95C9-27C996EB59F1}"/>
              </a:ext>
            </a:extLst>
          </p:cNvPr>
          <p:cNvSpPr txBox="1">
            <a:spLocks noChangeArrowheads="1"/>
          </p:cNvSpPr>
          <p:nvPr/>
        </p:nvSpPr>
        <p:spPr bwMode="auto">
          <a:xfrm>
            <a:off x="2514600" y="5791200"/>
            <a:ext cx="3798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i="0" baseline="0">
                <a:solidFill>
                  <a:schemeClr val="folHlink"/>
                </a:solidFill>
              </a:rPr>
              <a:t>Figure 5.11  </a:t>
            </a:r>
            <a:r>
              <a:rPr lang="en-US" altLang="en-US" sz="2000" i="0" baseline="0"/>
              <a:t>Making a CD-RW</a:t>
            </a:r>
          </a:p>
        </p:txBody>
      </p:sp>
      <p:pic>
        <p:nvPicPr>
          <p:cNvPr id="80900" name="Picture 4">
            <a:extLst>
              <a:ext uri="{FF2B5EF4-FFF2-40B4-BE49-F238E27FC236}">
                <a16:creationId xmlns:a16="http://schemas.microsoft.com/office/drawing/2014/main" id="{1341E1FC-6560-A845-8780-1C9AA43D5C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338" y="1752600"/>
            <a:ext cx="7002462" cy="313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32408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6" name="Slide Number Placeholder 1">
            <a:extLst>
              <a:ext uri="{FF2B5EF4-FFF2-40B4-BE49-F238E27FC236}">
                <a16:creationId xmlns:a16="http://schemas.microsoft.com/office/drawing/2014/main" id="{BBB90D71-CBB5-7646-8C55-A6CBFA870EBB}"/>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9EEB4A82-5239-4A47-8E55-3DF119D7743C}" type="slidenum">
              <a:rPr lang="en-US" altLang="en-US" sz="1200" i="0" baseline="0" smtClean="0">
                <a:solidFill>
                  <a:schemeClr val="bg2"/>
                </a:solidFill>
                <a:latin typeface="Arial" panose="020B0604020202020204" pitchFamily="34" charset="0"/>
              </a:rPr>
              <a:pPr/>
              <a:t>39</a:t>
            </a:fld>
            <a:endParaRPr lang="en-US" altLang="en-US" sz="1200" i="0" baseline="0">
              <a:solidFill>
                <a:schemeClr val="bg2"/>
              </a:solidFill>
              <a:latin typeface="Arial" panose="020B0604020202020204" pitchFamily="34" charset="0"/>
            </a:endParaRPr>
          </a:p>
        </p:txBody>
      </p:sp>
      <p:sp>
        <p:nvSpPr>
          <p:cNvPr id="82947" name="Text Box 2">
            <a:extLst>
              <a:ext uri="{FF2B5EF4-FFF2-40B4-BE49-F238E27FC236}">
                <a16:creationId xmlns:a16="http://schemas.microsoft.com/office/drawing/2014/main" id="{CE2BFB50-A7E8-324F-9BE0-F12E6D52AA31}"/>
              </a:ext>
            </a:extLst>
          </p:cNvPr>
          <p:cNvSpPr txBox="1">
            <a:spLocks noChangeArrowheads="1"/>
          </p:cNvSpPr>
          <p:nvPr/>
        </p:nvSpPr>
        <p:spPr bwMode="auto">
          <a:xfrm>
            <a:off x="228600" y="152400"/>
            <a:ext cx="10747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a:solidFill>
                  <a:schemeClr val="hlink"/>
                </a:solidFill>
              </a:rPr>
              <a:t>DVD</a:t>
            </a:r>
          </a:p>
        </p:txBody>
      </p:sp>
      <p:sp>
        <p:nvSpPr>
          <p:cNvPr id="82948" name="Rectangle 3">
            <a:extLst>
              <a:ext uri="{FF2B5EF4-FFF2-40B4-BE49-F238E27FC236}">
                <a16:creationId xmlns:a16="http://schemas.microsoft.com/office/drawing/2014/main" id="{101F3E46-ADF6-8F49-9880-4C79A9CBE6FF}"/>
              </a:ext>
            </a:extLst>
          </p:cNvPr>
          <p:cNvSpPr>
            <a:spLocks noChangeArrowheads="1"/>
          </p:cNvSpPr>
          <p:nvPr/>
        </p:nvSpPr>
        <p:spPr bwMode="auto">
          <a:xfrm>
            <a:off x="228600" y="914400"/>
            <a:ext cx="8686800" cy="41549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2600" b="0" i="0" baseline="0" dirty="0">
                <a:solidFill>
                  <a:srgbClr val="0070C0"/>
                </a:solidFill>
                <a:latin typeface="Calibri" panose="020F0502020204030204" pitchFamily="34" charset="0"/>
                <a:cs typeface="Calibri" panose="020F0502020204030204" pitchFamily="34" charset="0"/>
              </a:rPr>
              <a:t>The capacity of a CD-ROM is 650 MB is insufficient to store video information</a:t>
            </a:r>
          </a:p>
          <a:p>
            <a:endParaRPr lang="en-US" altLang="en-US" sz="2600" b="0" i="0" baseline="0" dirty="0">
              <a:solidFill>
                <a:srgbClr val="0070C0"/>
              </a:solidFill>
              <a:latin typeface="Calibri" panose="020F0502020204030204" pitchFamily="34" charset="0"/>
              <a:cs typeface="Calibri" panose="020F0502020204030204" pitchFamily="34" charset="0"/>
            </a:endParaRPr>
          </a:p>
          <a:p>
            <a:r>
              <a:rPr lang="en-US" altLang="en-US" sz="2600" b="0" i="0" baseline="0" dirty="0">
                <a:solidFill>
                  <a:srgbClr val="0070C0"/>
                </a:solidFill>
                <a:latin typeface="Calibri" panose="020F0502020204030204" pitchFamily="34" charset="0"/>
                <a:cs typeface="Calibri" panose="020F0502020204030204" pitchFamily="34" charset="0"/>
              </a:rPr>
              <a:t>Thus, there is a need for digital media with even higher capacity.</a:t>
            </a:r>
          </a:p>
          <a:p>
            <a:endParaRPr lang="en-US" altLang="en-US" sz="2600" b="0" i="0" baseline="0" dirty="0">
              <a:solidFill>
                <a:srgbClr val="0070C0"/>
              </a:solidFill>
              <a:latin typeface="Calibri" panose="020F0502020204030204" pitchFamily="34" charset="0"/>
              <a:cs typeface="Calibri" panose="020F0502020204030204" pitchFamily="34" charset="0"/>
            </a:endParaRPr>
          </a:p>
          <a:p>
            <a:r>
              <a:rPr lang="en-US" altLang="en-US" sz="2600" b="0" i="0" baseline="0" dirty="0">
                <a:solidFill>
                  <a:srgbClr val="0070C0"/>
                </a:solidFill>
                <a:latin typeface="Calibri" panose="020F0502020204030204" pitchFamily="34" charset="0"/>
                <a:cs typeface="Calibri" panose="020F0502020204030204" pitchFamily="34" charset="0"/>
              </a:rPr>
              <a:t>The latest optical storage device is called a digital versatile disk (DVD)</a:t>
            </a:r>
          </a:p>
          <a:p>
            <a:pPr algn="just"/>
            <a:endParaRPr lang="en-US" altLang="en-US" sz="2800" b="0" i="0" baseline="0" dirty="0"/>
          </a:p>
          <a:p>
            <a:pPr algn="just"/>
            <a:endParaRPr lang="en-US" altLang="en-US" sz="2800" b="0" i="0" baseline="0" dirty="0"/>
          </a:p>
        </p:txBody>
      </p:sp>
    </p:spTree>
    <p:extLst>
      <p:ext uri="{BB962C8B-B14F-4D97-AF65-F5344CB8AC3E}">
        <p14:creationId xmlns:p14="http://schemas.microsoft.com/office/powerpoint/2010/main" val="3335309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0"/>
            <a:r>
              <a:rPr lang="en-US" dirty="0"/>
              <a:t>Computer Subsystems</a:t>
            </a:r>
            <a:endParaRPr lang="ar-SA" dirty="0"/>
          </a:p>
        </p:txBody>
      </p:sp>
      <p:sp>
        <p:nvSpPr>
          <p:cNvPr id="4" name="عنصر نائب لرقم الشريحة 3"/>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grpSp>
        <p:nvGrpSpPr>
          <p:cNvPr id="5" name="مجموعة 4"/>
          <p:cNvGrpSpPr/>
          <p:nvPr/>
        </p:nvGrpSpPr>
        <p:grpSpPr>
          <a:xfrm>
            <a:off x="3203848" y="908720"/>
            <a:ext cx="5250767" cy="2671024"/>
            <a:chOff x="3563888" y="863600"/>
            <a:chExt cx="5250767" cy="2671024"/>
          </a:xfrm>
        </p:grpSpPr>
        <p:pic>
          <p:nvPicPr>
            <p:cNvPr id="1026" name="Picture 2" descr="نتيجة بحث الصور عن ‪Computer component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767" b="13091"/>
            <a:stretch/>
          </p:blipFill>
          <p:spPr bwMode="auto">
            <a:xfrm>
              <a:off x="3563888" y="863600"/>
              <a:ext cx="5238750" cy="2438400"/>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rot="20278127">
              <a:off x="7608353" y="2610154"/>
              <a:ext cx="1206302" cy="9244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grpSp>
    </p:spTree>
    <p:extLst>
      <p:ext uri="{BB962C8B-B14F-4D97-AF65-F5344CB8AC3E}">
        <p14:creationId xmlns:p14="http://schemas.microsoft.com/office/powerpoint/2010/main" val="1437715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4994" name="Slide Number Placeholder 1">
            <a:extLst>
              <a:ext uri="{FF2B5EF4-FFF2-40B4-BE49-F238E27FC236}">
                <a16:creationId xmlns:a16="http://schemas.microsoft.com/office/drawing/2014/main" id="{A8834712-C5BD-624B-93C9-271E4EC112F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05126AEC-1E1E-1F4D-AE4A-DD702D268CC8}" type="slidenum">
              <a:rPr lang="en-US" altLang="en-US" sz="1200" i="0" baseline="0" smtClean="0">
                <a:solidFill>
                  <a:schemeClr val="bg2"/>
                </a:solidFill>
                <a:latin typeface="Arial" panose="020B0604020202020204" pitchFamily="34" charset="0"/>
              </a:rPr>
              <a:pPr/>
              <a:t>40</a:t>
            </a:fld>
            <a:endParaRPr lang="en-US" altLang="en-US" sz="1200" i="0" baseline="0">
              <a:solidFill>
                <a:schemeClr val="bg2"/>
              </a:solidFill>
              <a:latin typeface="Arial" panose="020B0604020202020204" pitchFamily="34" charset="0"/>
            </a:endParaRPr>
          </a:p>
        </p:txBody>
      </p:sp>
      <p:sp>
        <p:nvSpPr>
          <p:cNvPr id="84995" name="Text Box 2">
            <a:extLst>
              <a:ext uri="{FF2B5EF4-FFF2-40B4-BE49-F238E27FC236}">
                <a16:creationId xmlns:a16="http://schemas.microsoft.com/office/drawing/2014/main" id="{552E187F-D814-8147-95F9-485D56050F91}"/>
              </a:ext>
            </a:extLst>
          </p:cNvPr>
          <p:cNvSpPr txBox="1">
            <a:spLocks noChangeArrowheads="1"/>
          </p:cNvSpPr>
          <p:nvPr/>
        </p:nvSpPr>
        <p:spPr bwMode="auto">
          <a:xfrm>
            <a:off x="0" y="0"/>
            <a:ext cx="10747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a:solidFill>
                  <a:schemeClr val="hlink"/>
                </a:solidFill>
              </a:rPr>
              <a:t>DVD</a:t>
            </a:r>
          </a:p>
        </p:txBody>
      </p:sp>
      <p:sp>
        <p:nvSpPr>
          <p:cNvPr id="84996" name="Rectangle 3">
            <a:extLst>
              <a:ext uri="{FF2B5EF4-FFF2-40B4-BE49-F238E27FC236}">
                <a16:creationId xmlns:a16="http://schemas.microsoft.com/office/drawing/2014/main" id="{8DC28312-2A87-7D41-B41E-96D9CF15C726}"/>
              </a:ext>
            </a:extLst>
          </p:cNvPr>
          <p:cNvSpPr>
            <a:spLocks noChangeArrowheads="1"/>
          </p:cNvSpPr>
          <p:nvPr/>
        </p:nvSpPr>
        <p:spPr bwMode="auto">
          <a:xfrm>
            <a:off x="211015" y="584200"/>
            <a:ext cx="8915400" cy="53245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1200150" indent="-45720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algn="just"/>
            <a:r>
              <a:rPr lang="en-US" altLang="en-US" sz="2600" b="0" i="0" u="sng" baseline="0" dirty="0">
                <a:solidFill>
                  <a:srgbClr val="00B050"/>
                </a:solidFill>
                <a:latin typeface="Calibri" panose="020F0502020204030204" pitchFamily="34" charset="0"/>
                <a:cs typeface="Calibri" panose="020F0502020204030204" pitchFamily="34" charset="0"/>
              </a:rPr>
              <a:t>Creation:</a:t>
            </a:r>
            <a:r>
              <a:rPr lang="en-US" altLang="en-US" sz="2600" b="0" i="0" baseline="0" dirty="0">
                <a:solidFill>
                  <a:srgbClr val="00B050"/>
                </a:solidFill>
                <a:latin typeface="Calibri" panose="020F0502020204030204" pitchFamily="34" charset="0"/>
                <a:cs typeface="Calibri" panose="020F0502020204030204" pitchFamily="34" charset="0"/>
              </a:rPr>
              <a:t> </a:t>
            </a:r>
          </a:p>
          <a:p>
            <a:r>
              <a:rPr lang="en-US" altLang="en-US" sz="2600" b="0" i="0" baseline="0" dirty="0">
                <a:solidFill>
                  <a:srgbClr val="0070C0"/>
                </a:solidFill>
                <a:latin typeface="Calibri" panose="020F0502020204030204" pitchFamily="34" charset="0"/>
                <a:cs typeface="Calibri" panose="020F0502020204030204" pitchFamily="34" charset="0"/>
              </a:rPr>
              <a:t>Uses a technology similar to CD-ROM, but with the following differences </a:t>
            </a:r>
          </a:p>
          <a:p>
            <a:pPr marL="460375" lvl="1" indent="-16827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 pits are smaller</a:t>
            </a:r>
          </a:p>
          <a:p>
            <a:pPr marL="460375" lvl="1" indent="-16827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 track are closer to each other</a:t>
            </a:r>
          </a:p>
          <a:p>
            <a:pPr marL="460375" lvl="1" indent="-16827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The beam is a red laser instead of infrared </a:t>
            </a:r>
          </a:p>
          <a:p>
            <a:pPr marL="460375" lvl="1" indent="-168275">
              <a:buFont typeface="Arial" panose="020B0604020202020204" pitchFamily="34" charset="0"/>
              <a:buChar char="•"/>
            </a:pPr>
            <a:r>
              <a:rPr lang="en-US" altLang="en-US" sz="2600" b="0" i="0" baseline="0" dirty="0">
                <a:solidFill>
                  <a:srgbClr val="0070C0"/>
                </a:solidFill>
                <a:latin typeface="Calibri" panose="020F0502020204030204" pitchFamily="34" charset="0"/>
                <a:cs typeface="Calibri" panose="020F0502020204030204" pitchFamily="34" charset="0"/>
              </a:rPr>
              <a:t>DVDs use one to two recording layers, and it can be single-sided or double-sided </a:t>
            </a:r>
          </a:p>
          <a:p>
            <a:endParaRPr lang="en-US" altLang="en-US" sz="2600" b="0" i="0" baseline="0" dirty="0">
              <a:solidFill>
                <a:srgbClr val="0070C0"/>
              </a:solidFill>
              <a:latin typeface="Calibri" panose="020F0502020204030204" pitchFamily="34" charset="0"/>
              <a:cs typeface="Calibri" panose="020F0502020204030204" pitchFamily="34" charset="0"/>
            </a:endParaRPr>
          </a:p>
          <a:p>
            <a:r>
              <a:rPr lang="en-US" altLang="en-US" sz="2600" b="0" i="0" u="sng" baseline="0" dirty="0">
                <a:solidFill>
                  <a:srgbClr val="00B050"/>
                </a:solidFill>
                <a:latin typeface="Calibri" panose="020F0502020204030204" pitchFamily="34" charset="0"/>
                <a:cs typeface="Calibri" panose="020F0502020204030204" pitchFamily="34" charset="0"/>
              </a:rPr>
              <a:t>Capacity:</a:t>
            </a:r>
            <a:r>
              <a:rPr lang="en-US" altLang="en-US" sz="2600" b="0" i="0" baseline="0" dirty="0">
                <a:solidFill>
                  <a:srgbClr val="00B050"/>
                </a:solidFill>
                <a:latin typeface="Calibri" panose="020F0502020204030204" pitchFamily="34" charset="0"/>
                <a:cs typeface="Calibri" panose="020F0502020204030204" pitchFamily="34" charset="0"/>
              </a:rPr>
              <a:t> </a:t>
            </a:r>
          </a:p>
          <a:p>
            <a:r>
              <a:rPr lang="en-US" altLang="en-US" sz="2600" b="0" i="0" baseline="0" dirty="0">
                <a:solidFill>
                  <a:srgbClr val="0070C0"/>
                </a:solidFill>
                <a:latin typeface="Calibri" panose="020F0502020204030204" pitchFamily="34" charset="0"/>
                <a:cs typeface="Calibri" panose="020F0502020204030204" pitchFamily="34" charset="0"/>
              </a:rPr>
              <a:t>These improvement result in higher capacities as shown in the table</a:t>
            </a:r>
          </a:p>
          <a:p>
            <a:pPr algn="just"/>
            <a:endParaRPr lang="en-US" altLang="en-US" sz="2800" b="0" i="0" baseline="0" dirty="0"/>
          </a:p>
        </p:txBody>
      </p:sp>
    </p:spTree>
    <p:extLst>
      <p:ext uri="{BB962C8B-B14F-4D97-AF65-F5344CB8AC3E}">
        <p14:creationId xmlns:p14="http://schemas.microsoft.com/office/powerpoint/2010/main" val="32774523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2" name="Slide Number Placeholder 1">
            <a:extLst>
              <a:ext uri="{FF2B5EF4-FFF2-40B4-BE49-F238E27FC236}">
                <a16:creationId xmlns:a16="http://schemas.microsoft.com/office/drawing/2014/main" id="{09239E5D-489F-5344-8F7D-40ECFE8FF98A}"/>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EC25D6B1-CF43-8B46-9BC1-02C8E33084F0}" type="slidenum">
              <a:rPr lang="en-US" altLang="en-US" sz="1200" i="0" baseline="0" smtClean="0">
                <a:solidFill>
                  <a:schemeClr val="bg2"/>
                </a:solidFill>
                <a:latin typeface="Arial" panose="020B0604020202020204" pitchFamily="34" charset="0"/>
              </a:rPr>
              <a:pPr/>
              <a:t>41</a:t>
            </a:fld>
            <a:endParaRPr lang="en-US" altLang="en-US" sz="1200" i="0" baseline="0">
              <a:solidFill>
                <a:schemeClr val="bg2"/>
              </a:solidFill>
              <a:latin typeface="Arial" panose="020B0604020202020204" pitchFamily="34" charset="0"/>
            </a:endParaRPr>
          </a:p>
        </p:txBody>
      </p:sp>
      <p:pic>
        <p:nvPicPr>
          <p:cNvPr id="87043" name="Picture 4">
            <a:extLst>
              <a:ext uri="{FF2B5EF4-FFF2-40B4-BE49-F238E27FC236}">
                <a16:creationId xmlns:a16="http://schemas.microsoft.com/office/drawing/2014/main" id="{9782A6F6-B324-8140-9031-3EF9066342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6425" y="1466850"/>
            <a:ext cx="539115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22859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90" name="Slide Number Placeholder 1">
            <a:extLst>
              <a:ext uri="{FF2B5EF4-FFF2-40B4-BE49-F238E27FC236}">
                <a16:creationId xmlns:a16="http://schemas.microsoft.com/office/drawing/2014/main" id="{BDE98C12-0A14-F844-9A44-2198EFB47DB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1200" i="0" baseline="0">
                <a:solidFill>
                  <a:schemeClr val="bg2"/>
                </a:solidFill>
                <a:latin typeface="Arial" panose="020B0604020202020204" pitchFamily="34" charset="0"/>
              </a:rPr>
              <a:t>5.</a:t>
            </a:r>
            <a:fld id="{FE033900-FAF6-074D-80BE-A877F9844615}" type="slidenum">
              <a:rPr lang="en-US" altLang="en-US" sz="1200" i="0" baseline="0" smtClean="0">
                <a:solidFill>
                  <a:schemeClr val="bg2"/>
                </a:solidFill>
                <a:latin typeface="Arial" panose="020B0604020202020204" pitchFamily="34" charset="0"/>
              </a:rPr>
              <a:pPr/>
              <a:t>42</a:t>
            </a:fld>
            <a:endParaRPr lang="en-US" altLang="en-US" sz="1200" i="0" baseline="0">
              <a:solidFill>
                <a:schemeClr val="bg2"/>
              </a:solidFill>
              <a:latin typeface="Arial" panose="020B0604020202020204" pitchFamily="34" charset="0"/>
            </a:endParaRPr>
          </a:p>
        </p:txBody>
      </p:sp>
      <p:sp>
        <p:nvSpPr>
          <p:cNvPr id="89091" name="Text Box 2">
            <a:extLst>
              <a:ext uri="{FF2B5EF4-FFF2-40B4-BE49-F238E27FC236}">
                <a16:creationId xmlns:a16="http://schemas.microsoft.com/office/drawing/2014/main" id="{4D5F52C7-9266-574A-B9F3-31A2654E48DB}"/>
              </a:ext>
            </a:extLst>
          </p:cNvPr>
          <p:cNvSpPr txBox="1">
            <a:spLocks noChangeArrowheads="1"/>
          </p:cNvSpPr>
          <p:nvPr/>
        </p:nvSpPr>
        <p:spPr bwMode="auto">
          <a:xfrm>
            <a:off x="0" y="0"/>
            <a:ext cx="10747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3200" i="0" baseline="0">
                <a:solidFill>
                  <a:schemeClr val="hlink"/>
                </a:solidFill>
              </a:rPr>
              <a:t>DVD</a:t>
            </a:r>
          </a:p>
        </p:txBody>
      </p:sp>
      <p:sp>
        <p:nvSpPr>
          <p:cNvPr id="89092" name="Rectangle 3">
            <a:extLst>
              <a:ext uri="{FF2B5EF4-FFF2-40B4-BE49-F238E27FC236}">
                <a16:creationId xmlns:a16="http://schemas.microsoft.com/office/drawing/2014/main" id="{8BB75FE5-5C62-0346-BF8B-08810088EB10}"/>
              </a:ext>
            </a:extLst>
          </p:cNvPr>
          <p:cNvSpPr>
            <a:spLocks noChangeArrowheads="1"/>
          </p:cNvSpPr>
          <p:nvPr/>
        </p:nvSpPr>
        <p:spPr bwMode="auto">
          <a:xfrm>
            <a:off x="0" y="533400"/>
            <a:ext cx="8915400" cy="412420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r>
              <a:rPr lang="en-US" altLang="en-US" sz="2600" b="0" i="0" u="sng" baseline="0" dirty="0">
                <a:solidFill>
                  <a:srgbClr val="00B050"/>
                </a:solidFill>
                <a:latin typeface="Calibri" panose="020F0502020204030204" pitchFamily="34" charset="0"/>
                <a:cs typeface="Calibri" panose="020F0502020204030204" pitchFamily="34" charset="0"/>
              </a:rPr>
              <a:t>Compression:</a:t>
            </a:r>
            <a:r>
              <a:rPr lang="en-US" altLang="en-US" sz="2600" b="0" i="0" baseline="0" dirty="0">
                <a:solidFill>
                  <a:srgbClr val="00B050"/>
                </a:solidFill>
                <a:latin typeface="Calibri" panose="020F0502020204030204" pitchFamily="34" charset="0"/>
                <a:cs typeface="Calibri" panose="020F0502020204030204" pitchFamily="34" charset="0"/>
              </a:rPr>
              <a:t> </a:t>
            </a:r>
          </a:p>
          <a:p>
            <a:r>
              <a:rPr lang="en-US" altLang="en-US" sz="2600" b="0" i="0" baseline="0" dirty="0">
                <a:solidFill>
                  <a:srgbClr val="0070C0"/>
                </a:solidFill>
                <a:latin typeface="Calibri" panose="020F0502020204030204" pitchFamily="34" charset="0"/>
                <a:cs typeface="Calibri" panose="020F0502020204030204" pitchFamily="34" charset="0"/>
              </a:rPr>
              <a:t>DVD technology uses MPEG for compression. </a:t>
            </a:r>
          </a:p>
          <a:p>
            <a:endParaRPr lang="en-US" altLang="en-US" sz="2600" b="0" i="0" baseline="0" dirty="0">
              <a:solidFill>
                <a:srgbClr val="0070C0"/>
              </a:solidFill>
              <a:latin typeface="Calibri" panose="020F0502020204030204" pitchFamily="34" charset="0"/>
              <a:cs typeface="Calibri" panose="020F0502020204030204" pitchFamily="34" charset="0"/>
            </a:endParaRPr>
          </a:p>
          <a:p>
            <a:r>
              <a:rPr lang="en-US" altLang="en-US" sz="2600" b="0" i="0" baseline="0" dirty="0">
                <a:solidFill>
                  <a:srgbClr val="0070C0"/>
                </a:solidFill>
                <a:latin typeface="Calibri" panose="020F0502020204030204" pitchFamily="34" charset="0"/>
                <a:cs typeface="Calibri" panose="020F0502020204030204" pitchFamily="34" charset="0"/>
              </a:rPr>
              <a:t>This means the single-sided layer DVD can hold 133 minutes of the video at high resolution.</a:t>
            </a:r>
          </a:p>
          <a:p>
            <a:endParaRPr lang="en-US" altLang="en-US" sz="2600" b="0" i="0" baseline="0" dirty="0">
              <a:solidFill>
                <a:srgbClr val="0070C0"/>
              </a:solidFill>
              <a:latin typeface="Calibri" panose="020F0502020204030204" pitchFamily="34" charset="0"/>
              <a:cs typeface="Calibri" panose="020F0502020204030204" pitchFamily="34" charset="0"/>
            </a:endParaRPr>
          </a:p>
          <a:p>
            <a:r>
              <a:rPr lang="en-US" altLang="en-US" sz="2600" b="0" i="0" u="sng" baseline="0" dirty="0">
                <a:solidFill>
                  <a:srgbClr val="00B050"/>
                </a:solidFill>
                <a:latin typeface="Calibri" panose="020F0502020204030204" pitchFamily="34" charset="0"/>
                <a:cs typeface="Calibri" panose="020F0502020204030204" pitchFamily="34" charset="0"/>
              </a:rPr>
              <a:t>Application:</a:t>
            </a:r>
            <a:r>
              <a:rPr lang="en-US" altLang="en-US" sz="2600" b="0" i="0" baseline="0" dirty="0">
                <a:solidFill>
                  <a:srgbClr val="00B050"/>
                </a:solidFill>
                <a:latin typeface="Calibri" panose="020F0502020204030204" pitchFamily="34" charset="0"/>
                <a:cs typeface="Calibri" panose="020F0502020204030204" pitchFamily="34" charset="0"/>
              </a:rPr>
              <a:t> </a:t>
            </a:r>
          </a:p>
          <a:p>
            <a:r>
              <a:rPr lang="en-US" altLang="en-US" sz="2600" b="0" i="0" baseline="0" dirty="0">
                <a:solidFill>
                  <a:srgbClr val="0070C0"/>
                </a:solidFill>
                <a:latin typeface="Calibri" panose="020F0502020204030204" pitchFamily="34" charset="0"/>
                <a:cs typeface="Calibri" panose="020F0502020204030204" pitchFamily="34" charset="0"/>
              </a:rPr>
              <a:t>Today, the high capacity of DVDs attracts many applications that need to store a high volume of data</a:t>
            </a:r>
          </a:p>
          <a:p>
            <a:pPr algn="just"/>
            <a:endParaRPr lang="en-US" altLang="en-US" sz="2800" b="0" i="0" baseline="0" dirty="0"/>
          </a:p>
        </p:txBody>
      </p:sp>
    </p:spTree>
    <p:extLst>
      <p:ext uri="{BB962C8B-B14F-4D97-AF65-F5344CB8AC3E}">
        <p14:creationId xmlns:p14="http://schemas.microsoft.com/office/powerpoint/2010/main" val="39978326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043608" y="2900829"/>
            <a:ext cx="7488832" cy="1362075"/>
          </a:xfrm>
        </p:spPr>
        <p:txBody>
          <a:bodyPr/>
          <a:lstStyle/>
          <a:p>
            <a:pPr rtl="0"/>
            <a:r>
              <a:rPr lang="en-US" dirty="0"/>
              <a:t>Subsystems Interconnections </a:t>
            </a:r>
            <a:endParaRPr lang="ar-SA" dirty="0"/>
          </a:p>
        </p:txBody>
      </p:sp>
      <p:sp>
        <p:nvSpPr>
          <p:cNvPr id="4" name="عنصر نائب لرقم الشريحة 3"/>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43</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pic>
        <p:nvPicPr>
          <p:cNvPr id="3074" name="Picture 2" descr="نتيجة بحث الصور عن ‪processor  communication‬‏"/>
          <p:cNvPicPr>
            <a:picLocks noChangeAspect="1" noChangeArrowheads="1"/>
          </p:cNvPicPr>
          <p:nvPr/>
        </p:nvPicPr>
        <p:blipFill rotWithShape="1">
          <a:blip r:embed="rId2" cstate="print">
            <a:clrChange>
              <a:clrFrom>
                <a:srgbClr val="FAF6EA"/>
              </a:clrFrom>
              <a:clrTo>
                <a:srgbClr val="FAF6EA">
                  <a:alpha val="0"/>
                </a:srgbClr>
              </a:clrTo>
            </a:clrChange>
            <a:extLst>
              <a:ext uri="{28A0092B-C50C-407E-A947-70E740481C1C}">
                <a14:useLocalDpi xmlns:a14="http://schemas.microsoft.com/office/drawing/2010/main" val="0"/>
              </a:ext>
            </a:extLst>
          </a:blip>
          <a:srcRect t="12166"/>
          <a:stretch/>
        </p:blipFill>
        <p:spPr bwMode="auto">
          <a:xfrm>
            <a:off x="2843808" y="1022322"/>
            <a:ext cx="5832648" cy="2550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7241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0484" name="Picture 4" descr="صورة ذات صلة"/>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505" b="13828"/>
          <a:stretch/>
        </p:blipFill>
        <p:spPr bwMode="auto">
          <a:xfrm rot="10800000">
            <a:off x="1403648" y="4450072"/>
            <a:ext cx="2736304" cy="1988382"/>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44</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t>Information needs to be exchanged between the three subsystems (CPU, Memory, and I/O).</a:t>
            </a:r>
            <a:endParaRPr lang="en-US" altLang="en-US" dirty="0"/>
          </a:p>
          <a:p>
            <a:pPr marL="342900" lvl="1" algn="just" rtl="0"/>
            <a:r>
              <a:rPr lang="en-US" altLang="en-US" sz="2400" dirty="0"/>
              <a:t>The three subsystems have to communicate.</a:t>
            </a:r>
          </a:p>
          <a:p>
            <a:pPr marL="342900" lvl="1" algn="just" rtl="0"/>
            <a:endParaRPr lang="en-US" altLang="en-US" sz="2400" dirty="0"/>
          </a:p>
          <a:p>
            <a:pPr marL="342900" lvl="1" algn="just" rtl="0"/>
            <a:r>
              <a:rPr lang="en-US" altLang="en-US" sz="2400" dirty="0">
                <a:solidFill>
                  <a:schemeClr val="accent3"/>
                </a:solidFill>
              </a:rPr>
              <a:t>How these three subsystems are interconnected?</a:t>
            </a:r>
          </a:p>
          <a:p>
            <a:pPr marL="731520" lvl="2" indent="-342900" algn="just" rtl="0">
              <a:buFont typeface="Wingdings" panose="05000000000000000000" pitchFamily="2" charset="2"/>
              <a:buChar char="Ø"/>
            </a:pPr>
            <a:r>
              <a:rPr lang="en-US" altLang="en-US" dirty="0"/>
              <a:t>CPU and memory connections</a:t>
            </a:r>
          </a:p>
          <a:p>
            <a:pPr marL="731520" lvl="2" indent="-342900" algn="just" rtl="0">
              <a:buFont typeface="Wingdings" panose="05000000000000000000" pitchFamily="2" charset="2"/>
              <a:buChar char="Ø"/>
            </a:pPr>
            <a:r>
              <a:rPr lang="en-US" altLang="en-US" dirty="0"/>
              <a:t>CPU and I/O connections</a:t>
            </a:r>
          </a:p>
        </p:txBody>
      </p:sp>
      <p:pic>
        <p:nvPicPr>
          <p:cNvPr id="20482" name="Picture 2" descr="نتيجة بحث الصور عن ‪cabl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2064" y="3918198"/>
            <a:ext cx="3314352" cy="2603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8277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45</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210312" lvl="3" indent="0" algn="just" rtl="0">
              <a:buNone/>
            </a:pPr>
            <a:r>
              <a:rPr lang="en-US" altLang="en-US" sz="2200" dirty="0"/>
              <a:t>The CPU and memory are normally connected by three groups of connections, each called a </a:t>
            </a:r>
            <a:r>
              <a:rPr lang="en-US" altLang="en-US" sz="2200" dirty="0">
                <a:solidFill>
                  <a:schemeClr val="accent3"/>
                </a:solidFill>
              </a:rPr>
              <a:t>bus</a:t>
            </a:r>
            <a:r>
              <a:rPr lang="en-US" altLang="en-US" sz="2200" dirty="0"/>
              <a:t>: </a:t>
            </a:r>
          </a:p>
          <a:p>
            <a:pPr marL="1085533" lvl="2" indent="-457200" algn="just" rtl="0">
              <a:buFont typeface="Wingdings" panose="05000000000000000000" pitchFamily="2" charset="2"/>
              <a:buChar char="Ø"/>
            </a:pPr>
            <a:r>
              <a:rPr lang="en-US" altLang="en-US" dirty="0"/>
              <a:t>Data bus</a:t>
            </a:r>
          </a:p>
          <a:p>
            <a:pPr marL="1085533" lvl="2" indent="-457200" algn="just" rtl="0">
              <a:buFont typeface="Wingdings" panose="05000000000000000000" pitchFamily="2" charset="2"/>
              <a:buChar char="Ø"/>
            </a:pPr>
            <a:r>
              <a:rPr lang="en-US" altLang="en-US" dirty="0"/>
              <a:t>Address bus </a:t>
            </a:r>
          </a:p>
          <a:p>
            <a:pPr marL="1085533" lvl="2" indent="-457200" algn="just" rtl="0">
              <a:buFont typeface="Wingdings" panose="05000000000000000000" pitchFamily="2" charset="2"/>
              <a:buChar char="Ø"/>
            </a:pPr>
            <a:r>
              <a:rPr lang="en-US" altLang="en-US" dirty="0"/>
              <a:t>Control bus</a:t>
            </a:r>
          </a:p>
        </p:txBody>
      </p:sp>
      <p:grpSp>
        <p:nvGrpSpPr>
          <p:cNvPr id="4" name="مجموعة 3"/>
          <p:cNvGrpSpPr/>
          <p:nvPr/>
        </p:nvGrpSpPr>
        <p:grpSpPr>
          <a:xfrm>
            <a:off x="702618" y="4122638"/>
            <a:ext cx="7731868" cy="1917700"/>
            <a:chOff x="872580" y="4103588"/>
            <a:chExt cx="7731868" cy="1917700"/>
          </a:xfrm>
        </p:grpSpPr>
        <p:pic>
          <p:nvPicPr>
            <p:cNvPr id="12"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50000"/>
            <a:stretch/>
          </p:blipFill>
          <p:spPr bwMode="auto">
            <a:xfrm>
              <a:off x="872580" y="4103588"/>
              <a:ext cx="4131468"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50000"/>
            <a:stretch/>
          </p:blipFill>
          <p:spPr bwMode="auto">
            <a:xfrm>
              <a:off x="4472979" y="4103588"/>
              <a:ext cx="4131469"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0214270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46</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mc:AlternateContent xmlns:mc="http://schemas.openxmlformats.org/markup-compatibility/2006" xmlns:a14="http://schemas.microsoft.com/office/drawing/2010/main">
        <mc:Choice Requires="a14">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342900" lvl="1" algn="just" rtl="0"/>
                <a:endParaRPr lang="en-US" altLang="en-US" sz="1050" dirty="0">
                  <a:solidFill>
                    <a:schemeClr val="accent3"/>
                  </a:solidFill>
                </a:endParaRPr>
              </a:p>
              <a:p>
                <a:pPr marL="811213" lvl="1" indent="-457200" algn="just" rtl="0">
                  <a:buFont typeface="Wingdings" panose="05000000000000000000" pitchFamily="2" charset="2"/>
                  <a:buChar char="Ø"/>
                </a:pPr>
                <a:r>
                  <a:rPr lang="en-US" altLang="en-US" dirty="0">
                    <a:solidFill>
                      <a:schemeClr val="accent3"/>
                    </a:solidFill>
                  </a:rPr>
                  <a:t>Data bus</a:t>
                </a:r>
              </a:p>
              <a:p>
                <a:pPr marL="800100" lvl="2" indent="0" algn="just" rtl="0">
                  <a:buNone/>
                </a:pPr>
                <a:r>
                  <a:rPr lang="en-US" altLang="en-US" dirty="0"/>
                  <a:t>It is made of several connections, each carrying 1 bit at a time. The number of connections depends on the size of the word used by the computer </a:t>
                </a:r>
                <a:endParaRPr lang="en-US" altLang="en-US" dirty="0">
                  <a:sym typeface="Wingdings" panose="05000000000000000000" pitchFamily="2" charset="2"/>
                </a:endParaRPr>
              </a:p>
              <a:p>
                <a:pPr marL="1296162" lvl="3" indent="-285750" algn="just" rtl="0">
                  <a:buFont typeface="Wingdings" panose="05000000000000000000" pitchFamily="2" charset="2"/>
                  <a:buChar char="§"/>
                </a:pPr>
                <a:r>
                  <a:rPr lang="en-US" altLang="en-US" dirty="0">
                    <a:sym typeface="Wingdings" panose="05000000000000000000" pitchFamily="2" charset="2"/>
                  </a:rPr>
                  <a:t>E.g. 32 bits word  32 data buses </a:t>
                </a:r>
              </a:p>
              <a:p>
                <a:pPr marL="1296162" lvl="3" indent="-285750" algn="just" rtl="0">
                  <a:buFont typeface="Wingdings" panose="05000000000000000000" pitchFamily="2" charset="2"/>
                  <a:buChar char="§"/>
                </a:pPr>
                <a:endParaRPr lang="en-US" altLang="en-US" dirty="0"/>
              </a:p>
              <a:p>
                <a:pPr marL="811213" lvl="1" indent="-457200" algn="just" rtl="0">
                  <a:buFont typeface="Wingdings" panose="05000000000000000000" pitchFamily="2" charset="2"/>
                  <a:buChar char="Ø"/>
                </a:pPr>
                <a:r>
                  <a:rPr lang="en-US" altLang="en-US" dirty="0">
                    <a:solidFill>
                      <a:schemeClr val="accent3"/>
                    </a:solidFill>
                  </a:rPr>
                  <a:t>Address bus </a:t>
                </a:r>
              </a:p>
              <a:p>
                <a:pPr marL="800100" lvl="2" indent="0" algn="just" rtl="0">
                  <a:buNone/>
                </a:pPr>
                <a:r>
                  <a:rPr lang="en-US" altLang="en-US" dirty="0"/>
                  <a:t>It allows access to a particular word in memory. The number of connections depends on the address space of the memory. If the memory has </a:t>
                </a:r>
                <a14:m>
                  <m:oMath xmlns:m="http://schemas.openxmlformats.org/officeDocument/2006/math">
                    <m:sSup>
                      <m:sSupPr>
                        <m:ctrlPr>
                          <a:rPr lang="en-US" altLang="en-US" i="1" smtClean="0">
                            <a:latin typeface="Cambria Math" panose="02040503050406030204" pitchFamily="18" charset="0"/>
                          </a:rPr>
                        </m:ctrlPr>
                      </m:sSupPr>
                      <m:e>
                        <m:r>
                          <a:rPr lang="en-US" altLang="en-US" b="0" i="1" smtClean="0">
                            <a:latin typeface="Cambria Math"/>
                          </a:rPr>
                          <m:t>2</m:t>
                        </m:r>
                      </m:e>
                      <m:sup>
                        <m:r>
                          <a:rPr lang="en-US" altLang="en-US" b="0" i="1" smtClean="0">
                            <a:latin typeface="Cambria Math"/>
                          </a:rPr>
                          <m:t>𝑛</m:t>
                        </m:r>
                      </m:sup>
                    </m:sSup>
                  </m:oMath>
                </a14:m>
                <a:r>
                  <a:rPr lang="en-US" altLang="en-US" dirty="0"/>
                  <a:t> words, the address bus need to carry </a:t>
                </a:r>
                <a14:m>
                  <m:oMath xmlns:m="http://schemas.openxmlformats.org/officeDocument/2006/math">
                    <m:r>
                      <a:rPr lang="en-US" altLang="en-US" b="0" i="1" smtClean="0">
                        <a:latin typeface="Cambria Math"/>
                      </a:rPr>
                      <m:t>𝑛</m:t>
                    </m:r>
                  </m:oMath>
                </a14:m>
                <a:r>
                  <a:rPr lang="en-US" altLang="en-US" dirty="0"/>
                  <a:t> bits at a time </a:t>
                </a:r>
                <a:r>
                  <a:rPr lang="en-US" altLang="en-US" dirty="0">
                    <a:sym typeface="Wingdings" panose="05000000000000000000" pitchFamily="2" charset="2"/>
                  </a:rPr>
                  <a:t> </a:t>
                </a:r>
                <a14:m>
                  <m:oMath xmlns:m="http://schemas.openxmlformats.org/officeDocument/2006/math">
                    <m:r>
                      <a:rPr lang="en-US" altLang="en-US" i="1">
                        <a:latin typeface="Cambria Math"/>
                      </a:rPr>
                      <m:t>𝑛</m:t>
                    </m:r>
                  </m:oMath>
                </a14:m>
                <a:r>
                  <a:rPr lang="en-US" altLang="en-US" dirty="0"/>
                  <a:t> </a:t>
                </a:r>
                <a:r>
                  <a:rPr lang="en-US" altLang="en-US" dirty="0">
                    <a:sym typeface="Wingdings" panose="05000000000000000000" pitchFamily="2" charset="2"/>
                  </a:rPr>
                  <a:t>connections are  needed.</a:t>
                </a:r>
                <a:r>
                  <a:rPr lang="en-US" altLang="en-US" dirty="0"/>
                  <a:t> </a:t>
                </a:r>
              </a:p>
            </p:txBody>
          </p:sp>
        </mc:Choice>
        <mc:Fallback xmlns="">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20880" cy="4968552"/>
              </a:xfrm>
              <a:blipFill rotWithShape="1">
                <a:blip r:embed="rId3" cstate="print"/>
                <a:stretch>
                  <a:fillRect t="-982" r="-769"/>
                </a:stretch>
              </a:blipFill>
            </p:spPr>
            <p:txBody>
              <a:bodyPr/>
              <a:lstStyle/>
              <a:p>
                <a:r>
                  <a:rPr lang="ar-SA">
                    <a:noFill/>
                  </a:rPr>
                  <a:t> </a:t>
                </a:r>
              </a:p>
            </p:txBody>
          </p:sp>
        </mc:Fallback>
      </mc:AlternateContent>
    </p:spTree>
    <p:extLst>
      <p:ext uri="{BB962C8B-B14F-4D97-AF65-F5344CB8AC3E}">
        <p14:creationId xmlns:p14="http://schemas.microsoft.com/office/powerpoint/2010/main" val="30692300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47</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mc:AlternateContent xmlns:mc="http://schemas.openxmlformats.org/markup-compatibility/2006" xmlns:a14="http://schemas.microsoft.com/office/drawing/2010/main">
        <mc:Choice Requires="a14">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CPU and memory</a:t>
                </a:r>
              </a:p>
              <a:p>
                <a:pPr marL="342900" lvl="1" algn="just" rtl="0"/>
                <a:endParaRPr lang="en-US" altLang="en-US" sz="1200" dirty="0">
                  <a:solidFill>
                    <a:schemeClr val="accent3"/>
                  </a:solidFill>
                </a:endParaRPr>
              </a:p>
              <a:p>
                <a:pPr marL="811213" lvl="1" indent="-457200" algn="just" rtl="0">
                  <a:buFont typeface="Wingdings" panose="05000000000000000000" pitchFamily="2" charset="2"/>
                  <a:buChar char="Ø"/>
                </a:pPr>
                <a:r>
                  <a:rPr lang="en-US" altLang="en-US" dirty="0">
                    <a:solidFill>
                      <a:schemeClr val="accent3"/>
                    </a:solidFill>
                  </a:rPr>
                  <a:t>Control bus</a:t>
                </a:r>
              </a:p>
              <a:p>
                <a:pPr marL="800100" lvl="2" indent="0" algn="just" rtl="0">
                  <a:buNone/>
                </a:pPr>
                <a:r>
                  <a:rPr lang="en-US" altLang="en-US" dirty="0"/>
                  <a:t>It carries communication between CPU &amp; memory. </a:t>
                </a:r>
              </a:p>
              <a:p>
                <a:pPr marL="1211580" lvl="4" indent="0" algn="just" rtl="0">
                  <a:buNone/>
                  <a:tabLst>
                    <a:tab pos="7078663" algn="l"/>
                  </a:tabLst>
                </a:pPr>
                <a:r>
                  <a:rPr lang="en-US" altLang="en-US" dirty="0"/>
                  <a:t>E.g. there must be a code from CPU to memory to specify </a:t>
                </a:r>
              </a:p>
              <a:p>
                <a:pPr marL="1211580" lvl="4" indent="0" algn="just" rtl="0">
                  <a:buNone/>
                  <a:tabLst>
                    <a:tab pos="7078663" algn="l"/>
                  </a:tabLst>
                </a:pPr>
                <a:r>
                  <a:rPr lang="en-US" altLang="en-US" dirty="0"/>
                  <a:t>a read or write operation. </a:t>
                </a:r>
              </a:p>
              <a:p>
                <a:pPr marL="800100" lvl="2" indent="0" algn="just" rtl="0">
                  <a:buNone/>
                </a:pPr>
                <a:r>
                  <a:rPr lang="en-US" altLang="en-US" dirty="0"/>
                  <a:t>The number of connections depends on the total number of control commands a computer needs. If a computer has </a:t>
                </a:r>
                <a14:m>
                  <m:oMath xmlns:m="http://schemas.openxmlformats.org/officeDocument/2006/math">
                    <m:sSup>
                      <m:sSupPr>
                        <m:ctrlPr>
                          <a:rPr lang="en-US" altLang="en-US" i="1">
                            <a:latin typeface="Cambria Math" panose="02040503050406030204" pitchFamily="18" charset="0"/>
                          </a:rPr>
                        </m:ctrlPr>
                      </m:sSupPr>
                      <m:e>
                        <m:r>
                          <a:rPr lang="en-US" altLang="en-US" i="1">
                            <a:latin typeface="Cambria Math"/>
                          </a:rPr>
                          <m:t>2</m:t>
                        </m:r>
                      </m:e>
                      <m:sup>
                        <m:r>
                          <a:rPr lang="en-US" altLang="en-US" b="0" i="1" smtClean="0">
                            <a:latin typeface="Cambria Math"/>
                          </a:rPr>
                          <m:t>𝑚</m:t>
                        </m:r>
                      </m:sup>
                    </m:sSup>
                  </m:oMath>
                </a14:m>
                <a:r>
                  <a:rPr lang="en-US" altLang="en-US" dirty="0"/>
                  <a:t> control actions </a:t>
                </a:r>
                <a:r>
                  <a:rPr lang="en-US" altLang="en-US" dirty="0">
                    <a:sym typeface="Wingdings" panose="05000000000000000000" pitchFamily="2" charset="2"/>
                  </a:rPr>
                  <a:t> </a:t>
                </a:r>
                <a14:m>
                  <m:oMath xmlns:m="http://schemas.openxmlformats.org/officeDocument/2006/math">
                    <m:r>
                      <a:rPr lang="en-US" altLang="en-US" b="0" i="1" smtClean="0">
                        <a:latin typeface="Cambria Math"/>
                      </a:rPr>
                      <m:t>𝑚</m:t>
                    </m:r>
                  </m:oMath>
                </a14:m>
                <a:r>
                  <a:rPr lang="en-US" altLang="en-US" dirty="0"/>
                  <a:t> </a:t>
                </a:r>
                <a:r>
                  <a:rPr lang="en-US" altLang="en-US" dirty="0">
                    <a:sym typeface="Wingdings" panose="05000000000000000000" pitchFamily="2" charset="2"/>
                  </a:rPr>
                  <a:t>connections are  needed.</a:t>
                </a:r>
                <a:r>
                  <a:rPr lang="en-US" altLang="en-US" dirty="0"/>
                  <a:t> </a:t>
                </a:r>
                <a14:m>
                  <m:oMath xmlns:m="http://schemas.openxmlformats.org/officeDocument/2006/math">
                    <m:r>
                      <a:rPr lang="en-US" altLang="en-US" i="1">
                        <a:latin typeface="Cambria Math"/>
                      </a:rPr>
                      <m:t>𝑚</m:t>
                    </m:r>
                  </m:oMath>
                </a14:m>
                <a:r>
                  <a:rPr lang="en-US" altLang="en-US" dirty="0"/>
                  <a:t> bits can define </a:t>
                </a:r>
                <a14:m>
                  <m:oMath xmlns:m="http://schemas.openxmlformats.org/officeDocument/2006/math">
                    <m:sSup>
                      <m:sSupPr>
                        <m:ctrlPr>
                          <a:rPr lang="en-US" altLang="en-US" i="1">
                            <a:latin typeface="Cambria Math" panose="02040503050406030204" pitchFamily="18" charset="0"/>
                          </a:rPr>
                        </m:ctrlPr>
                      </m:sSupPr>
                      <m:e>
                        <m:r>
                          <a:rPr lang="en-US" altLang="en-US" i="1">
                            <a:latin typeface="Cambria Math"/>
                          </a:rPr>
                          <m:t>2</m:t>
                        </m:r>
                      </m:e>
                      <m:sup>
                        <m:r>
                          <a:rPr lang="en-US" altLang="en-US" i="1">
                            <a:latin typeface="Cambria Math"/>
                          </a:rPr>
                          <m:t>𝑚</m:t>
                        </m:r>
                      </m:sup>
                    </m:sSup>
                  </m:oMath>
                </a14:m>
                <a:r>
                  <a:rPr lang="en-US" altLang="en-US" dirty="0"/>
                  <a:t> different operations. </a:t>
                </a:r>
              </a:p>
              <a:p>
                <a:pPr marL="800100" lvl="2" indent="0" algn="just" rtl="0">
                  <a:buNone/>
                </a:pPr>
                <a:endParaRPr lang="en-US" altLang="en-US" dirty="0"/>
              </a:p>
            </p:txBody>
          </p:sp>
        </mc:Choice>
        <mc:Fallback xmlns="">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20880" cy="4968552"/>
              </a:xfrm>
              <a:blipFill rotWithShape="1">
                <a:blip r:embed="rId3" cstate="print"/>
                <a:stretch>
                  <a:fillRect t="-982" r="-769"/>
                </a:stretch>
              </a:blipFill>
            </p:spPr>
            <p:txBody>
              <a:bodyPr/>
              <a:lstStyle/>
              <a:p>
                <a:r>
                  <a:rPr lang="ar-SA">
                    <a:noFill/>
                  </a:rPr>
                  <a:t> </a:t>
                </a:r>
              </a:p>
            </p:txBody>
          </p:sp>
        </mc:Fallback>
      </mc:AlternateContent>
    </p:spTree>
    <p:extLst>
      <p:ext uri="{BB962C8B-B14F-4D97-AF65-F5344CB8AC3E}">
        <p14:creationId xmlns:p14="http://schemas.microsoft.com/office/powerpoint/2010/main" val="31474606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48</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lvl="1" algn="just" rtl="0">
              <a:buFont typeface="Wingdings" panose="05000000000000000000" pitchFamily="2" charset="2"/>
              <a:buChar char="Ø"/>
            </a:pPr>
            <a:r>
              <a:rPr lang="en-US" altLang="en-US" sz="2000" dirty="0"/>
              <a:t>I/O devices cannot be connected directly to the buses that connect the CPU and memory, because the nature of I/O devices is different from the nature of CPU and memory. </a:t>
            </a:r>
          </a:p>
          <a:p>
            <a:pPr lvl="1" algn="just" rtl="0">
              <a:buFont typeface="Wingdings" panose="05000000000000000000" pitchFamily="2" charset="2"/>
              <a:buChar char="Ø"/>
            </a:pPr>
            <a:r>
              <a:rPr lang="en-US" altLang="en-US" sz="2000" dirty="0"/>
              <a:t>I/O devices are </a:t>
            </a:r>
            <a:r>
              <a:rPr lang="en-US" altLang="en-US" sz="2000" dirty="0">
                <a:solidFill>
                  <a:srgbClr val="C00000"/>
                </a:solidFill>
              </a:rPr>
              <a:t>electromechanical, magnetic, or optical devices</a:t>
            </a:r>
            <a:r>
              <a:rPr lang="en-US" altLang="en-US" sz="2000" dirty="0"/>
              <a:t>, whereas the </a:t>
            </a:r>
            <a:r>
              <a:rPr lang="en-US" altLang="en-US" sz="2000" dirty="0">
                <a:solidFill>
                  <a:srgbClr val="C00000"/>
                </a:solidFill>
              </a:rPr>
              <a:t>CPU and memory are electronic devices</a:t>
            </a:r>
            <a:r>
              <a:rPr lang="en-US" altLang="en-US" sz="2000" dirty="0"/>
              <a:t>. </a:t>
            </a:r>
          </a:p>
          <a:p>
            <a:pPr lvl="1" algn="just" rtl="0">
              <a:buFont typeface="Wingdings" panose="05000000000000000000" pitchFamily="2" charset="2"/>
              <a:buChar char="Ø"/>
            </a:pPr>
            <a:r>
              <a:rPr lang="en-US" altLang="en-US" sz="2000" u="sng" dirty="0"/>
              <a:t>I/O devices also operate at a much slower speed </a:t>
            </a:r>
            <a:r>
              <a:rPr lang="en-US" altLang="en-US" sz="2000" dirty="0"/>
              <a:t>than the CPU/memory. </a:t>
            </a:r>
          </a:p>
          <a:p>
            <a:pPr lvl="1" algn="just" rtl="0">
              <a:buFont typeface="Wingdings" panose="05000000000000000000" pitchFamily="2" charset="2"/>
              <a:buChar char="Ø"/>
            </a:pPr>
            <a:r>
              <a:rPr lang="en-US" altLang="en-US" sz="2000" dirty="0"/>
              <a:t>There is a need for some sort of </a:t>
            </a:r>
            <a:r>
              <a:rPr lang="en-US" altLang="en-US" sz="2000" dirty="0">
                <a:solidFill>
                  <a:schemeClr val="accent3">
                    <a:lumMod val="50000"/>
                  </a:schemeClr>
                </a:solidFill>
              </a:rPr>
              <a:t>intermediary to handle this difference</a:t>
            </a:r>
            <a:r>
              <a:rPr lang="en-US" altLang="en-US" sz="2000" dirty="0"/>
              <a:t>. Input/output devices are therefore attached to the buses through </a:t>
            </a:r>
            <a:r>
              <a:rPr lang="en-US" altLang="en-US" sz="2000" dirty="0">
                <a:solidFill>
                  <a:srgbClr val="C00000"/>
                </a:solidFill>
              </a:rPr>
              <a:t>input/output controllers or interfaces</a:t>
            </a:r>
            <a:r>
              <a:rPr lang="en-US" altLang="en-US" sz="2000" dirty="0"/>
              <a:t>. </a:t>
            </a:r>
          </a:p>
        </p:txBody>
      </p:sp>
    </p:spTree>
    <p:extLst>
      <p:ext uri="{BB962C8B-B14F-4D97-AF65-F5344CB8AC3E}">
        <p14:creationId xmlns:p14="http://schemas.microsoft.com/office/powerpoint/2010/main" val="33912051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49</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p:txBody>
      </p:sp>
      <p:grpSp>
        <p:nvGrpSpPr>
          <p:cNvPr id="5" name="مجموعة 4"/>
          <p:cNvGrpSpPr/>
          <p:nvPr/>
        </p:nvGrpSpPr>
        <p:grpSpPr>
          <a:xfrm>
            <a:off x="544885" y="2338735"/>
            <a:ext cx="8045896" cy="3538537"/>
            <a:chOff x="621085" y="2276872"/>
            <a:chExt cx="8045896" cy="3538537"/>
          </a:xfrm>
        </p:grpSpPr>
        <p:pic>
          <p:nvPicPr>
            <p:cNvPr id="13"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28501"/>
            <a:stretch/>
          </p:blipFill>
          <p:spPr bwMode="auto">
            <a:xfrm>
              <a:off x="2790824" y="2276872"/>
              <a:ext cx="5876157" cy="353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r="73585"/>
            <a:stretch/>
          </p:blipFill>
          <p:spPr bwMode="auto">
            <a:xfrm>
              <a:off x="621085" y="2276872"/>
              <a:ext cx="2170881" cy="353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7835887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US" altLang="en-US" dirty="0"/>
              <a:t>Three broad categories make up a computer:</a:t>
            </a:r>
          </a:p>
          <a:p>
            <a:pPr marL="708660" lvl="1" indent="-342900" algn="l" rtl="0">
              <a:buFont typeface="Wingdings" panose="05000000000000000000" pitchFamily="2" charset="2"/>
              <a:buChar char="Ø"/>
            </a:pPr>
            <a:r>
              <a:rPr lang="en-US" dirty="0"/>
              <a:t>CPU (Central Processing Unit)</a:t>
            </a:r>
          </a:p>
          <a:p>
            <a:pPr marL="708660" lvl="1" indent="-342900" algn="l" rtl="0">
              <a:buFont typeface="Wingdings" panose="05000000000000000000" pitchFamily="2" charset="2"/>
              <a:buChar char="Ø"/>
            </a:pPr>
            <a:r>
              <a:rPr lang="en-US" dirty="0"/>
              <a:t>Main Memory </a:t>
            </a:r>
          </a:p>
          <a:p>
            <a:pPr marL="708660" lvl="1" indent="-342900" algn="l" rtl="0">
              <a:buFont typeface="Wingdings" panose="05000000000000000000" pitchFamily="2" charset="2"/>
              <a:buChar char="Ø"/>
            </a:pPr>
            <a:r>
              <a:rPr lang="en-US" dirty="0"/>
              <a:t>I/O (Input / Output) subsystems </a:t>
            </a:r>
          </a:p>
        </p:txBody>
      </p:sp>
      <p:pic>
        <p:nvPicPr>
          <p:cNvPr id="1028" name="Picture 4" descr="نتيجة بحث الصور عن ‪computer I/o‬‏"/>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t="12472" b="12493"/>
          <a:stretch/>
        </p:blipFill>
        <p:spPr bwMode="auto">
          <a:xfrm>
            <a:off x="683568" y="3324226"/>
            <a:ext cx="7858125" cy="2723008"/>
          </a:xfrm>
          <a:prstGeom prst="rect">
            <a:avLst/>
          </a:prstGeom>
          <a:noFill/>
          <a:extLst>
            <a:ext uri="{909E8E84-426E-40DD-AFC4-6F175D3DCCD1}">
              <a14:hiddenFill xmlns:a14="http://schemas.microsoft.com/office/drawing/2010/main">
                <a:solidFill>
                  <a:srgbClr val="FFFFFF"/>
                </a:solidFill>
              </a14:hiddenFill>
            </a:ext>
          </a:extLst>
        </p:spPr>
      </p:pic>
      <p:sp>
        <p:nvSpPr>
          <p:cNvPr id="3" name="مستطيل 2"/>
          <p:cNvSpPr/>
          <p:nvPr/>
        </p:nvSpPr>
        <p:spPr>
          <a:xfrm>
            <a:off x="937692" y="6093296"/>
            <a:ext cx="7344816" cy="338286"/>
          </a:xfrm>
          <a:prstGeom prst="rect">
            <a:avLst/>
          </a:prstGeom>
          <a:solidFill>
            <a:srgbClr val="B7D9F7"/>
          </a:solidFill>
          <a:ln w="28575">
            <a:solidFill>
              <a:srgbClr val="008BB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002B4C"/>
                </a:solidFill>
                <a:effectLst/>
                <a:uLnTx/>
                <a:uFillTx/>
                <a:latin typeface="Calibri"/>
                <a:ea typeface="+mn-ea"/>
                <a:cs typeface="+mn-cs"/>
              </a:rPr>
              <a:t>Storage Devices </a:t>
            </a:r>
            <a:endParaRPr kumimoji="0" lang="ar-SA" sz="1700" b="0" i="0" u="none" strike="noStrike" kern="1200" cap="none" spc="0" normalizeH="0" baseline="0" noProof="0" dirty="0">
              <a:ln>
                <a:noFill/>
              </a:ln>
              <a:solidFill>
                <a:srgbClr val="002B4C"/>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41221689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50</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marL="365760" lvl="1" indent="0" algn="just" rtl="0">
              <a:buNone/>
            </a:pPr>
            <a:r>
              <a:rPr lang="en-US" altLang="en-US" dirty="0"/>
              <a:t>Two types of controllers can be found</a:t>
            </a:r>
          </a:p>
          <a:p>
            <a:pPr marL="728663" lvl="2" indent="-342900" algn="just" rtl="0">
              <a:buFont typeface="Wingdings" panose="05000000000000000000" pitchFamily="2" charset="2"/>
              <a:buChar char="Ø"/>
            </a:pPr>
            <a:r>
              <a:rPr lang="en-US" altLang="en-US" dirty="0"/>
              <a:t>Serial </a:t>
            </a:r>
            <a:r>
              <a:rPr lang="en-US" altLang="en-US" dirty="0">
                <a:sym typeface="Wingdings" panose="05000000000000000000" pitchFamily="2" charset="2"/>
              </a:rPr>
              <a:t> one data connection, moving bits in serials.</a:t>
            </a:r>
          </a:p>
          <a:p>
            <a:pPr marL="728663" lvl="2" indent="-342900" algn="just" rtl="0">
              <a:buFont typeface="Wingdings" panose="05000000000000000000" pitchFamily="2" charset="2"/>
              <a:buChar char="Ø"/>
            </a:pPr>
            <a:r>
              <a:rPr lang="en-US" altLang="en-US" dirty="0">
                <a:sym typeface="Wingdings" panose="05000000000000000000" pitchFamily="2" charset="2"/>
              </a:rPr>
              <a:t>Parallel  several data connections, moving bits in blocks.</a:t>
            </a:r>
          </a:p>
          <a:p>
            <a:pPr marL="385763" lvl="2" indent="0" algn="just" rtl="0">
              <a:buNone/>
            </a:pPr>
            <a:r>
              <a:rPr lang="en-US" altLang="en-US" dirty="0">
                <a:sym typeface="Wingdings" panose="05000000000000000000" pitchFamily="2" charset="2"/>
              </a:rPr>
              <a:t> </a:t>
            </a:r>
            <a:endParaRPr lang="en-US" altLang="en-US" dirty="0"/>
          </a:p>
        </p:txBody>
      </p:sp>
      <p:graphicFrame>
        <p:nvGraphicFramePr>
          <p:cNvPr id="11" name="جدول 10"/>
          <p:cNvGraphicFramePr>
            <a:graphicFrameLocks noGrp="1"/>
          </p:cNvGraphicFramePr>
          <p:nvPr/>
        </p:nvGraphicFramePr>
        <p:xfrm>
          <a:off x="683568" y="3501008"/>
          <a:ext cx="7848871" cy="2915920"/>
        </p:xfrm>
        <a:graphic>
          <a:graphicData uri="http://schemas.openxmlformats.org/drawingml/2006/table">
            <a:tbl>
              <a:tblPr firstRow="1" bandRow="1">
                <a:tableStyleId>{21E4AEA4-8DFA-4A89-87EB-49C32662AFE0}</a:tableStyleId>
              </a:tblPr>
              <a:tblGrid>
                <a:gridCol w="2520279">
                  <a:extLst>
                    <a:ext uri="{9D8B030D-6E8A-4147-A177-3AD203B41FA5}">
                      <a16:colId xmlns:a16="http://schemas.microsoft.com/office/drawing/2014/main" val="20000"/>
                    </a:ext>
                  </a:extLst>
                </a:gridCol>
                <a:gridCol w="2448272">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70840">
                <a:tc gridSpan="3">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Common kinds</a:t>
                      </a:r>
                      <a:r>
                        <a:rPr lang="en-US" altLang="en-US" sz="1800" b="1" kern="1200" baseline="0" dirty="0">
                          <a:solidFill>
                            <a:schemeClr val="lt1"/>
                          </a:solidFill>
                          <a:latin typeface="+mn-lt"/>
                          <a:ea typeface="+mn-ea"/>
                          <a:cs typeface="+mn-cs"/>
                        </a:rPr>
                        <a:t> of I/O controllers </a:t>
                      </a:r>
                      <a:endParaRPr lang="en-US" altLang="en-US" sz="1800" b="1" kern="1200" dirty="0">
                        <a:solidFill>
                          <a:schemeClr val="lt1"/>
                        </a:solidFill>
                        <a:latin typeface="+mn-lt"/>
                        <a:ea typeface="+mn-ea"/>
                        <a:cs typeface="+mn-cs"/>
                      </a:endParaRPr>
                    </a:p>
                  </a:txBody>
                  <a:tcPr/>
                </a:tc>
                <a:tc hMerge="1">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altLang="en-US" sz="1800" b="1" kern="1200" dirty="0">
                        <a:solidFill>
                          <a:schemeClr val="lt1"/>
                        </a:solidFill>
                        <a:latin typeface="+mn-lt"/>
                        <a:ea typeface="+mn-ea"/>
                        <a:cs typeface="+mn-cs"/>
                      </a:endParaRPr>
                    </a:p>
                  </a:txBody>
                  <a:tcPr/>
                </a:tc>
                <a:tc hMerge="1">
                  <a:txBody>
                    <a:bodyPr/>
                    <a:lstStyle/>
                    <a:p>
                      <a:pPr rtl="1"/>
                      <a:endParaRPr lang="ar-SA"/>
                    </a:p>
                  </a:txBody>
                  <a:tcPr/>
                </a:tc>
                <a:extLst>
                  <a:ext uri="{0D108BD9-81ED-4DB2-BD59-A6C34878D82A}">
                    <a16:rowId xmlns:a16="http://schemas.microsoft.com/office/drawing/2014/main" val="10000"/>
                  </a:ext>
                </a:extLst>
              </a:tr>
              <a:tr h="370840">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SCSI </a:t>
                      </a:r>
                      <a:r>
                        <a:rPr lang="en-US" altLang="en-US" sz="1600" b="1" kern="1200" dirty="0">
                          <a:solidFill>
                            <a:schemeClr val="lt1"/>
                          </a:solidFill>
                          <a:latin typeface="+mn-lt"/>
                          <a:ea typeface="+mn-ea"/>
                          <a:cs typeface="+mn-cs"/>
                        </a:rPr>
                        <a:t>(Small Computer System Interface)</a:t>
                      </a:r>
                    </a:p>
                  </a:txBody>
                  <a:tcPr>
                    <a:solidFill>
                      <a:schemeClr val="accent2"/>
                    </a:solidFill>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FireWire </a:t>
                      </a:r>
                      <a:endParaRPr lang="en-US" altLang="en-US" sz="1600" b="1" kern="1200" dirty="0">
                        <a:solidFill>
                          <a:schemeClr val="lt1"/>
                        </a:solidFill>
                        <a:latin typeface="+mn-lt"/>
                        <a:ea typeface="+mn-ea"/>
                        <a:cs typeface="+mn-cs"/>
                      </a:endParaRPr>
                    </a:p>
                  </a:txBody>
                  <a:tcPr anchor="ctr">
                    <a:solidFill>
                      <a:schemeClr val="accent2"/>
                    </a:solidFill>
                  </a:tcP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800" b="1" kern="1200" dirty="0">
                          <a:solidFill>
                            <a:schemeClr val="lt1"/>
                          </a:solidFill>
                          <a:latin typeface="+mn-lt"/>
                          <a:ea typeface="+mn-ea"/>
                          <a:cs typeface="+mn-cs"/>
                        </a:rPr>
                        <a:t>USB </a:t>
                      </a:r>
                    </a:p>
                    <a:p>
                      <a:pPr marL="0" marR="0" lvl="2" indent="0" algn="ctr" defTabSz="914400" rtl="0" eaLnBrk="1" fontAlgn="auto" latinLnBrk="0" hangingPunct="1">
                        <a:lnSpc>
                          <a:spcPct val="100000"/>
                        </a:lnSpc>
                        <a:spcBef>
                          <a:spcPts val="0"/>
                        </a:spcBef>
                        <a:spcAft>
                          <a:spcPts val="0"/>
                        </a:spcAft>
                        <a:buClrTx/>
                        <a:buSzTx/>
                        <a:buFontTx/>
                        <a:buNone/>
                        <a:tabLst/>
                        <a:defRPr/>
                      </a:pPr>
                      <a:r>
                        <a:rPr lang="en-US" altLang="en-US" sz="1600" b="1" kern="1200" dirty="0">
                          <a:solidFill>
                            <a:schemeClr val="lt1"/>
                          </a:solidFill>
                          <a:latin typeface="+mn-lt"/>
                          <a:ea typeface="+mn-ea"/>
                          <a:cs typeface="+mn-cs"/>
                        </a:rPr>
                        <a:t>(Universal Serial bus)</a:t>
                      </a:r>
                    </a:p>
                  </a:txBody>
                  <a:tcPr>
                    <a:solidFill>
                      <a:schemeClr val="accent2"/>
                    </a:solidFill>
                  </a:tcPr>
                </a:tc>
                <a:extLst>
                  <a:ext uri="{0D108BD9-81ED-4DB2-BD59-A6C34878D82A}">
                    <a16:rowId xmlns:a16="http://schemas.microsoft.com/office/drawing/2014/main" val="10001"/>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Parallel</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Serial </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Serial </a:t>
                      </a:r>
                    </a:p>
                  </a:txBody>
                  <a:tcPr/>
                </a:tc>
                <a:extLst>
                  <a:ext uri="{0D108BD9-81ED-4DB2-BD59-A6C34878D82A}">
                    <a16:rowId xmlns:a16="http://schemas.microsoft.com/office/drawing/2014/main" val="10002"/>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Need terminator</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high speed devices</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High</a:t>
                      </a:r>
                      <a:r>
                        <a:rPr lang="en-US" altLang="en-US" baseline="0" dirty="0"/>
                        <a:t>/low speed devices</a:t>
                      </a:r>
                      <a:endParaRPr lang="en-US" altLang="en-US" dirty="0"/>
                    </a:p>
                  </a:txBody>
                  <a:tcPr/>
                </a:tc>
                <a:extLst>
                  <a:ext uri="{0D108BD9-81ED-4DB2-BD59-A6C34878D82A}">
                    <a16:rowId xmlns:a16="http://schemas.microsoft.com/office/drawing/2014/main" val="10003"/>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sz="1800" kern="1200" dirty="0">
                          <a:solidFill>
                            <a:schemeClr val="dk1"/>
                          </a:solidFill>
                          <a:latin typeface="+mn-lt"/>
                          <a:ea typeface="+mn-ea"/>
                          <a:cs typeface="+mn-cs"/>
                        </a:rPr>
                        <a:t>Few devices number</a:t>
                      </a: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Up to</a:t>
                      </a:r>
                      <a:r>
                        <a:rPr lang="en-US" altLang="en-US" baseline="0" dirty="0"/>
                        <a:t> 63 devices</a:t>
                      </a:r>
                      <a:endParaRPr lang="en-US" altLang="en-US" dirty="0"/>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lang="en-US" altLang="en-US" dirty="0"/>
                        <a:t>Up to</a:t>
                      </a:r>
                      <a:r>
                        <a:rPr lang="en-US" altLang="en-US" baseline="0" dirty="0"/>
                        <a:t> 127 devices</a:t>
                      </a:r>
                      <a:endParaRPr lang="en-US" altLang="en-US" dirty="0"/>
                    </a:p>
                  </a:txBody>
                  <a:tcPr/>
                </a:tc>
                <a:extLst>
                  <a:ext uri="{0D108BD9-81ED-4DB2-BD59-A6C34878D82A}">
                    <a16:rowId xmlns:a16="http://schemas.microsoft.com/office/drawing/2014/main" val="10004"/>
                  </a:ext>
                </a:extLst>
              </a:tr>
              <a:tr h="370840">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800" kern="1200" dirty="0">
                        <a:solidFill>
                          <a:schemeClr val="dk1"/>
                        </a:solidFill>
                        <a:latin typeface="+mn-lt"/>
                        <a:ea typeface="+mn-ea"/>
                        <a:cs typeface="+mn-cs"/>
                      </a:endParaRPr>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800" kern="1200" dirty="0">
                        <a:solidFill>
                          <a:schemeClr val="dk1"/>
                        </a:solidFill>
                        <a:latin typeface="+mn-lt"/>
                        <a:ea typeface="+mn-ea"/>
                        <a:cs typeface="+mn-cs"/>
                      </a:endParaRPr>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sz="1200" dirty="0"/>
                    </a:p>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txBody>
                  <a:tcPr/>
                </a:tc>
                <a:tc>
                  <a:txBody>
                    <a:bodyPr/>
                    <a:lstStyle/>
                    <a:p>
                      <a:pPr marL="0" marR="0" lvl="3" indent="0" algn="ctr" defTabSz="914400" rtl="0" eaLnBrk="1" fontAlgn="auto" latinLnBrk="0" hangingPunct="1">
                        <a:lnSpc>
                          <a:spcPct val="100000"/>
                        </a:lnSpc>
                        <a:spcBef>
                          <a:spcPts val="0"/>
                        </a:spcBef>
                        <a:spcAft>
                          <a:spcPts val="0"/>
                        </a:spcAft>
                        <a:buClrTx/>
                        <a:buSzTx/>
                        <a:buFontTx/>
                        <a:buNone/>
                        <a:tabLst/>
                        <a:defRPr/>
                      </a:pPr>
                      <a:endParaRPr lang="en-US" altLang="en-US" dirty="0"/>
                    </a:p>
                  </a:txBody>
                  <a:tcPr/>
                </a:tc>
                <a:extLst>
                  <a:ext uri="{0D108BD9-81ED-4DB2-BD59-A6C34878D82A}">
                    <a16:rowId xmlns:a16="http://schemas.microsoft.com/office/drawing/2014/main" val="10005"/>
                  </a:ext>
                </a:extLst>
              </a:tr>
            </a:tbl>
          </a:graphicData>
        </a:graphic>
      </p:graphicFrame>
      <p:pic>
        <p:nvPicPr>
          <p:cNvPr id="1026" name="Picture 2" descr="صورة ذات صلة"/>
          <p:cNvPicPr>
            <a:picLocks noChangeAspect="1" noChangeArrowheads="1"/>
          </p:cNvPicPr>
          <p:nvPr/>
        </p:nvPicPr>
        <p:blipFill rotWithShape="1">
          <a:blip r:embed="rId3" cstate="print">
            <a:clrChange>
              <a:clrFrom>
                <a:srgbClr val="FEFFFF"/>
              </a:clrFrom>
              <a:clrTo>
                <a:srgbClr val="FEFFFF">
                  <a:alpha val="0"/>
                </a:srgbClr>
              </a:clrTo>
            </a:clrChange>
            <a:extLst>
              <a:ext uri="{28A0092B-C50C-407E-A947-70E740481C1C}">
                <a14:useLocalDpi xmlns:a14="http://schemas.microsoft.com/office/drawing/2010/main" val="0"/>
              </a:ext>
            </a:extLst>
          </a:blip>
          <a:srcRect t="50000" r="32979" b="35881"/>
          <a:stretch/>
        </p:blipFill>
        <p:spPr bwMode="auto">
          <a:xfrm>
            <a:off x="712596" y="5766693"/>
            <a:ext cx="2457076" cy="499647"/>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6" descr="نتيجة بحث الصور عن ‪FireWire po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pic>
        <p:nvPicPr>
          <p:cNvPr id="1032" name="Picture 8" descr="نتيجة بحث الصور عن ‪FireWire port‬‏"/>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15524" y="5654922"/>
            <a:ext cx="1440160" cy="70251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نتيجة بحث الصور عن ‪USB por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004" t="52372" r="23787" b="38377"/>
          <a:stretch/>
        </p:blipFill>
        <p:spPr bwMode="auto">
          <a:xfrm>
            <a:off x="6131745" y="5737665"/>
            <a:ext cx="2012189" cy="52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998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Subsystems Interconnections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51</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Connecting I/O devices</a:t>
            </a:r>
          </a:p>
          <a:p>
            <a:pPr marL="365760" lvl="1" indent="0" algn="just" rtl="0">
              <a:buNone/>
            </a:pPr>
            <a:r>
              <a:rPr lang="en-US" altLang="en-US" dirty="0">
                <a:sym typeface="Wingdings" panose="05000000000000000000" pitchFamily="2" charset="2"/>
              </a:rPr>
              <a:t>In the following photo, </a:t>
            </a:r>
          </a:p>
          <a:p>
            <a:pPr marL="365760" lvl="1" indent="0" algn="just" rtl="0">
              <a:buNone/>
            </a:pPr>
            <a:r>
              <a:rPr lang="en-US" altLang="en-US" dirty="0">
                <a:sym typeface="Wingdings" panose="05000000000000000000" pitchFamily="2" charset="2"/>
              </a:rPr>
              <a:t>what type of controllers </a:t>
            </a:r>
          </a:p>
          <a:p>
            <a:pPr marL="365760" lvl="1" indent="0" algn="just" rtl="0">
              <a:buNone/>
            </a:pPr>
            <a:r>
              <a:rPr lang="en-US" altLang="en-US" dirty="0">
                <a:sym typeface="Wingdings" panose="05000000000000000000" pitchFamily="2" charset="2"/>
              </a:rPr>
              <a:t>the I/O devices use? </a:t>
            </a:r>
            <a:endParaRPr lang="en-US" altLang="en-US" dirty="0"/>
          </a:p>
        </p:txBody>
      </p:sp>
      <p:sp>
        <p:nvSpPr>
          <p:cNvPr id="3" name="AutoShape 6" descr="نتيجة بحث الصور عن ‪FireWire port‬‏"/>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pic>
        <p:nvPicPr>
          <p:cNvPr id="2050" name="Picture 2" descr="نتيجة بحث الصور عن ‪hdd cd data cab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709674" y="2132856"/>
            <a:ext cx="3966782" cy="4363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9950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Number Placeholder 1">
            <a:extLst>
              <a:ext uri="{FF2B5EF4-FFF2-40B4-BE49-F238E27FC236}">
                <a16:creationId xmlns:a16="http://schemas.microsoft.com/office/drawing/2014/main" id="{FD440A26-36F2-A145-845F-51DEDCF9B557}"/>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ADF78C71-5C22-E24D-B0E1-48DBA586E784}"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07523" name="Text Box 4">
            <a:extLst>
              <a:ext uri="{FF2B5EF4-FFF2-40B4-BE49-F238E27FC236}">
                <a16:creationId xmlns:a16="http://schemas.microsoft.com/office/drawing/2014/main" id="{79F4F1BD-FA89-044E-83E8-C14EEC8B64B8}"/>
              </a:ext>
            </a:extLst>
          </p:cNvPr>
          <p:cNvSpPr txBox="1">
            <a:spLocks noChangeArrowheads="1"/>
          </p:cNvSpPr>
          <p:nvPr/>
        </p:nvSpPr>
        <p:spPr bwMode="auto">
          <a:xfrm>
            <a:off x="3581400" y="5867400"/>
            <a:ext cx="28591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0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5.14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SCSI controller</a:t>
            </a:r>
          </a:p>
        </p:txBody>
      </p:sp>
      <p:pic>
        <p:nvPicPr>
          <p:cNvPr id="107524" name="Picture 6">
            <a:extLst>
              <a:ext uri="{FF2B5EF4-FFF2-40B4-BE49-F238E27FC236}">
                <a16:creationId xmlns:a16="http://schemas.microsoft.com/office/drawing/2014/main" id="{833E021B-9B1D-F046-941E-9E62BC1FE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113" y="990600"/>
            <a:ext cx="8345487"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33339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Number Placeholder 1">
            <a:extLst>
              <a:ext uri="{FF2B5EF4-FFF2-40B4-BE49-F238E27FC236}">
                <a16:creationId xmlns:a16="http://schemas.microsoft.com/office/drawing/2014/main" id="{29C65C86-64EC-8E4D-9303-6950FB09B841}"/>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624DA6C7-0A7B-6546-A66C-851AD0EFD6F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09571" name="Text Box 2">
            <a:extLst>
              <a:ext uri="{FF2B5EF4-FFF2-40B4-BE49-F238E27FC236}">
                <a16:creationId xmlns:a16="http://schemas.microsoft.com/office/drawing/2014/main" id="{236E37B6-E9A6-5646-B5BB-34D584DE0663}"/>
              </a:ext>
            </a:extLst>
          </p:cNvPr>
          <p:cNvSpPr txBox="1">
            <a:spLocks noChangeArrowheads="1"/>
          </p:cNvSpPr>
          <p:nvPr/>
        </p:nvSpPr>
        <p:spPr bwMode="auto">
          <a:xfrm>
            <a:off x="259080" y="152400"/>
            <a:ext cx="5656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Controller (</a:t>
            </a:r>
            <a:r>
              <a:rPr kumimoji="0" lang="en-US" altLang="en-US" sz="32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FireWire controller</a:t>
            </a: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 </a:t>
            </a:r>
          </a:p>
        </p:txBody>
      </p:sp>
      <p:sp>
        <p:nvSpPr>
          <p:cNvPr id="109572" name="Rectangle 3">
            <a:extLst>
              <a:ext uri="{FF2B5EF4-FFF2-40B4-BE49-F238E27FC236}">
                <a16:creationId xmlns:a16="http://schemas.microsoft.com/office/drawing/2014/main" id="{A96E7B7E-E595-C449-BAF4-79EFE16CA9B0}"/>
              </a:ext>
            </a:extLst>
          </p:cNvPr>
          <p:cNvSpPr>
            <a:spLocks noChangeArrowheads="1"/>
          </p:cNvSpPr>
          <p:nvPr/>
        </p:nvSpPr>
        <p:spPr bwMode="auto">
          <a:xfrm>
            <a:off x="457200" y="1524000"/>
            <a:ext cx="8503920" cy="3693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IEEE standard 1394 defines a serial interface called </a:t>
            </a:r>
            <a:r>
              <a:rPr kumimoji="0" lang="en-US" altLang="en-US" sz="2600" b="0" i="0" u="sng"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FireWire</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It is a high-speed serial interface that transfers data in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packets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achieving a transfer rate of  up to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50 MB/sec</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or double in the most recent version</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It can be used to connect up to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63 devices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in a daisy chain or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tree connection using one connection only</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377966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Number Placeholder 1">
            <a:extLst>
              <a:ext uri="{FF2B5EF4-FFF2-40B4-BE49-F238E27FC236}">
                <a16:creationId xmlns:a16="http://schemas.microsoft.com/office/drawing/2014/main" id="{0321E819-CDC1-FE4E-8F8A-3CB59852ECE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5CDE0A15-DE6D-B049-A05A-EAFDC9ED2709}"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11619" name="Text Box 2">
            <a:extLst>
              <a:ext uri="{FF2B5EF4-FFF2-40B4-BE49-F238E27FC236}">
                <a16:creationId xmlns:a16="http://schemas.microsoft.com/office/drawing/2014/main" id="{6A47E5B3-A54B-FA4A-8FD8-F8DEBE657A8F}"/>
              </a:ext>
            </a:extLst>
          </p:cNvPr>
          <p:cNvSpPr txBox="1">
            <a:spLocks noChangeArrowheads="1"/>
          </p:cNvSpPr>
          <p:nvPr/>
        </p:nvSpPr>
        <p:spPr bwMode="auto">
          <a:xfrm>
            <a:off x="2741613" y="6019800"/>
            <a:ext cx="31460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5.15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FireWire controller</a:t>
            </a:r>
          </a:p>
        </p:txBody>
      </p:sp>
      <p:pic>
        <p:nvPicPr>
          <p:cNvPr id="111620" name="Picture 4">
            <a:extLst>
              <a:ext uri="{FF2B5EF4-FFF2-40B4-BE49-F238E27FC236}">
                <a16:creationId xmlns:a16="http://schemas.microsoft.com/office/drawing/2014/main" id="{16A515CA-B643-1D46-9740-C0A7623A3B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825" y="1076325"/>
            <a:ext cx="8308975"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75759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Number Placeholder 1">
            <a:extLst>
              <a:ext uri="{FF2B5EF4-FFF2-40B4-BE49-F238E27FC236}">
                <a16:creationId xmlns:a16="http://schemas.microsoft.com/office/drawing/2014/main" id="{5EE0F278-2131-BC4A-B22C-391B174549E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5CB79C6C-CC91-1A42-93A9-367113F9FEA6}"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13667" name="Text Box 2">
            <a:extLst>
              <a:ext uri="{FF2B5EF4-FFF2-40B4-BE49-F238E27FC236}">
                <a16:creationId xmlns:a16="http://schemas.microsoft.com/office/drawing/2014/main" id="{BE2EE4B1-7ED1-714F-90AA-BD1AD43BDCEB}"/>
              </a:ext>
            </a:extLst>
          </p:cNvPr>
          <p:cNvSpPr txBox="1">
            <a:spLocks noChangeArrowheads="1"/>
          </p:cNvSpPr>
          <p:nvPr/>
        </p:nvSpPr>
        <p:spPr bwMode="auto">
          <a:xfrm>
            <a:off x="0" y="0"/>
            <a:ext cx="479297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Controller (USB controller) </a:t>
            </a:r>
          </a:p>
        </p:txBody>
      </p:sp>
      <p:sp>
        <p:nvSpPr>
          <p:cNvPr id="33796" name="Rectangle 3">
            <a:extLst>
              <a:ext uri="{FF2B5EF4-FFF2-40B4-BE49-F238E27FC236}">
                <a16:creationId xmlns:a16="http://schemas.microsoft.com/office/drawing/2014/main" id="{BF15CDB5-E6C9-2549-9702-D9167725C56B}"/>
              </a:ext>
            </a:extLst>
          </p:cNvPr>
          <p:cNvSpPr>
            <a:spLocks noChangeArrowheads="1"/>
          </p:cNvSpPr>
          <p:nvPr/>
        </p:nvSpPr>
        <p:spPr bwMode="auto">
          <a:xfrm>
            <a:off x="228600" y="838200"/>
            <a:ext cx="8686800" cy="4093428"/>
          </a:xfrm>
          <a:prstGeom prst="rect">
            <a:avLst/>
          </a:prstGeom>
          <a:solidFill>
            <a:schemeClr val="bg1"/>
          </a:solidFill>
          <a:ln>
            <a:noFill/>
          </a:ln>
          <a:effectLst/>
        </p:spPr>
        <p:txBody>
          <a:bodyPr wrap="square">
            <a:spAutoFit/>
          </a:bodyPr>
          <a:lstStyle>
            <a:lvl1pPr>
              <a:defRPr sz="2400" b="1" i="1" baseline="30000">
                <a:solidFill>
                  <a:schemeClr val="tx1"/>
                </a:solidFill>
                <a:latin typeface="Times New Roman" charset="0"/>
              </a:defRPr>
            </a:lvl1pPr>
            <a:lvl2pPr marL="742950" indent="-285750">
              <a:defRPr sz="2400" b="1" i="1" baseline="30000">
                <a:solidFill>
                  <a:schemeClr val="tx1"/>
                </a:solidFill>
                <a:latin typeface="Times New Roman" charset="0"/>
              </a:defRPr>
            </a:lvl2pPr>
            <a:lvl3pPr marL="1143000" indent="-228600">
              <a:defRPr sz="2400" b="1" i="1" baseline="30000">
                <a:solidFill>
                  <a:schemeClr val="tx1"/>
                </a:solidFill>
                <a:latin typeface="Times New Roman" charset="0"/>
              </a:defRPr>
            </a:lvl3pPr>
            <a:lvl4pPr marL="1600200" indent="-228600">
              <a:defRPr sz="2400" b="1" i="1" baseline="30000">
                <a:solidFill>
                  <a:schemeClr val="tx1"/>
                </a:solidFill>
                <a:latin typeface="Times New Roman" charset="0"/>
              </a:defRPr>
            </a:lvl4pPr>
            <a:lvl5pPr marL="2057400" indent="-228600">
              <a:defRPr sz="2400" b="1" i="1" baseline="30000">
                <a:solidFill>
                  <a:schemeClr val="tx1"/>
                </a:solidFill>
                <a:latin typeface="Times New Roman" charset="0"/>
              </a:defRPr>
            </a:lvl5pPr>
            <a:lvl6pPr marL="2514600" indent="-228600" eaLnBrk="0" fontAlgn="base" hangingPunct="0">
              <a:spcBef>
                <a:spcPct val="0"/>
              </a:spcBef>
              <a:spcAft>
                <a:spcPct val="0"/>
              </a:spcAft>
              <a:defRPr sz="2400" b="1" i="1" baseline="30000">
                <a:solidFill>
                  <a:schemeClr val="tx1"/>
                </a:solidFill>
                <a:latin typeface="Times New Roman" charset="0"/>
              </a:defRPr>
            </a:lvl6pPr>
            <a:lvl7pPr marL="2971800" indent="-228600" eaLnBrk="0" fontAlgn="base" hangingPunct="0">
              <a:spcBef>
                <a:spcPct val="0"/>
              </a:spcBef>
              <a:spcAft>
                <a:spcPct val="0"/>
              </a:spcAft>
              <a:defRPr sz="2400" b="1" i="1" baseline="30000">
                <a:solidFill>
                  <a:schemeClr val="tx1"/>
                </a:solidFill>
                <a:latin typeface="Times New Roman" charset="0"/>
              </a:defRPr>
            </a:lvl7pPr>
            <a:lvl8pPr marL="3429000" indent="-228600" eaLnBrk="0" fontAlgn="base" hangingPunct="0">
              <a:spcBef>
                <a:spcPct val="0"/>
              </a:spcBef>
              <a:spcAft>
                <a:spcPct val="0"/>
              </a:spcAft>
              <a:defRPr sz="2400" b="1" i="1" baseline="30000">
                <a:solidFill>
                  <a:schemeClr val="tx1"/>
                </a:solidFill>
                <a:latin typeface="Times New Roman" charset="0"/>
              </a:defRPr>
            </a:lvl8pPr>
            <a:lvl9pPr marL="3886200" indent="-228600" eaLnBrk="0" fontAlgn="base" hangingPunct="0">
              <a:spcBef>
                <a:spcPct val="0"/>
              </a:spcBef>
              <a:spcAft>
                <a:spcPct val="0"/>
              </a:spcAft>
              <a:defRPr sz="2400" b="1" i="1" baseline="30000">
                <a:solidFill>
                  <a:schemeClr val="tx1"/>
                </a:solidFill>
                <a:latin typeface="Times New Roman"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sng"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Universal serial bus (USB)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is a serial controller that connects </a:t>
            </a:r>
            <a:r>
              <a:rPr kumimoji="0" lang="en-US" altLang="en-US" sz="2600" b="0" i="0" u="none" strike="noStrike" kern="1200" cap="none" spc="0" normalizeH="0" baseline="0" noProof="0" dirty="0">
                <a:ln>
                  <a:noFill/>
                </a:ln>
                <a:solidFill>
                  <a:srgbClr val="92D050"/>
                </a:solidFill>
                <a:effectLst/>
                <a:uLnTx/>
                <a:uFillTx/>
                <a:latin typeface="Calibri" panose="020F0502020204030204" pitchFamily="34" charset="0"/>
                <a:cs typeface="Calibri" panose="020F0502020204030204" pitchFamily="34" charset="0"/>
              </a:rPr>
              <a:t>both low and high-speed devices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to the computer bus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i="0" u="sng" strike="noStrike" kern="1200" cap="none" spc="0" normalizeH="0" baseline="0" noProof="0" dirty="0">
                <a:ln>
                  <a:noFill/>
                </a:ln>
                <a:effectLst/>
                <a:uLnTx/>
                <a:uFillTx/>
                <a:latin typeface="Calibri" panose="020F0502020204030204" pitchFamily="34" charset="0"/>
                <a:cs typeface="Calibri" panose="020F0502020204030204" pitchFamily="34" charset="0"/>
              </a:rPr>
              <a:t>USB controller is referred to as a root hub</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USB-2 (USB version 2) allows up to 127 devices to be connected to the USB controller using a tree-like topology with </a:t>
            </a:r>
          </a:p>
          <a:p>
            <a:pPr marL="460375" marR="0" lvl="0" indent="-223838"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controller as the root of the tree,</a:t>
            </a:r>
          </a:p>
          <a:p>
            <a:pPr marL="460375" marR="0" lvl="0" indent="-223838"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Hubs are the intermediate nodes, and</a:t>
            </a:r>
          </a:p>
          <a:p>
            <a:pPr marL="460375" marR="0" lvl="0" indent="-223838"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devices are the end nodes</a:t>
            </a:r>
          </a:p>
        </p:txBody>
      </p:sp>
    </p:spTree>
    <p:extLst>
      <p:ext uri="{BB962C8B-B14F-4D97-AF65-F5344CB8AC3E}">
        <p14:creationId xmlns:p14="http://schemas.microsoft.com/office/powerpoint/2010/main" val="41219141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Number Placeholder 1">
            <a:extLst>
              <a:ext uri="{FF2B5EF4-FFF2-40B4-BE49-F238E27FC236}">
                <a16:creationId xmlns:a16="http://schemas.microsoft.com/office/drawing/2014/main" id="{0993AF38-8B1C-714D-A8A9-8BACA0F690B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B52A82A7-B8E1-2743-809C-29311136DCDD}"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56</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15715" name="Text Box 2">
            <a:extLst>
              <a:ext uri="{FF2B5EF4-FFF2-40B4-BE49-F238E27FC236}">
                <a16:creationId xmlns:a16="http://schemas.microsoft.com/office/drawing/2014/main" id="{49C1E7F0-7014-8B47-976D-E8EE2ADA5526}"/>
              </a:ext>
            </a:extLst>
          </p:cNvPr>
          <p:cNvSpPr txBox="1">
            <a:spLocks noChangeArrowheads="1"/>
          </p:cNvSpPr>
          <p:nvPr/>
        </p:nvSpPr>
        <p:spPr bwMode="auto">
          <a:xfrm>
            <a:off x="3581400" y="6216134"/>
            <a:ext cx="27183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5.16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USB controller</a:t>
            </a:r>
          </a:p>
        </p:txBody>
      </p:sp>
      <p:pic>
        <p:nvPicPr>
          <p:cNvPr id="115716" name="Picture 4">
            <a:extLst>
              <a:ext uri="{FF2B5EF4-FFF2-40B4-BE49-F238E27FC236}">
                <a16:creationId xmlns:a16="http://schemas.microsoft.com/office/drawing/2014/main" id="{6B6044A8-7DCA-964D-800B-BF92339E59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228600"/>
            <a:ext cx="8272462" cy="566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93226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Number Placeholder 1">
            <a:extLst>
              <a:ext uri="{FF2B5EF4-FFF2-40B4-BE49-F238E27FC236}">
                <a16:creationId xmlns:a16="http://schemas.microsoft.com/office/drawing/2014/main" id="{FC6C6D5B-176A-294D-8F78-21771ABFECA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42518A8-D326-5C44-9634-D2D9F07B5151}"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57</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17763" name="Text Box 2">
            <a:extLst>
              <a:ext uri="{FF2B5EF4-FFF2-40B4-BE49-F238E27FC236}">
                <a16:creationId xmlns:a16="http://schemas.microsoft.com/office/drawing/2014/main" id="{E74C370A-4E17-724F-BEBC-4FEF88881857}"/>
              </a:ext>
            </a:extLst>
          </p:cNvPr>
          <p:cNvSpPr txBox="1">
            <a:spLocks noChangeArrowheads="1"/>
          </p:cNvSpPr>
          <p:nvPr/>
        </p:nvSpPr>
        <p:spPr bwMode="auto">
          <a:xfrm>
            <a:off x="228600" y="263802"/>
            <a:ext cx="57816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Addressing input/output devices</a:t>
            </a:r>
          </a:p>
        </p:txBody>
      </p:sp>
      <p:sp>
        <p:nvSpPr>
          <p:cNvPr id="117764" name="Rectangle 3">
            <a:extLst>
              <a:ext uri="{FF2B5EF4-FFF2-40B4-BE49-F238E27FC236}">
                <a16:creationId xmlns:a16="http://schemas.microsoft.com/office/drawing/2014/main" id="{9E53F238-26C1-5A4B-8589-1AEB72D27B11}"/>
              </a:ext>
            </a:extLst>
          </p:cNvPr>
          <p:cNvSpPr>
            <a:spLocks noChangeArrowheads="1"/>
          </p:cNvSpPr>
          <p:nvPr/>
        </p:nvSpPr>
        <p:spPr bwMode="auto">
          <a:xfrm>
            <a:off x="457200" y="843240"/>
            <a:ext cx="8382000" cy="546303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usually uses the same bus to read data from or write data to main memory and I/O device.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only difference is the instruction.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1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If the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instruction refers to a word</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in main memory, data transfer is between main memory and the CPU.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11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If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instruction identifies an I/O device</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data transfer is between the I/O device and the CPU.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0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There are two methods for handling the addressing of I/O devices: </a:t>
            </a:r>
          </a:p>
          <a:p>
            <a:pPr marL="625475" marR="0" lvl="0" indent="-225425"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isolated I/O </a:t>
            </a:r>
          </a:p>
          <a:p>
            <a:pPr marL="625475" marR="0" lvl="0" indent="-225425"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memory-mapped I/O.</a:t>
            </a:r>
          </a:p>
        </p:txBody>
      </p:sp>
    </p:spTree>
    <p:extLst>
      <p:ext uri="{BB962C8B-B14F-4D97-AF65-F5344CB8AC3E}">
        <p14:creationId xmlns:p14="http://schemas.microsoft.com/office/powerpoint/2010/main" val="28890867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Number Placeholder 1">
            <a:extLst>
              <a:ext uri="{FF2B5EF4-FFF2-40B4-BE49-F238E27FC236}">
                <a16:creationId xmlns:a16="http://schemas.microsoft.com/office/drawing/2014/main" id="{C8583D6A-1E29-504B-9440-E1506C52F6BB}"/>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817C72E-9070-0D45-BDC0-219AD1E8BCE4}"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58</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19811" name="Text Box 2">
            <a:extLst>
              <a:ext uri="{FF2B5EF4-FFF2-40B4-BE49-F238E27FC236}">
                <a16:creationId xmlns:a16="http://schemas.microsoft.com/office/drawing/2014/main" id="{2A7CCDB9-152B-834B-BDE3-ABC643DC98D8}"/>
              </a:ext>
            </a:extLst>
          </p:cNvPr>
          <p:cNvSpPr txBox="1">
            <a:spLocks noChangeArrowheads="1"/>
          </p:cNvSpPr>
          <p:nvPr/>
        </p:nvSpPr>
        <p:spPr bwMode="auto">
          <a:xfrm>
            <a:off x="0" y="0"/>
            <a:ext cx="4064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Isolated I/O Addressing</a:t>
            </a:r>
          </a:p>
        </p:txBody>
      </p:sp>
      <p:sp>
        <p:nvSpPr>
          <p:cNvPr id="119812" name="Rectangle 3">
            <a:extLst>
              <a:ext uri="{FF2B5EF4-FFF2-40B4-BE49-F238E27FC236}">
                <a16:creationId xmlns:a16="http://schemas.microsoft.com/office/drawing/2014/main" id="{46E135FE-2424-6A4F-889F-37D2910A183C}"/>
              </a:ext>
            </a:extLst>
          </p:cNvPr>
          <p:cNvSpPr>
            <a:spLocks noChangeArrowheads="1"/>
          </p:cNvSpPr>
          <p:nvPr/>
        </p:nvSpPr>
        <p:spPr bwMode="auto">
          <a:xfrm>
            <a:off x="266700" y="605692"/>
            <a:ext cx="8382000" cy="329320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instruction used to read/write memory are totally different from the instruction used to read/write I/O devices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Each I/O devices has its own address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I/O addresses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can overlap with memory addresses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without any ambiguity because the instruction itself is different</a:t>
            </a:r>
          </a:p>
        </p:txBody>
      </p:sp>
      <p:sp>
        <p:nvSpPr>
          <p:cNvPr id="119813" name="Text Box 2">
            <a:extLst>
              <a:ext uri="{FF2B5EF4-FFF2-40B4-BE49-F238E27FC236}">
                <a16:creationId xmlns:a16="http://schemas.microsoft.com/office/drawing/2014/main" id="{35F2CBC8-299F-8849-AFFF-017FCD6BC770}"/>
              </a:ext>
            </a:extLst>
          </p:cNvPr>
          <p:cNvSpPr txBox="1">
            <a:spLocks noChangeArrowheads="1"/>
          </p:cNvSpPr>
          <p:nvPr/>
        </p:nvSpPr>
        <p:spPr bwMode="auto">
          <a:xfrm>
            <a:off x="2514600" y="6324600"/>
            <a:ext cx="43291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3333CC"/>
                </a:solidFill>
                <a:effectLst/>
                <a:uLnTx/>
                <a:uFillTx/>
                <a:latin typeface="Times New Roman" panose="02020603050405020304" pitchFamily="18" charset="0"/>
                <a:ea typeface="+mn-ea"/>
                <a:cs typeface="+mn-cs"/>
              </a:rPr>
              <a:t>Figure 5.17  </a:t>
            </a:r>
            <a:r>
              <a:rPr kumimoji="0" lang="en-US" altLang="en-US" sz="20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Isolated I/O addressing</a:t>
            </a:r>
          </a:p>
        </p:txBody>
      </p:sp>
      <p:pic>
        <p:nvPicPr>
          <p:cNvPr id="119814" name="Picture 4">
            <a:extLst>
              <a:ext uri="{FF2B5EF4-FFF2-40B4-BE49-F238E27FC236}">
                <a16:creationId xmlns:a16="http://schemas.microsoft.com/office/drawing/2014/main" id="{87E3FF91-65DB-C949-89FC-6E7DCCF1763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8300" y="3657600"/>
            <a:ext cx="5638800" cy="257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08148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Number Placeholder 1">
            <a:extLst>
              <a:ext uri="{FF2B5EF4-FFF2-40B4-BE49-F238E27FC236}">
                <a16:creationId xmlns:a16="http://schemas.microsoft.com/office/drawing/2014/main" id="{035E7062-FBF4-7640-AC1B-BEFDC0F6B231}"/>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BF1DCDB-AF41-BF40-A925-741E8A00969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59</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21859" name="Text Box 2">
            <a:extLst>
              <a:ext uri="{FF2B5EF4-FFF2-40B4-BE49-F238E27FC236}">
                <a16:creationId xmlns:a16="http://schemas.microsoft.com/office/drawing/2014/main" id="{C3D51A9F-2F11-C544-B25E-052E2ACCFC30}"/>
              </a:ext>
            </a:extLst>
          </p:cNvPr>
          <p:cNvSpPr txBox="1">
            <a:spLocks noChangeArrowheads="1"/>
          </p:cNvSpPr>
          <p:nvPr/>
        </p:nvSpPr>
        <p:spPr bwMode="auto">
          <a:xfrm>
            <a:off x="83234" y="0"/>
            <a:ext cx="5689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Memory-Mapped I/O Addressing</a:t>
            </a:r>
          </a:p>
        </p:txBody>
      </p:sp>
      <p:sp>
        <p:nvSpPr>
          <p:cNvPr id="121860" name="Rectangle 3">
            <a:extLst>
              <a:ext uri="{FF2B5EF4-FFF2-40B4-BE49-F238E27FC236}">
                <a16:creationId xmlns:a16="http://schemas.microsoft.com/office/drawing/2014/main" id="{50D56D40-E79D-AB42-BA83-46294B7C3D08}"/>
              </a:ext>
            </a:extLst>
          </p:cNvPr>
          <p:cNvSpPr>
            <a:spLocks noChangeArrowheads="1"/>
          </p:cNvSpPr>
          <p:nvPr/>
        </p:nvSpPr>
        <p:spPr bwMode="auto">
          <a:xfrm>
            <a:off x="228600" y="838200"/>
            <a:ext cx="8305800" cy="46782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treats each register in the I/O controller as a word in memory</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0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does not have separate instructions for transferring data from memory and I/O devices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0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The advantage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of the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memory-mapped configuration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is that it has a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smaller number of instructions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sym typeface="Wingdings" pitchFamily="2" charset="2"/>
              </a:rPr>
              <a:t></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all memory instructions can be used by I/O devices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0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The disadvantage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is that part of the memory address space is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allocated to registers in I/O controllers</a:t>
            </a:r>
          </a:p>
        </p:txBody>
      </p:sp>
    </p:spTree>
    <p:extLst>
      <p:ext uri="{BB962C8B-B14F-4D97-AF65-F5344CB8AC3E}">
        <p14:creationId xmlns:p14="http://schemas.microsoft.com/office/powerpoint/2010/main" val="1912190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6</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CPU (Central Processing Unit)</a:t>
            </a:r>
            <a:endParaRPr lang="en-US" altLang="en-US" dirty="0"/>
          </a:p>
          <a:p>
            <a:pPr marL="365760" lvl="1" indent="0" algn="just" rtl="0">
              <a:buNone/>
            </a:pPr>
            <a:r>
              <a:rPr lang="en-US" dirty="0"/>
              <a:t>The CPU performs operations on data. It consists three parts: </a:t>
            </a:r>
          </a:p>
          <a:p>
            <a:pPr marL="365760" lvl="1" indent="0" algn="l" rtl="0">
              <a:buNone/>
            </a:pPr>
            <a:endParaRPr lang="en-US" sz="1200" dirty="0"/>
          </a:p>
          <a:p>
            <a:pPr marL="708660" lvl="1" indent="-342900" algn="l" rtl="0">
              <a:buFont typeface="Wingdings" panose="05000000000000000000" pitchFamily="2" charset="2"/>
              <a:buChar char="Ø"/>
            </a:pPr>
            <a:r>
              <a:rPr lang="en-US" dirty="0"/>
              <a:t>ALU (Arithmetic Logic Unit)</a:t>
            </a:r>
          </a:p>
          <a:p>
            <a:pPr marL="708660" lvl="1" indent="-342900" algn="l" rtl="0">
              <a:buFont typeface="Wingdings" panose="05000000000000000000" pitchFamily="2" charset="2"/>
              <a:buChar char="Ø"/>
            </a:pPr>
            <a:r>
              <a:rPr lang="en-US" dirty="0"/>
              <a:t>CU (Control Unit)</a:t>
            </a:r>
          </a:p>
          <a:p>
            <a:pPr marL="708660" lvl="1" indent="-342900" algn="l" rtl="0">
              <a:buFont typeface="Wingdings" panose="05000000000000000000" pitchFamily="2" charset="2"/>
              <a:buChar char="Ø"/>
            </a:pPr>
            <a:r>
              <a:rPr lang="en-US" dirty="0"/>
              <a:t>Set of Registers </a:t>
            </a:r>
          </a:p>
        </p:txBody>
      </p:sp>
      <p:grpSp>
        <p:nvGrpSpPr>
          <p:cNvPr id="4" name="مجموعة 3"/>
          <p:cNvGrpSpPr/>
          <p:nvPr/>
        </p:nvGrpSpPr>
        <p:grpSpPr>
          <a:xfrm>
            <a:off x="4141507" y="3351582"/>
            <a:ext cx="3958885" cy="2976788"/>
            <a:chOff x="4283968" y="3284984"/>
            <a:chExt cx="3958885" cy="2976788"/>
          </a:xfrm>
        </p:grpSpPr>
        <p:pic>
          <p:nvPicPr>
            <p:cNvPr id="11" name="Picture 9"/>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rcRect l="2950" t="3653" r="5668" b="17956"/>
            <a:stretch/>
          </p:blipFill>
          <p:spPr bwMode="auto">
            <a:xfrm>
              <a:off x="4283968" y="3284984"/>
              <a:ext cx="3958885" cy="2976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مستطيل 2"/>
            <p:cNvSpPr/>
            <p:nvPr/>
          </p:nvSpPr>
          <p:spPr>
            <a:xfrm>
              <a:off x="6444208" y="3536386"/>
              <a:ext cx="1685212" cy="2664296"/>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solidFill>
                    <a:prstClr val="black"/>
                  </a:solidFill>
                </a:ln>
                <a:solidFill>
                  <a:prstClr val="white"/>
                </a:solidFill>
                <a:effectLst/>
                <a:uLnTx/>
                <a:uFillTx/>
                <a:latin typeface="Calibri"/>
                <a:ea typeface="+mn-ea"/>
                <a:cs typeface="Arial" panose="020B0604020202020204" pitchFamily="34" charset="0"/>
              </a:endParaRPr>
            </a:p>
          </p:txBody>
        </p:sp>
      </p:grpSp>
    </p:spTree>
    <p:extLst>
      <p:ext uri="{BB962C8B-B14F-4D97-AF65-F5344CB8AC3E}">
        <p14:creationId xmlns:p14="http://schemas.microsoft.com/office/powerpoint/2010/main" val="246203556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Number Placeholder 1">
            <a:extLst>
              <a:ext uri="{FF2B5EF4-FFF2-40B4-BE49-F238E27FC236}">
                <a16:creationId xmlns:a16="http://schemas.microsoft.com/office/drawing/2014/main" id="{87095D84-B2B1-0E4A-97A6-765B2C0ADFD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F354BFB6-E2CF-564A-840B-8A333530143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60</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23907" name="Text Box 2">
            <a:extLst>
              <a:ext uri="{FF2B5EF4-FFF2-40B4-BE49-F238E27FC236}">
                <a16:creationId xmlns:a16="http://schemas.microsoft.com/office/drawing/2014/main" id="{2391B6EC-614B-1E47-9D60-9CB21650F267}"/>
              </a:ext>
            </a:extLst>
          </p:cNvPr>
          <p:cNvSpPr txBox="1">
            <a:spLocks noChangeArrowheads="1"/>
          </p:cNvSpPr>
          <p:nvPr/>
        </p:nvSpPr>
        <p:spPr bwMode="auto">
          <a:xfrm>
            <a:off x="1879600" y="5715000"/>
            <a:ext cx="44662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5.18  </a:t>
            </a:r>
            <a:r>
              <a:rPr kumimoji="0" lang="en-US" altLang="en-US" sz="18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Memory-mapped I/O addressing</a:t>
            </a:r>
          </a:p>
        </p:txBody>
      </p:sp>
      <p:pic>
        <p:nvPicPr>
          <p:cNvPr id="123908" name="Picture 3">
            <a:extLst>
              <a:ext uri="{FF2B5EF4-FFF2-40B4-BE49-F238E27FC236}">
                <a16:creationId xmlns:a16="http://schemas.microsoft.com/office/drawing/2014/main" id="{FD80EF7E-1C49-3149-95BC-CA15D3B346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87488"/>
            <a:ext cx="8474075" cy="377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989623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Slide Number Placeholder 1">
            <a:extLst>
              <a:ext uri="{FF2B5EF4-FFF2-40B4-BE49-F238E27FC236}">
                <a16:creationId xmlns:a16="http://schemas.microsoft.com/office/drawing/2014/main" id="{5CAC5E76-446D-E94E-9451-3976CB1DCFE6}"/>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5D64ABF8-FE8E-0C44-A6E2-7B26C445C21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61</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083394" name="Rectangle 2">
            <a:extLst>
              <a:ext uri="{FF2B5EF4-FFF2-40B4-BE49-F238E27FC236}">
                <a16:creationId xmlns:a16="http://schemas.microsoft.com/office/drawing/2014/main" id="{19C972C2-3C6C-D04B-8EA1-8DBB3436ECCB}"/>
              </a:ext>
            </a:extLst>
          </p:cNvPr>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3200" b="1" i="0" u="none" strike="noStrike" kern="1200" cap="none" spc="0" normalizeH="0" baseline="0" noProof="0">
              <a:ln>
                <a:noFill/>
              </a:ln>
              <a:solidFill>
                <a:srgbClr val="000000"/>
              </a:solidFill>
              <a:effectLst>
                <a:outerShdw blurRad="38100" dist="38100" dir="2700000" algn="tl">
                  <a:srgbClr val="FFFFFF"/>
                </a:outerShdw>
              </a:effectLst>
              <a:uLnTx/>
              <a:uFillTx/>
              <a:latin typeface="Times New Roman" panose="02020603050405020304" pitchFamily="18" charset="0"/>
              <a:ea typeface="+mn-ea"/>
              <a:cs typeface="+mn-cs"/>
            </a:endParaRPr>
          </a:p>
        </p:txBody>
      </p:sp>
      <p:sp>
        <p:nvSpPr>
          <p:cNvPr id="1083395" name="Text Box 3">
            <a:extLst>
              <a:ext uri="{FF2B5EF4-FFF2-40B4-BE49-F238E27FC236}">
                <a16:creationId xmlns:a16="http://schemas.microsoft.com/office/drawing/2014/main" id="{16C1DF4F-548E-E04D-A59D-9981BC17FC9A}"/>
              </a:ext>
            </a:extLst>
          </p:cNvPr>
          <p:cNvSpPr txBox="1">
            <a:spLocks noChangeArrowheads="1"/>
          </p:cNvSpPr>
          <p:nvPr/>
        </p:nvSpPr>
        <p:spPr bwMode="auto">
          <a:xfrm>
            <a:off x="228600" y="406400"/>
            <a:ext cx="5740400" cy="579438"/>
          </a:xfrm>
          <a:prstGeom prst="rect">
            <a:avLst/>
          </a:prstGeom>
          <a:noFill/>
          <a:ln>
            <a:noFill/>
          </a:ln>
          <a:effec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panose="02020603050405020304" pitchFamily="18" charset="0"/>
                <a:ea typeface="+mn-ea"/>
                <a:cs typeface="+mn-cs"/>
              </a:rPr>
              <a:t>5-5   PROGRAM EXECUTION</a:t>
            </a:r>
          </a:p>
        </p:txBody>
      </p:sp>
      <p:sp>
        <p:nvSpPr>
          <p:cNvPr id="125957" name="Text Box 4">
            <a:extLst>
              <a:ext uri="{FF2B5EF4-FFF2-40B4-BE49-F238E27FC236}">
                <a16:creationId xmlns:a16="http://schemas.microsoft.com/office/drawing/2014/main" id="{127F9655-6B66-864D-BE1B-053FCA7FCFE0}"/>
              </a:ext>
            </a:extLst>
          </p:cNvPr>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83397" name="Rectangle 5">
            <a:extLst>
              <a:ext uri="{FF2B5EF4-FFF2-40B4-BE49-F238E27FC236}">
                <a16:creationId xmlns:a16="http://schemas.microsoft.com/office/drawing/2014/main" id="{DE47B678-FA30-1040-9102-9C59C853E459}"/>
              </a:ext>
            </a:extLst>
          </p:cNvPr>
          <p:cNvSpPr>
            <a:spLocks noChangeArrowheads="1"/>
          </p:cNvSpPr>
          <p:nvPr/>
        </p:nvSpPr>
        <p:spPr bwMode="auto">
          <a:xfrm>
            <a:off x="152400" y="1513860"/>
            <a:ext cx="8229600" cy="2523768"/>
          </a:xfrm>
          <a:prstGeom prst="rect">
            <a:avLst/>
          </a:prstGeom>
          <a:noFill/>
          <a:ln>
            <a:noFill/>
          </a:ln>
          <a:effectLst/>
        </p:spPr>
        <p:txBody>
          <a:bodyPr anchor="ctr">
            <a:spAutoFit/>
          </a:bodyPr>
          <a:lstStyle/>
          <a:p>
            <a:pPr algn="just" eaLnBrk="1" hangingPunct="1">
              <a:defRPr/>
            </a:pPr>
            <a:r>
              <a:rPr lang="en-US" altLang="en-US" sz="2600" b="0" i="0" baseline="0" dirty="0">
                <a:solidFill>
                  <a:srgbClr val="0070C0"/>
                </a:solidFill>
                <a:latin typeface="Calibri" panose="020F0502020204030204" pitchFamily="34" charset="0"/>
                <a:cs typeface="Calibri" panose="020F0502020204030204" pitchFamily="34" charset="0"/>
              </a:rPr>
              <a:t>Today, </a:t>
            </a:r>
            <a:r>
              <a:rPr lang="en-US" altLang="en-US" sz="2600" b="0" i="0" baseline="0" dirty="0">
                <a:solidFill>
                  <a:srgbClr val="C00000"/>
                </a:solidFill>
                <a:latin typeface="Calibri" panose="020F0502020204030204" pitchFamily="34" charset="0"/>
                <a:cs typeface="Calibri" panose="020F0502020204030204" pitchFamily="34" charset="0"/>
              </a:rPr>
              <a:t>general-purpose computers </a:t>
            </a:r>
            <a:r>
              <a:rPr lang="en-US" altLang="en-US" sz="2600" b="0" i="0" baseline="0" dirty="0">
                <a:solidFill>
                  <a:srgbClr val="0070C0"/>
                </a:solidFill>
                <a:latin typeface="Calibri" panose="020F0502020204030204" pitchFamily="34" charset="0"/>
                <a:cs typeface="Calibri" panose="020F0502020204030204" pitchFamily="34" charset="0"/>
              </a:rPr>
              <a:t>use a set of instructions called </a:t>
            </a:r>
            <a:r>
              <a:rPr lang="en-US" altLang="en-US" sz="2600" b="0" i="0" baseline="0" dirty="0">
                <a:solidFill>
                  <a:srgbClr val="C00000"/>
                </a:solidFill>
                <a:latin typeface="Calibri" panose="020F0502020204030204" pitchFamily="34" charset="0"/>
                <a:cs typeface="Calibri" panose="020F0502020204030204" pitchFamily="34" charset="0"/>
              </a:rPr>
              <a:t>a program to process data</a:t>
            </a:r>
            <a:r>
              <a:rPr lang="en-US" altLang="en-US" sz="2600" b="0" i="0" baseline="0" dirty="0">
                <a:solidFill>
                  <a:srgbClr val="0070C0"/>
                </a:solidFill>
                <a:latin typeface="Calibri" panose="020F0502020204030204" pitchFamily="34" charset="0"/>
                <a:cs typeface="Calibri" panose="020F0502020204030204" pitchFamily="34" charset="0"/>
              </a:rPr>
              <a:t>. </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US" altLang="en-US" sz="2800" b="0" i="0" u="none" strike="noStrike" kern="1200" cap="none" spc="0" normalizeH="0" baseline="0" noProof="0" dirty="0">
              <a:ln>
                <a:noFill/>
              </a:ln>
              <a:solidFill>
                <a:srgbClr val="0070C0"/>
              </a:solidFill>
              <a:effectLst>
                <a:outerShdw blurRad="38100" dist="38100" dir="2700000" algn="tl">
                  <a:srgbClr val="C0C0C0"/>
                </a:outerShdw>
              </a:effectLst>
              <a:uLnTx/>
              <a:uFillTx/>
              <a:latin typeface="Calibri" panose="020F0502020204030204" pitchFamily="34" charset="0"/>
              <a:cs typeface="Calibri" panose="020F0502020204030204"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lang="en-US" altLang="en-US" sz="2600" b="0" i="0" baseline="0" dirty="0">
                <a:solidFill>
                  <a:srgbClr val="0070C0"/>
                </a:solidFill>
                <a:latin typeface="Calibri" panose="020F0502020204030204" pitchFamily="34" charset="0"/>
                <a:cs typeface="Calibri" panose="020F0502020204030204" pitchFamily="34" charset="0"/>
              </a:rPr>
              <a:t>A computer </a:t>
            </a:r>
            <a:r>
              <a:rPr lang="en-US" altLang="en-US" sz="2600" b="0" i="0" baseline="0" dirty="0">
                <a:solidFill>
                  <a:srgbClr val="00B0F0"/>
                </a:solidFill>
                <a:latin typeface="Calibri" panose="020F0502020204030204" pitchFamily="34" charset="0"/>
                <a:cs typeface="Calibri" panose="020F0502020204030204" pitchFamily="34" charset="0"/>
              </a:rPr>
              <a:t>executes the program </a:t>
            </a:r>
            <a:r>
              <a:rPr lang="en-US" altLang="en-US" sz="2600" b="0" i="0" baseline="0" dirty="0">
                <a:solidFill>
                  <a:srgbClr val="0070C0"/>
                </a:solidFill>
                <a:latin typeface="Calibri" panose="020F0502020204030204" pitchFamily="34" charset="0"/>
                <a:cs typeface="Calibri" panose="020F0502020204030204" pitchFamily="34" charset="0"/>
              </a:rPr>
              <a:t>to </a:t>
            </a:r>
            <a:r>
              <a:rPr lang="en-US" altLang="en-US" sz="2600" b="0" i="0" u="sng" baseline="0" dirty="0">
                <a:solidFill>
                  <a:srgbClr val="0070C0"/>
                </a:solidFill>
                <a:latin typeface="Calibri" panose="020F0502020204030204" pitchFamily="34" charset="0"/>
                <a:cs typeface="Calibri" panose="020F0502020204030204" pitchFamily="34" charset="0"/>
              </a:rPr>
              <a:t>create output </a:t>
            </a:r>
            <a:r>
              <a:rPr lang="en-US" altLang="en-US" sz="2600" b="0" i="0" baseline="0" dirty="0">
                <a:solidFill>
                  <a:srgbClr val="0070C0"/>
                </a:solidFill>
                <a:latin typeface="Calibri" panose="020F0502020204030204" pitchFamily="34" charset="0"/>
                <a:cs typeface="Calibri" panose="020F0502020204030204" pitchFamily="34" charset="0"/>
              </a:rPr>
              <a:t>data from </a:t>
            </a:r>
            <a:r>
              <a:rPr lang="en-US" altLang="en-US" sz="2600" b="0" i="0" u="sng" baseline="0" dirty="0">
                <a:solidFill>
                  <a:srgbClr val="0070C0"/>
                </a:solidFill>
                <a:latin typeface="Calibri" panose="020F0502020204030204" pitchFamily="34" charset="0"/>
                <a:cs typeface="Calibri" panose="020F0502020204030204" pitchFamily="34" charset="0"/>
              </a:rPr>
              <a:t>input data</a:t>
            </a:r>
            <a:r>
              <a:rPr lang="en-US" altLang="en-US" sz="2600" b="0" i="0" baseline="0" dirty="0">
                <a:solidFill>
                  <a:srgbClr val="0070C0"/>
                </a:solidFill>
                <a:latin typeface="Calibri" panose="020F0502020204030204" pitchFamily="34" charset="0"/>
                <a:cs typeface="Calibri" panose="020F0502020204030204" pitchFamily="34" charset="0"/>
              </a:rPr>
              <a:t>. Both the program and the data are stored in memory.</a:t>
            </a:r>
          </a:p>
        </p:txBody>
      </p:sp>
    </p:spTree>
    <p:extLst>
      <p:ext uri="{BB962C8B-B14F-4D97-AF65-F5344CB8AC3E}">
        <p14:creationId xmlns:p14="http://schemas.microsoft.com/office/powerpoint/2010/main" val="6959109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Number Placeholder 1">
            <a:extLst>
              <a:ext uri="{FF2B5EF4-FFF2-40B4-BE49-F238E27FC236}">
                <a16:creationId xmlns:a16="http://schemas.microsoft.com/office/drawing/2014/main" id="{EB7BBEAE-9769-0544-84AF-7890F59E409C}"/>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8407873-6364-3445-A5C4-820B94FAE3A0}"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28003" name="Text Box 2">
            <a:extLst>
              <a:ext uri="{FF2B5EF4-FFF2-40B4-BE49-F238E27FC236}">
                <a16:creationId xmlns:a16="http://schemas.microsoft.com/office/drawing/2014/main" id="{B5A58DA0-5CDA-9849-B528-BA48745852EF}"/>
              </a:ext>
            </a:extLst>
          </p:cNvPr>
          <p:cNvSpPr txBox="1">
            <a:spLocks noChangeArrowheads="1"/>
          </p:cNvSpPr>
          <p:nvPr/>
        </p:nvSpPr>
        <p:spPr bwMode="auto">
          <a:xfrm>
            <a:off x="0" y="0"/>
            <a:ext cx="25551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0" i="0" u="sng"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Machine cycle</a:t>
            </a:r>
          </a:p>
        </p:txBody>
      </p:sp>
      <p:sp>
        <p:nvSpPr>
          <p:cNvPr id="128004" name="Rectangle 3">
            <a:extLst>
              <a:ext uri="{FF2B5EF4-FFF2-40B4-BE49-F238E27FC236}">
                <a16:creationId xmlns:a16="http://schemas.microsoft.com/office/drawing/2014/main" id="{43F8AFBC-9F1B-6842-81A8-6E25F4853456}"/>
              </a:ext>
            </a:extLst>
          </p:cNvPr>
          <p:cNvSpPr>
            <a:spLocks noChangeArrowheads="1"/>
          </p:cNvSpPr>
          <p:nvPr/>
        </p:nvSpPr>
        <p:spPr bwMode="auto">
          <a:xfrm>
            <a:off x="228600" y="769418"/>
            <a:ext cx="8458200" cy="169277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lang="en-US" altLang="en-US" sz="2600" b="0" i="0" baseline="0" dirty="0">
                <a:solidFill>
                  <a:srgbClr val="0070C0"/>
                </a:solidFill>
                <a:latin typeface="Calibri" panose="020F0502020204030204" pitchFamily="34" charset="0"/>
                <a:cs typeface="Calibri" panose="020F0502020204030204" pitchFamily="34" charset="0"/>
              </a:rPr>
              <a:t>The CPU uses </a:t>
            </a:r>
            <a:r>
              <a:rPr lang="en-US" altLang="en-US" sz="2600" b="0" i="0" baseline="0" dirty="0">
                <a:solidFill>
                  <a:srgbClr val="C00000"/>
                </a:solidFill>
                <a:latin typeface="Calibri" panose="020F0502020204030204" pitchFamily="34" charset="0"/>
                <a:cs typeface="Calibri" panose="020F0502020204030204" pitchFamily="34" charset="0"/>
              </a:rPr>
              <a:t>repeating machine cycles </a:t>
            </a:r>
            <a:r>
              <a:rPr lang="en-US" altLang="en-US" sz="2600" b="0" i="0" baseline="0" dirty="0">
                <a:solidFill>
                  <a:srgbClr val="0070C0"/>
                </a:solidFill>
                <a:latin typeface="Calibri" panose="020F0502020204030204" pitchFamily="34" charset="0"/>
                <a:cs typeface="Calibri" panose="020F0502020204030204" pitchFamily="34" charset="0"/>
              </a:rPr>
              <a:t>to execute instructions in the program</a:t>
            </a:r>
            <a:r>
              <a:rPr lang="en-US" altLang="en-US" sz="2600" b="0" i="0" baseline="0" dirty="0">
                <a:solidFill>
                  <a:srgbClr val="C00000"/>
                </a:solidFill>
                <a:latin typeface="Calibri" panose="020F0502020204030204" pitchFamily="34" charset="0"/>
                <a:cs typeface="Calibri" panose="020F0502020204030204" pitchFamily="34" charset="0"/>
              </a:rPr>
              <a:t>, one by one</a:t>
            </a:r>
            <a:r>
              <a:rPr lang="en-US" altLang="en-US" sz="2600" b="0" i="0" baseline="0" dirty="0">
                <a:solidFill>
                  <a:srgbClr val="0070C0"/>
                </a:solidFill>
                <a:latin typeface="Calibri" panose="020F0502020204030204" pitchFamily="34" charset="0"/>
                <a:cs typeface="Calibri" panose="020F0502020204030204" pitchFamily="34" charset="0"/>
              </a:rPr>
              <a:t>, </a:t>
            </a:r>
            <a:r>
              <a:rPr lang="en-US" altLang="en-US" sz="2600" b="0" i="0" baseline="0" dirty="0">
                <a:solidFill>
                  <a:srgbClr val="00CC00"/>
                </a:solidFill>
                <a:latin typeface="Calibri" panose="020F0502020204030204" pitchFamily="34" charset="0"/>
                <a:cs typeface="Calibri" panose="020F0502020204030204" pitchFamily="34" charset="0"/>
              </a:rPr>
              <a:t>from beginning to end</a:t>
            </a:r>
            <a:r>
              <a:rPr lang="en-US" altLang="en-US" sz="2600" b="0" i="0" baseline="0" dirty="0">
                <a:solidFill>
                  <a:srgbClr val="0070C0"/>
                </a:solidFill>
                <a:latin typeface="Calibri" panose="020F0502020204030204" pitchFamily="34" charset="0"/>
                <a:cs typeface="Calibri" panose="020F0502020204030204" pitchFamily="34" charset="0"/>
              </a:rPr>
              <a:t>. A </a:t>
            </a:r>
            <a:r>
              <a:rPr lang="en-US" altLang="en-US" sz="2600" b="0" i="0" baseline="0" dirty="0">
                <a:solidFill>
                  <a:srgbClr val="00B0F0"/>
                </a:solidFill>
                <a:latin typeface="Calibri" panose="020F0502020204030204" pitchFamily="34" charset="0"/>
                <a:cs typeface="Calibri" panose="020F0502020204030204" pitchFamily="34" charset="0"/>
              </a:rPr>
              <a:t>simplified cycle</a:t>
            </a:r>
            <a:r>
              <a:rPr lang="en-US" altLang="en-US" sz="2600" b="0" i="0" baseline="0" dirty="0">
                <a:solidFill>
                  <a:srgbClr val="0070C0"/>
                </a:solidFill>
                <a:latin typeface="Calibri" panose="020F0502020204030204" pitchFamily="34" charset="0"/>
                <a:cs typeface="Calibri" panose="020F0502020204030204" pitchFamily="34" charset="0"/>
              </a:rPr>
              <a:t> can consist of three phases: </a:t>
            </a:r>
            <a:r>
              <a:rPr lang="en-US" altLang="en-US" sz="2600" b="0" i="0" baseline="0" dirty="0">
                <a:solidFill>
                  <a:srgbClr val="6666FF"/>
                </a:solidFill>
                <a:latin typeface="Calibri" panose="020F0502020204030204" pitchFamily="34" charset="0"/>
                <a:cs typeface="Calibri" panose="020F0502020204030204" pitchFamily="34" charset="0"/>
              </a:rPr>
              <a:t>fetch, decode and execute </a:t>
            </a:r>
            <a:r>
              <a:rPr kumimoji="0" lang="en-US" altLang="en-US" sz="26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(Figure 5.19).</a:t>
            </a:r>
          </a:p>
        </p:txBody>
      </p:sp>
      <p:sp>
        <p:nvSpPr>
          <p:cNvPr id="128005" name="Text Box 4">
            <a:extLst>
              <a:ext uri="{FF2B5EF4-FFF2-40B4-BE49-F238E27FC236}">
                <a16:creationId xmlns:a16="http://schemas.microsoft.com/office/drawing/2014/main" id="{66599DF3-B78F-114A-98F9-9FB59C25C84F}"/>
              </a:ext>
            </a:extLst>
          </p:cNvPr>
          <p:cNvSpPr txBox="1">
            <a:spLocks noChangeArrowheads="1"/>
          </p:cNvSpPr>
          <p:nvPr/>
        </p:nvSpPr>
        <p:spPr bwMode="auto">
          <a:xfrm>
            <a:off x="3581400" y="5723047"/>
            <a:ext cx="31846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5.19  </a:t>
            </a:r>
            <a:r>
              <a:rPr kumimoji="0" lang="en-US" altLang="en-US" sz="1800" b="1"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steps of a cycle</a:t>
            </a:r>
          </a:p>
        </p:txBody>
      </p:sp>
      <p:pic>
        <p:nvPicPr>
          <p:cNvPr id="128006" name="Picture 6">
            <a:extLst>
              <a:ext uri="{FF2B5EF4-FFF2-40B4-BE49-F238E27FC236}">
                <a16:creationId xmlns:a16="http://schemas.microsoft.com/office/drawing/2014/main" id="{FBFAFFD0-5899-D246-AFE9-772BD6273B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94" y="2622214"/>
            <a:ext cx="7897812" cy="279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40163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1">
            <a:extLst>
              <a:ext uri="{FF2B5EF4-FFF2-40B4-BE49-F238E27FC236}">
                <a16:creationId xmlns:a16="http://schemas.microsoft.com/office/drawing/2014/main" id="{62D688A1-761F-434A-8980-EAEF89C3D3E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EE9BA22B-4222-3A4B-A381-950B11121E6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pic>
        <p:nvPicPr>
          <p:cNvPr id="130051" name="Picture 2">
            <a:extLst>
              <a:ext uri="{FF2B5EF4-FFF2-40B4-BE49-F238E27FC236}">
                <a16:creationId xmlns:a16="http://schemas.microsoft.com/office/drawing/2014/main" id="{066BF64A-C52F-1345-BAB0-0AE361E2201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7540625"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2" name="Rectangle 3">
            <a:extLst>
              <a:ext uri="{FF2B5EF4-FFF2-40B4-BE49-F238E27FC236}">
                <a16:creationId xmlns:a16="http://schemas.microsoft.com/office/drawing/2014/main" id="{10003645-06B0-6C49-8D8D-2A8F894B4356}"/>
              </a:ext>
            </a:extLst>
          </p:cNvPr>
          <p:cNvSpPr>
            <a:spLocks noChangeArrowheads="1"/>
          </p:cNvSpPr>
          <p:nvPr/>
        </p:nvSpPr>
        <p:spPr bwMode="auto">
          <a:xfrm>
            <a:off x="644893" y="3962400"/>
            <a:ext cx="76962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ar-SA" sz="2000" b="0" i="0" baseline="0" dirty="0">
                <a:solidFill>
                  <a:srgbClr val="C00000"/>
                </a:solidFill>
                <a:latin typeface="Calibri" panose="020F0502020204030204" pitchFamily="34" charset="0"/>
                <a:cs typeface="Calibri" panose="020F0502020204030204" pitchFamily="34" charset="0"/>
              </a:rPr>
              <a:t>Four steps of Machine cycle</a:t>
            </a:r>
          </a:p>
          <a:p>
            <a:pPr marL="403225" marR="0" lvl="0" indent="-222250" algn="l" defTabSz="914400" rtl="0" eaLnBrk="0" fontAlgn="base" latinLnBrk="0" hangingPunct="0">
              <a:lnSpc>
                <a:spcPct val="100000"/>
              </a:lnSpc>
              <a:spcBef>
                <a:spcPct val="0"/>
              </a:spcBef>
              <a:spcAft>
                <a:spcPct val="0"/>
              </a:spcAft>
              <a:buClrTx/>
              <a:buSzTx/>
              <a:buFont typeface="+mj-lt"/>
              <a:buAutoNum type="arabicPeriod"/>
              <a:defRPr/>
            </a:pPr>
            <a:r>
              <a:rPr lang="en-US" altLang="ar-SA" sz="2000" b="0" i="0" baseline="0" dirty="0">
                <a:solidFill>
                  <a:srgbClr val="0070C0"/>
                </a:solidFill>
                <a:latin typeface="Calibri" panose="020F0502020204030204" pitchFamily="34" charset="0"/>
                <a:cs typeface="Calibri" panose="020F0502020204030204" pitchFamily="34" charset="0"/>
              </a:rPr>
              <a:t>Fetch - Retrieve an instruction from the memory.</a:t>
            </a:r>
          </a:p>
          <a:p>
            <a:pPr marL="403225" marR="0" lvl="0" indent="-222250" algn="l" defTabSz="914400" rtl="0" eaLnBrk="0" fontAlgn="base" latinLnBrk="0" hangingPunct="0">
              <a:lnSpc>
                <a:spcPct val="100000"/>
              </a:lnSpc>
              <a:spcBef>
                <a:spcPct val="0"/>
              </a:spcBef>
              <a:spcAft>
                <a:spcPct val="0"/>
              </a:spcAft>
              <a:buClrTx/>
              <a:buSzTx/>
              <a:buFont typeface="+mj-lt"/>
              <a:buAutoNum type="arabicPeriod"/>
              <a:defRPr/>
            </a:pPr>
            <a:r>
              <a:rPr lang="en-US" altLang="ar-SA" sz="2000" b="0" i="0" baseline="0" dirty="0">
                <a:solidFill>
                  <a:srgbClr val="0070C0"/>
                </a:solidFill>
                <a:latin typeface="Calibri" panose="020F0502020204030204" pitchFamily="34" charset="0"/>
                <a:cs typeface="Calibri" panose="020F0502020204030204" pitchFamily="34" charset="0"/>
              </a:rPr>
              <a:t>Decode - Translate the retrieved instruction into a series of computer commands.</a:t>
            </a:r>
          </a:p>
          <a:p>
            <a:pPr marL="403225" marR="0" lvl="0" indent="-222250" algn="l" defTabSz="914400" rtl="0" eaLnBrk="0" fontAlgn="base" latinLnBrk="0" hangingPunct="0">
              <a:lnSpc>
                <a:spcPct val="100000"/>
              </a:lnSpc>
              <a:spcBef>
                <a:spcPct val="0"/>
              </a:spcBef>
              <a:spcAft>
                <a:spcPct val="0"/>
              </a:spcAft>
              <a:buClrTx/>
              <a:buSzTx/>
              <a:buFont typeface="+mj-lt"/>
              <a:buAutoNum type="arabicPeriod"/>
              <a:defRPr/>
            </a:pPr>
            <a:r>
              <a:rPr lang="en-US" altLang="ar-SA" sz="2000" b="0" i="0" baseline="0" dirty="0">
                <a:solidFill>
                  <a:srgbClr val="0070C0"/>
                </a:solidFill>
                <a:latin typeface="Calibri" panose="020F0502020204030204" pitchFamily="34" charset="0"/>
                <a:cs typeface="Calibri" panose="020F0502020204030204" pitchFamily="34" charset="0"/>
              </a:rPr>
              <a:t>Execute - Execute the computer commands.</a:t>
            </a:r>
          </a:p>
          <a:p>
            <a:pPr marL="403225" marR="0" lvl="0" indent="-222250" algn="l" defTabSz="914400" rtl="0" eaLnBrk="0" fontAlgn="base" latinLnBrk="0" hangingPunct="0">
              <a:lnSpc>
                <a:spcPct val="100000"/>
              </a:lnSpc>
              <a:spcBef>
                <a:spcPct val="0"/>
              </a:spcBef>
              <a:spcAft>
                <a:spcPct val="0"/>
              </a:spcAft>
              <a:buClrTx/>
              <a:buSzTx/>
              <a:buFont typeface="+mj-lt"/>
              <a:buAutoNum type="arabicPeriod"/>
              <a:defRPr/>
            </a:pPr>
            <a:r>
              <a:rPr lang="en-US" altLang="ar-SA" sz="2000" b="0" i="0" baseline="0" dirty="0">
                <a:solidFill>
                  <a:srgbClr val="0070C0"/>
                </a:solidFill>
                <a:latin typeface="Calibri" panose="020F0502020204030204" pitchFamily="34" charset="0"/>
                <a:cs typeface="Calibri" panose="020F0502020204030204" pitchFamily="34" charset="0"/>
              </a:rPr>
              <a:t>Store – Write the results back in memory.</a:t>
            </a:r>
          </a:p>
        </p:txBody>
      </p:sp>
    </p:spTree>
    <p:extLst>
      <p:ext uri="{BB962C8B-B14F-4D97-AF65-F5344CB8AC3E}">
        <p14:creationId xmlns:p14="http://schemas.microsoft.com/office/powerpoint/2010/main" val="41416310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1">
            <a:extLst>
              <a:ext uri="{FF2B5EF4-FFF2-40B4-BE49-F238E27FC236}">
                <a16:creationId xmlns:a16="http://schemas.microsoft.com/office/drawing/2014/main" id="{C618D56F-66CE-EB44-8055-56CC6251730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6FB3604-2F6D-8B4F-A920-71A2DDF92E3F}"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31075" name="Text Box 2">
            <a:extLst>
              <a:ext uri="{FF2B5EF4-FFF2-40B4-BE49-F238E27FC236}">
                <a16:creationId xmlns:a16="http://schemas.microsoft.com/office/drawing/2014/main" id="{F536B207-8940-9845-AB5D-B6490C628FFC}"/>
              </a:ext>
            </a:extLst>
          </p:cNvPr>
          <p:cNvSpPr txBox="1">
            <a:spLocks noChangeArrowheads="1"/>
          </p:cNvSpPr>
          <p:nvPr/>
        </p:nvSpPr>
        <p:spPr bwMode="auto">
          <a:xfrm>
            <a:off x="127195" y="182562"/>
            <a:ext cx="41878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Input/output operation</a:t>
            </a:r>
          </a:p>
        </p:txBody>
      </p:sp>
      <p:sp>
        <p:nvSpPr>
          <p:cNvPr id="131076" name="Rectangle 3">
            <a:extLst>
              <a:ext uri="{FF2B5EF4-FFF2-40B4-BE49-F238E27FC236}">
                <a16:creationId xmlns:a16="http://schemas.microsoft.com/office/drawing/2014/main" id="{FD7700BC-BEE5-DC43-901B-A6A205FB8802}"/>
              </a:ext>
            </a:extLst>
          </p:cNvPr>
          <p:cNvSpPr>
            <a:spLocks noChangeArrowheads="1"/>
          </p:cNvSpPr>
          <p:nvPr/>
        </p:nvSpPr>
        <p:spPr bwMode="auto">
          <a:xfrm>
            <a:off x="127195" y="914400"/>
            <a:ext cx="8572500" cy="249299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Commands are required to transfer data from I/O devices to the CPU and memory.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Because I/O devices operate at much slower speeds than the CPU</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operation of the CPU must be somehow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synchronized with the I/O devices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Three methods have been devised for this synchronization:</a:t>
            </a:r>
          </a:p>
        </p:txBody>
      </p:sp>
      <p:sp>
        <p:nvSpPr>
          <p:cNvPr id="131077" name="Rectangle 6">
            <a:extLst>
              <a:ext uri="{FF2B5EF4-FFF2-40B4-BE49-F238E27FC236}">
                <a16:creationId xmlns:a16="http://schemas.microsoft.com/office/drawing/2014/main" id="{43FA6EC4-B1D3-6A42-8CE4-2E7E501E047F}"/>
              </a:ext>
            </a:extLst>
          </p:cNvPr>
          <p:cNvSpPr>
            <a:spLocks noChangeArrowheads="1"/>
          </p:cNvSpPr>
          <p:nvPr/>
        </p:nvSpPr>
        <p:spPr bwMode="auto">
          <a:xfrm>
            <a:off x="457200" y="3540539"/>
            <a:ext cx="5257800" cy="1692771"/>
          </a:xfrm>
          <a:prstGeom prst="rect">
            <a:avLst/>
          </a:prstGeom>
          <a:solidFill>
            <a:srgbClr val="CC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457200" marR="0" lvl="0" indent="-457200" defTabSz="914400" rtl="0" eaLnBrk="0" fontAlgn="base" latinLnBrk="0" hangingPunct="0">
              <a:lnSpc>
                <a:spcPct val="100000"/>
              </a:lnSpc>
              <a:spcBef>
                <a:spcPct val="0"/>
              </a:spcBef>
              <a:spcAft>
                <a:spcPct val="50000"/>
              </a:spcAft>
              <a:buClrTx/>
              <a:buSzTx/>
              <a:buFont typeface="Arial" panose="020B0604020202020204" pitchFamily="34" charset="0"/>
              <a:buChar char="•"/>
              <a:tabLst/>
              <a:defRPr/>
            </a:pPr>
            <a:r>
              <a:rPr lang="en-US" altLang="en-US" sz="2600" b="0" i="0" baseline="0" dirty="0">
                <a:solidFill>
                  <a:srgbClr val="0070C0"/>
                </a:solidFill>
                <a:latin typeface="Calibri" panose="020F0502020204030204" pitchFamily="34" charset="0"/>
                <a:cs typeface="Calibri" panose="020F0502020204030204" pitchFamily="34" charset="0"/>
              </a:rPr>
              <a:t>Programmed I/O</a:t>
            </a:r>
          </a:p>
          <a:p>
            <a:pPr marL="342900" marR="0" lvl="0" indent="-342900" defTabSz="914400" rtl="0" eaLnBrk="0" fontAlgn="base" latinLnBrk="0" hangingPunct="0">
              <a:lnSpc>
                <a:spcPct val="100000"/>
              </a:lnSpc>
              <a:spcBef>
                <a:spcPct val="0"/>
              </a:spcBef>
              <a:spcAft>
                <a:spcPct val="50000"/>
              </a:spcAft>
              <a:buClrTx/>
              <a:buSzTx/>
              <a:buFont typeface="Arial" panose="020B0604020202020204" pitchFamily="34" charset="0"/>
              <a:buChar char="•"/>
              <a:tabLst/>
              <a:defRPr/>
            </a:pPr>
            <a:r>
              <a:rPr lang="en-US" altLang="en-US" sz="2600" b="0" i="0" baseline="0" dirty="0">
                <a:solidFill>
                  <a:srgbClr val="0070C0"/>
                </a:solidFill>
                <a:latin typeface="Calibri" panose="020F0502020204030204" pitchFamily="34" charset="0"/>
                <a:cs typeface="Calibri" panose="020F0502020204030204" pitchFamily="34" charset="0"/>
              </a:rPr>
              <a:t> Interrupt driven I/O</a:t>
            </a:r>
          </a:p>
          <a:p>
            <a:pPr marL="342900" marR="0" lvl="0" indent="-342900" defTabSz="914400" rtl="0" eaLnBrk="0" fontAlgn="base" latinLnBrk="0" hangingPunct="0">
              <a:lnSpc>
                <a:spcPct val="100000"/>
              </a:lnSpc>
              <a:spcBef>
                <a:spcPct val="0"/>
              </a:spcBef>
              <a:spcAft>
                <a:spcPct val="50000"/>
              </a:spcAft>
              <a:buClrTx/>
              <a:buSzTx/>
              <a:buFont typeface="Arial" panose="020B0604020202020204" pitchFamily="34" charset="0"/>
              <a:buChar char="•"/>
              <a:tabLst/>
              <a:defRPr/>
            </a:pPr>
            <a:r>
              <a:rPr lang="en-US" altLang="en-US" sz="2600" b="0" i="0" baseline="0" dirty="0">
                <a:solidFill>
                  <a:srgbClr val="0070C0"/>
                </a:solidFill>
                <a:latin typeface="Calibri" panose="020F0502020204030204" pitchFamily="34" charset="0"/>
                <a:cs typeface="Calibri" panose="020F0502020204030204" pitchFamily="34" charset="0"/>
              </a:rPr>
              <a:t> Direct memory access (DMA)</a:t>
            </a:r>
          </a:p>
        </p:txBody>
      </p:sp>
    </p:spTree>
    <p:extLst>
      <p:ext uri="{BB962C8B-B14F-4D97-AF65-F5344CB8AC3E}">
        <p14:creationId xmlns:p14="http://schemas.microsoft.com/office/powerpoint/2010/main" val="9807298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Number Placeholder 1">
            <a:extLst>
              <a:ext uri="{FF2B5EF4-FFF2-40B4-BE49-F238E27FC236}">
                <a16:creationId xmlns:a16="http://schemas.microsoft.com/office/drawing/2014/main" id="{CB4637D2-EAD6-6A4A-B117-29395F398CF5}"/>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86B193B-8FF8-3744-8268-0D6135B56A68}"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33123" name="Text Box 2">
            <a:extLst>
              <a:ext uri="{FF2B5EF4-FFF2-40B4-BE49-F238E27FC236}">
                <a16:creationId xmlns:a16="http://schemas.microsoft.com/office/drawing/2014/main" id="{16F83E9C-26A7-D647-A7FD-C8AD19E372FF}"/>
              </a:ext>
            </a:extLst>
          </p:cNvPr>
          <p:cNvSpPr txBox="1">
            <a:spLocks noChangeArrowheads="1"/>
          </p:cNvSpPr>
          <p:nvPr/>
        </p:nvSpPr>
        <p:spPr bwMode="auto">
          <a:xfrm>
            <a:off x="76200" y="307579"/>
            <a:ext cx="59194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Synchronization (</a:t>
            </a:r>
            <a:r>
              <a:rPr kumimoji="0" lang="en-US" altLang="en-US" sz="3200" b="1" i="0" u="none" strike="noStrike" kern="1200" cap="none" spc="0" normalizeH="0" baseline="0" noProof="0" dirty="0" err="1">
                <a:ln>
                  <a:noFill/>
                </a:ln>
                <a:solidFill>
                  <a:srgbClr val="FF0000"/>
                </a:solidFill>
                <a:effectLst/>
                <a:uLnTx/>
                <a:uFillTx/>
                <a:latin typeface="Calibri" panose="020F0502020204030204" pitchFamily="34" charset="0"/>
                <a:cs typeface="Calibri" panose="020F0502020204030204" pitchFamily="34" charset="0"/>
              </a:rPr>
              <a:t>Progrmmed</a:t>
            </a: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 I/O)</a:t>
            </a:r>
          </a:p>
        </p:txBody>
      </p:sp>
      <p:sp>
        <p:nvSpPr>
          <p:cNvPr id="133124" name="Rectangle 3">
            <a:extLst>
              <a:ext uri="{FF2B5EF4-FFF2-40B4-BE49-F238E27FC236}">
                <a16:creationId xmlns:a16="http://schemas.microsoft.com/office/drawing/2014/main" id="{4DD94B42-0CA0-084B-94FA-77615606D849}"/>
              </a:ext>
            </a:extLst>
          </p:cNvPr>
          <p:cNvSpPr>
            <a:spLocks noChangeArrowheads="1"/>
          </p:cNvSpPr>
          <p:nvPr/>
        </p:nvSpPr>
        <p:spPr bwMode="auto">
          <a:xfrm>
            <a:off x="228600" y="1066800"/>
            <a:ext cx="8915400" cy="48936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Synchronization is very primitive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457200" marR="0" lvl="0" indent="-225425"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waits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for the I/O device</a:t>
            </a:r>
          </a:p>
          <a:p>
            <a:pPr marL="457200" marR="0" lvl="0" indent="-225425"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transfer of data between I/O device and CPU is done by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instruction in the program</a:t>
            </a:r>
          </a:p>
          <a:p>
            <a:pPr marL="457200" marR="0" lvl="0" indent="-225425"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When the CPU encounters an I/O instruction, it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does nothing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else until the data transfer is complete</a:t>
            </a:r>
          </a:p>
          <a:p>
            <a:pPr marL="457200" marR="0" lvl="0" indent="-225425"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constantly checks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status of the I/O device </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40572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Number Placeholder 1">
            <a:extLst>
              <a:ext uri="{FF2B5EF4-FFF2-40B4-BE49-F238E27FC236}">
                <a16:creationId xmlns:a16="http://schemas.microsoft.com/office/drawing/2014/main" id="{1B388FD2-B344-874D-B38A-E07087D9647F}"/>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83FB6564-7CC7-DB4E-BCBC-B1EB0F0E80A1}"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66</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35171" name="Text Box 2">
            <a:extLst>
              <a:ext uri="{FF2B5EF4-FFF2-40B4-BE49-F238E27FC236}">
                <a16:creationId xmlns:a16="http://schemas.microsoft.com/office/drawing/2014/main" id="{4FCEE6A3-C821-E344-82B9-F1229A209CD3}"/>
              </a:ext>
            </a:extLst>
          </p:cNvPr>
          <p:cNvSpPr txBox="1">
            <a:spLocks noChangeArrowheads="1"/>
          </p:cNvSpPr>
          <p:nvPr/>
        </p:nvSpPr>
        <p:spPr bwMode="auto">
          <a:xfrm>
            <a:off x="228600" y="386574"/>
            <a:ext cx="59194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Synchronization (</a:t>
            </a:r>
            <a:r>
              <a:rPr kumimoji="0" lang="en-US" altLang="en-US" sz="3200" b="1" i="0" u="none" strike="noStrike" kern="1200" cap="none" spc="0" normalizeH="0" baseline="0" noProof="0" dirty="0" err="1">
                <a:ln>
                  <a:noFill/>
                </a:ln>
                <a:solidFill>
                  <a:srgbClr val="FF0000"/>
                </a:solidFill>
                <a:effectLst/>
                <a:uLnTx/>
                <a:uFillTx/>
                <a:latin typeface="Calibri" panose="020F0502020204030204" pitchFamily="34" charset="0"/>
                <a:cs typeface="Calibri" panose="020F0502020204030204" pitchFamily="34" charset="0"/>
              </a:rPr>
              <a:t>Progrmmed</a:t>
            </a: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 I/O)</a:t>
            </a:r>
          </a:p>
        </p:txBody>
      </p:sp>
      <p:sp>
        <p:nvSpPr>
          <p:cNvPr id="135172" name="Rectangle 3">
            <a:extLst>
              <a:ext uri="{FF2B5EF4-FFF2-40B4-BE49-F238E27FC236}">
                <a16:creationId xmlns:a16="http://schemas.microsoft.com/office/drawing/2014/main" id="{E5984951-9F26-B14D-A3E4-75D846D4781E}"/>
              </a:ext>
            </a:extLst>
          </p:cNvPr>
          <p:cNvSpPr>
            <a:spLocks noChangeArrowheads="1"/>
          </p:cNvSpPr>
          <p:nvPr/>
        </p:nvSpPr>
        <p:spPr bwMode="auto">
          <a:xfrm>
            <a:off x="103472" y="1295400"/>
            <a:ext cx="8915400" cy="3693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457200" marR="0" lvl="0" indent="-284163"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If the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device is ready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to transfer, data is transferred to the CPU</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457200" marR="0" lvl="0" indent="-284163"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If the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device is not ready</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CPU continues checking the device status until the I/O device is ready</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big issue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is that the CPU time is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wasted by checking the status of the I/O device for each unit of data to be transferred</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171785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Number Placeholder 1">
            <a:extLst>
              <a:ext uri="{FF2B5EF4-FFF2-40B4-BE49-F238E27FC236}">
                <a16:creationId xmlns:a16="http://schemas.microsoft.com/office/drawing/2014/main" id="{9CC53E4F-3B16-7749-AD05-72A589AF2003}"/>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B06CE165-2F0B-7A40-A739-9DF3B04823B1}"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67</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37219" name="Text Box 4">
            <a:extLst>
              <a:ext uri="{FF2B5EF4-FFF2-40B4-BE49-F238E27FC236}">
                <a16:creationId xmlns:a16="http://schemas.microsoft.com/office/drawing/2014/main" id="{D43103BF-14B2-5E4F-BCBB-9513FB26A818}"/>
              </a:ext>
            </a:extLst>
          </p:cNvPr>
          <p:cNvSpPr txBox="1">
            <a:spLocks noChangeArrowheads="1"/>
          </p:cNvSpPr>
          <p:nvPr/>
        </p:nvSpPr>
        <p:spPr bwMode="auto">
          <a:xfrm>
            <a:off x="3048000" y="6216134"/>
            <a:ext cx="29522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5.20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Programmed I/O</a:t>
            </a:r>
          </a:p>
        </p:txBody>
      </p:sp>
      <p:pic>
        <p:nvPicPr>
          <p:cNvPr id="137220" name="Picture 5">
            <a:extLst>
              <a:ext uri="{FF2B5EF4-FFF2-40B4-BE49-F238E27FC236}">
                <a16:creationId xmlns:a16="http://schemas.microsoft.com/office/drawing/2014/main" id="{8E6C8F33-5B9D-3646-BD58-ADAE03A47A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2700" y="304800"/>
            <a:ext cx="5905500" cy="554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3693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Number Placeholder 1">
            <a:extLst>
              <a:ext uri="{FF2B5EF4-FFF2-40B4-BE49-F238E27FC236}">
                <a16:creationId xmlns:a16="http://schemas.microsoft.com/office/drawing/2014/main" id="{74E361D5-E419-9746-8889-57DD098FD4FB}"/>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C98AED6-CD00-BD46-A0E1-4BA8761606CA}"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68</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39267" name="Text Box 2">
            <a:extLst>
              <a:ext uri="{FF2B5EF4-FFF2-40B4-BE49-F238E27FC236}">
                <a16:creationId xmlns:a16="http://schemas.microsoft.com/office/drawing/2014/main" id="{E29DB1C5-BD5C-B749-8495-B9A33E3B4A38}"/>
              </a:ext>
            </a:extLst>
          </p:cNvPr>
          <p:cNvSpPr txBox="1">
            <a:spLocks noChangeArrowheads="1"/>
          </p:cNvSpPr>
          <p:nvPr/>
        </p:nvSpPr>
        <p:spPr bwMode="auto">
          <a:xfrm>
            <a:off x="228600" y="228600"/>
            <a:ext cx="7242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Synchronization (</a:t>
            </a:r>
            <a:r>
              <a:rPr kumimoji="0" lang="en-US" altLang="en-US" sz="3200" b="1" i="0" u="none" strike="noStrike" kern="1200" cap="none" spc="0" normalizeH="0" baseline="0" noProof="0" dirty="0" err="1">
                <a:ln>
                  <a:noFill/>
                </a:ln>
                <a:solidFill>
                  <a:srgbClr val="FF0000"/>
                </a:solidFill>
                <a:effectLst/>
                <a:uLnTx/>
                <a:uFillTx/>
                <a:latin typeface="Times New Roman" panose="02020603050405020304" pitchFamily="18" charset="0"/>
                <a:ea typeface="+mn-ea"/>
                <a:cs typeface="+mn-cs"/>
              </a:rPr>
              <a:t>Interrupte</a:t>
            </a: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-driven I/O)</a:t>
            </a:r>
          </a:p>
        </p:txBody>
      </p:sp>
      <p:sp>
        <p:nvSpPr>
          <p:cNvPr id="139268" name="Rectangle 3">
            <a:extLst>
              <a:ext uri="{FF2B5EF4-FFF2-40B4-BE49-F238E27FC236}">
                <a16:creationId xmlns:a16="http://schemas.microsoft.com/office/drawing/2014/main" id="{03E7DFD8-D755-4944-AA64-5164DF916D7E}"/>
              </a:ext>
            </a:extLst>
          </p:cNvPr>
          <p:cNvSpPr>
            <a:spLocks noChangeArrowheads="1"/>
          </p:cNvSpPr>
          <p:nvPr/>
        </p:nvSpPr>
        <p:spPr bwMode="auto">
          <a:xfrm>
            <a:off x="228600" y="990600"/>
            <a:ext cx="8305800" cy="44935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informs the I/O device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that a transfer is going to happen, but it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does not test the status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of the I/O device continuously</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Instead, the I/O device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interrupts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when it is ready</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During this time,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CPU can do other jobs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such as running other programs or transferring data from/to other I/O devices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 this method</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CPU time is not wasted</a:t>
            </a:r>
          </a:p>
        </p:txBody>
      </p:sp>
    </p:spTree>
    <p:extLst>
      <p:ext uri="{BB962C8B-B14F-4D97-AF65-F5344CB8AC3E}">
        <p14:creationId xmlns:p14="http://schemas.microsoft.com/office/powerpoint/2010/main" val="284784536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Number Placeholder 1">
            <a:extLst>
              <a:ext uri="{FF2B5EF4-FFF2-40B4-BE49-F238E27FC236}">
                <a16:creationId xmlns:a16="http://schemas.microsoft.com/office/drawing/2014/main" id="{A36B9E2E-05C7-F348-829A-21EFBA1C444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A94DC8DA-4B79-0344-8588-91FB77BC4DE4}"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69</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1315" name="Text Box 2">
            <a:extLst>
              <a:ext uri="{FF2B5EF4-FFF2-40B4-BE49-F238E27FC236}">
                <a16:creationId xmlns:a16="http://schemas.microsoft.com/office/drawing/2014/main" id="{B6131DD0-857A-F74A-B06E-A059B689F635}"/>
              </a:ext>
            </a:extLst>
          </p:cNvPr>
          <p:cNvSpPr txBox="1">
            <a:spLocks noChangeArrowheads="1"/>
          </p:cNvSpPr>
          <p:nvPr/>
        </p:nvSpPr>
        <p:spPr bwMode="auto">
          <a:xfrm>
            <a:off x="2497138" y="6172200"/>
            <a:ext cx="4054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3333CC"/>
                </a:solidFill>
                <a:effectLst/>
                <a:uLnTx/>
                <a:uFillTx/>
                <a:latin typeface="Times New Roman" panose="02020603050405020304" pitchFamily="18" charset="0"/>
                <a:ea typeface="+mn-ea"/>
                <a:cs typeface="+mn-cs"/>
              </a:rPr>
              <a:t>Figure 5.21  </a:t>
            </a:r>
            <a:r>
              <a:rPr kumimoji="0" lang="en-US" altLang="en-US" sz="20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Interrupt-driven I/O</a:t>
            </a:r>
          </a:p>
        </p:txBody>
      </p:sp>
      <p:pic>
        <p:nvPicPr>
          <p:cNvPr id="141316" name="Picture 4">
            <a:extLst>
              <a:ext uri="{FF2B5EF4-FFF2-40B4-BE49-F238E27FC236}">
                <a16:creationId xmlns:a16="http://schemas.microsoft.com/office/drawing/2014/main" id="{A4C2EBA7-A7A4-F74F-A81A-11E0E8CCBB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0438" y="990600"/>
            <a:ext cx="5922962" cy="444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1863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7</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CPU (Central Processing Unit)</a:t>
            </a:r>
            <a:endParaRPr lang="en-US" altLang="en-US" dirty="0"/>
          </a:p>
          <a:p>
            <a:pPr marL="708660" lvl="1" indent="-342900" algn="l" rtl="0">
              <a:buFont typeface="Wingdings" panose="05000000000000000000" pitchFamily="2" charset="2"/>
              <a:buChar char="Ø"/>
            </a:pPr>
            <a:r>
              <a:rPr lang="en-US" dirty="0"/>
              <a:t>ALU (Arithmetic Logic Unit)</a:t>
            </a:r>
          </a:p>
          <a:p>
            <a:pPr marL="982980" lvl="2" indent="-342900" algn="just" rtl="0">
              <a:buFont typeface="Wingdings" panose="05000000000000000000" pitchFamily="2" charset="2"/>
              <a:buChar char="§"/>
            </a:pPr>
            <a:r>
              <a:rPr lang="en-US" dirty="0"/>
              <a:t>It performs logic, shift &amp; arithmetic operations on data.</a:t>
            </a:r>
          </a:p>
          <a:p>
            <a:pPr marL="982980" lvl="2" indent="-342900" algn="just" rtl="0">
              <a:buFont typeface="Wingdings" panose="05000000000000000000" pitchFamily="2" charset="2"/>
              <a:buChar char="§"/>
            </a:pPr>
            <a:endParaRPr lang="en-US" dirty="0"/>
          </a:p>
          <a:p>
            <a:pPr marL="708660" lvl="1" indent="-342900" algn="just" rtl="0">
              <a:buFont typeface="Wingdings" panose="05000000000000000000" pitchFamily="2" charset="2"/>
              <a:buChar char="Ø"/>
            </a:pPr>
            <a:r>
              <a:rPr lang="en-US" dirty="0"/>
              <a:t>CU (Control Unit)</a:t>
            </a:r>
          </a:p>
          <a:p>
            <a:pPr marL="982980" lvl="2" indent="-342900" algn="just" rtl="0">
              <a:buFont typeface="Wingdings" panose="05000000000000000000" pitchFamily="2" charset="2"/>
              <a:buChar char="§"/>
            </a:pPr>
            <a:r>
              <a:rPr lang="en-US" dirty="0"/>
              <a:t>It </a:t>
            </a:r>
            <a:r>
              <a:rPr lang="en-US" altLang="en-US" dirty="0"/>
              <a:t>controls the operation of each subsystem. Controlling is achieved through signals sent from the control unit to other subsystems.</a:t>
            </a:r>
          </a:p>
          <a:p>
            <a:pPr marL="982980" lvl="2" indent="-342900" algn="just" rtl="0">
              <a:buFont typeface="Wingdings" panose="05000000000000000000" pitchFamily="2" charset="2"/>
              <a:buChar char="§"/>
            </a:pPr>
            <a:endParaRPr lang="en-US" dirty="0"/>
          </a:p>
          <a:p>
            <a:pPr marL="708660" lvl="1" indent="-342900" algn="just" rtl="0">
              <a:buFont typeface="Wingdings" panose="05000000000000000000" pitchFamily="2" charset="2"/>
              <a:buChar char="Ø"/>
            </a:pPr>
            <a:r>
              <a:rPr lang="en-US" dirty="0"/>
              <a:t>Set of Registers </a:t>
            </a:r>
          </a:p>
          <a:p>
            <a:pPr marL="982980" lvl="2" indent="-342900" algn="just" rtl="0">
              <a:buFont typeface="Wingdings" panose="05000000000000000000" pitchFamily="2" charset="2"/>
              <a:buChar char="§"/>
            </a:pPr>
            <a:r>
              <a:rPr lang="en-US" altLang="en-US" dirty="0"/>
              <a:t>Registers are fast stand-alone storage locations that hold data temporarily. </a:t>
            </a:r>
            <a:endParaRPr lang="en-US" dirty="0"/>
          </a:p>
        </p:txBody>
      </p:sp>
    </p:spTree>
    <p:extLst>
      <p:ext uri="{BB962C8B-B14F-4D97-AF65-F5344CB8AC3E}">
        <p14:creationId xmlns:p14="http://schemas.microsoft.com/office/powerpoint/2010/main" val="228636311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Number Placeholder 1">
            <a:extLst>
              <a:ext uri="{FF2B5EF4-FFF2-40B4-BE49-F238E27FC236}">
                <a16:creationId xmlns:a16="http://schemas.microsoft.com/office/drawing/2014/main" id="{A64C2CA4-CB28-604C-8891-C91DCDA0DFF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C3C02FC8-A8AE-2743-9F00-37B98F73398D}"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70</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3363" name="Text Box 2">
            <a:extLst>
              <a:ext uri="{FF2B5EF4-FFF2-40B4-BE49-F238E27FC236}">
                <a16:creationId xmlns:a16="http://schemas.microsoft.com/office/drawing/2014/main" id="{EE176CA4-0062-2C4E-9830-587D39503877}"/>
              </a:ext>
            </a:extLst>
          </p:cNvPr>
          <p:cNvSpPr txBox="1">
            <a:spLocks noChangeArrowheads="1"/>
          </p:cNvSpPr>
          <p:nvPr/>
        </p:nvSpPr>
        <p:spPr bwMode="auto">
          <a:xfrm>
            <a:off x="235585" y="228600"/>
            <a:ext cx="411625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Synchronization (DMA)</a:t>
            </a:r>
          </a:p>
        </p:txBody>
      </p:sp>
      <p:sp>
        <p:nvSpPr>
          <p:cNvPr id="143364" name="Rectangle 3">
            <a:extLst>
              <a:ext uri="{FF2B5EF4-FFF2-40B4-BE49-F238E27FC236}">
                <a16:creationId xmlns:a16="http://schemas.microsoft.com/office/drawing/2014/main" id="{6727240A-5CD0-C44B-843A-0C3E40567A1F}"/>
              </a:ext>
            </a:extLst>
          </p:cNvPr>
          <p:cNvSpPr>
            <a:spLocks noChangeArrowheads="1"/>
          </p:cNvSpPr>
          <p:nvPr/>
        </p:nvSpPr>
        <p:spPr bwMode="auto">
          <a:xfrm>
            <a:off x="250825" y="990600"/>
            <a:ext cx="8305800" cy="3693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third method used for transferring data is direct memory access (DMA).</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This method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transfers a large block of data</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between a high-speed I/O devices, such a disk and memory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directly without passing it through the CPU</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DMA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controller has registers to hold a block of data before and after memory transfer</a:t>
            </a:r>
          </a:p>
        </p:txBody>
      </p:sp>
    </p:spTree>
    <p:extLst>
      <p:ext uri="{BB962C8B-B14F-4D97-AF65-F5344CB8AC3E}">
        <p14:creationId xmlns:p14="http://schemas.microsoft.com/office/powerpoint/2010/main" val="11177804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Number Placeholder 1">
            <a:extLst>
              <a:ext uri="{FF2B5EF4-FFF2-40B4-BE49-F238E27FC236}">
                <a16:creationId xmlns:a16="http://schemas.microsoft.com/office/drawing/2014/main" id="{8B6851E1-2B2B-3747-925E-1850BF9ABF16}"/>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27504C48-2D58-154A-8845-8731992A310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71</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5411" name="Text Box 2">
            <a:extLst>
              <a:ext uri="{FF2B5EF4-FFF2-40B4-BE49-F238E27FC236}">
                <a16:creationId xmlns:a16="http://schemas.microsoft.com/office/drawing/2014/main" id="{FBCB4428-403F-A749-BCF5-D088D6B05CB5}"/>
              </a:ext>
            </a:extLst>
          </p:cNvPr>
          <p:cNvSpPr txBox="1">
            <a:spLocks noChangeArrowheads="1"/>
          </p:cNvSpPr>
          <p:nvPr/>
        </p:nvSpPr>
        <p:spPr bwMode="auto">
          <a:xfrm>
            <a:off x="2667000" y="6027951"/>
            <a:ext cx="4722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5.22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DMA connection to the general bus</a:t>
            </a:r>
          </a:p>
        </p:txBody>
      </p:sp>
      <p:pic>
        <p:nvPicPr>
          <p:cNvPr id="145412" name="Picture 4">
            <a:extLst>
              <a:ext uri="{FF2B5EF4-FFF2-40B4-BE49-F238E27FC236}">
                <a16:creationId xmlns:a16="http://schemas.microsoft.com/office/drawing/2014/main" id="{2DF7E297-FE6F-D748-9076-408939F5DF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884238"/>
            <a:ext cx="8931275"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46897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Number Placeholder 1">
            <a:extLst>
              <a:ext uri="{FF2B5EF4-FFF2-40B4-BE49-F238E27FC236}">
                <a16:creationId xmlns:a16="http://schemas.microsoft.com/office/drawing/2014/main" id="{833EBF0A-1090-6D48-91B1-636BF2627A01}"/>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A0C9E742-802A-CA40-B120-A4A915579BE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7459" name="Text Box 2">
            <a:extLst>
              <a:ext uri="{FF2B5EF4-FFF2-40B4-BE49-F238E27FC236}">
                <a16:creationId xmlns:a16="http://schemas.microsoft.com/office/drawing/2014/main" id="{20A172E6-2577-CB46-B974-FA4BD346FD03}"/>
              </a:ext>
            </a:extLst>
          </p:cNvPr>
          <p:cNvSpPr txBox="1">
            <a:spLocks noChangeArrowheads="1"/>
          </p:cNvSpPr>
          <p:nvPr/>
        </p:nvSpPr>
        <p:spPr bwMode="auto">
          <a:xfrm>
            <a:off x="291905" y="212270"/>
            <a:ext cx="44037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Synchronization (DMA)</a:t>
            </a:r>
          </a:p>
        </p:txBody>
      </p:sp>
      <p:sp>
        <p:nvSpPr>
          <p:cNvPr id="147460" name="Rectangle 3">
            <a:extLst>
              <a:ext uri="{FF2B5EF4-FFF2-40B4-BE49-F238E27FC236}">
                <a16:creationId xmlns:a16="http://schemas.microsoft.com/office/drawing/2014/main" id="{0C20A1CC-2567-7C4F-BE56-C76C7D519AF3}"/>
              </a:ext>
            </a:extLst>
          </p:cNvPr>
          <p:cNvSpPr>
            <a:spLocks noChangeArrowheads="1"/>
          </p:cNvSpPr>
          <p:nvPr/>
        </p:nvSpPr>
        <p:spPr bwMode="auto">
          <a:xfrm>
            <a:off x="304800" y="1066800"/>
            <a:ext cx="8001000" cy="44935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Using this method for an I/O operation,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the CPU sends a message to the DMA</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message contains the type of transfer (input/output),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start address of the memory location, and the number of bytes to be transferred</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is then available for other jobs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When ready to transfer data,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the DMA controller informs the CPU that it needs to take control of the buses.</a:t>
            </a:r>
          </a:p>
        </p:txBody>
      </p:sp>
    </p:spTree>
    <p:extLst>
      <p:ext uri="{BB962C8B-B14F-4D97-AF65-F5344CB8AC3E}">
        <p14:creationId xmlns:p14="http://schemas.microsoft.com/office/powerpoint/2010/main" val="34749789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Number Placeholder 1">
            <a:extLst>
              <a:ext uri="{FF2B5EF4-FFF2-40B4-BE49-F238E27FC236}">
                <a16:creationId xmlns:a16="http://schemas.microsoft.com/office/drawing/2014/main" id="{3CB3F2B8-08E3-BB44-A502-ABBC225B6894}"/>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D99B31CC-6F44-1B43-AD08-256DA448D85A}"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49507" name="Text Box 2">
            <a:extLst>
              <a:ext uri="{FF2B5EF4-FFF2-40B4-BE49-F238E27FC236}">
                <a16:creationId xmlns:a16="http://schemas.microsoft.com/office/drawing/2014/main" id="{5B76D89F-30B0-2A4A-AB97-BBE6C6EE06DA}"/>
              </a:ext>
            </a:extLst>
          </p:cNvPr>
          <p:cNvSpPr txBox="1">
            <a:spLocks noChangeArrowheads="1"/>
          </p:cNvSpPr>
          <p:nvPr/>
        </p:nvSpPr>
        <p:spPr bwMode="auto">
          <a:xfrm>
            <a:off x="228600" y="154127"/>
            <a:ext cx="411625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Synchronization (DMA)</a:t>
            </a:r>
          </a:p>
        </p:txBody>
      </p:sp>
      <p:sp>
        <p:nvSpPr>
          <p:cNvPr id="149508" name="Rectangle 3">
            <a:extLst>
              <a:ext uri="{FF2B5EF4-FFF2-40B4-BE49-F238E27FC236}">
                <a16:creationId xmlns:a16="http://schemas.microsoft.com/office/drawing/2014/main" id="{8FC120F1-54D4-044D-A2E6-1FBB97524F73}"/>
              </a:ext>
            </a:extLst>
          </p:cNvPr>
          <p:cNvSpPr>
            <a:spLocks noChangeArrowheads="1"/>
          </p:cNvSpPr>
          <p:nvPr/>
        </p:nvSpPr>
        <p:spPr bwMode="auto">
          <a:xfrm>
            <a:off x="381000" y="1066800"/>
            <a:ext cx="8534400" cy="40934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CPU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stops the buses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and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lets the controller use them</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After data transfer directly between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the DMA and memory, the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CPU continue its normal operation</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Note that, </a:t>
            </a:r>
            <a:r>
              <a:rPr kumimoji="0" lang="en-US" altLang="en-US" sz="2600" b="0" i="0" u="sng"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the CPU is idle for a time</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However, the duration of </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this idle period is very short compared to other methods</a:t>
            </a:r>
          </a:p>
          <a:p>
            <a:pPr marL="0" marR="0" lvl="0" indent="0"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CPU is idle only during the data transfer between the DMA and memory, not while the device prepares the data </a:t>
            </a:r>
          </a:p>
        </p:txBody>
      </p:sp>
    </p:spTree>
    <p:extLst>
      <p:ext uri="{BB962C8B-B14F-4D97-AF65-F5344CB8AC3E}">
        <p14:creationId xmlns:p14="http://schemas.microsoft.com/office/powerpoint/2010/main" val="40394354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Number Placeholder 1">
            <a:extLst>
              <a:ext uri="{FF2B5EF4-FFF2-40B4-BE49-F238E27FC236}">
                <a16:creationId xmlns:a16="http://schemas.microsoft.com/office/drawing/2014/main" id="{E0F81E36-5F84-0F44-8D75-F4370320AC3A}"/>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E5F4C98A-27D0-0F49-8F64-12AC8B59690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51555" name="Text Box 2">
            <a:extLst>
              <a:ext uri="{FF2B5EF4-FFF2-40B4-BE49-F238E27FC236}">
                <a16:creationId xmlns:a16="http://schemas.microsoft.com/office/drawing/2014/main" id="{E6A88BEC-3A69-C54C-9C69-49DB0CE7E872}"/>
              </a:ext>
            </a:extLst>
          </p:cNvPr>
          <p:cNvSpPr txBox="1">
            <a:spLocks noChangeArrowheads="1"/>
          </p:cNvSpPr>
          <p:nvPr/>
        </p:nvSpPr>
        <p:spPr bwMode="auto">
          <a:xfrm>
            <a:off x="2667000" y="6031468"/>
            <a:ext cx="31393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5.23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DMA input/output</a:t>
            </a:r>
          </a:p>
        </p:txBody>
      </p:sp>
      <p:pic>
        <p:nvPicPr>
          <p:cNvPr id="151556" name="Picture 4">
            <a:extLst>
              <a:ext uri="{FF2B5EF4-FFF2-40B4-BE49-F238E27FC236}">
                <a16:creationId xmlns:a16="http://schemas.microsoft.com/office/drawing/2014/main" id="{ACAF96BA-C2B6-FC4A-AF6F-8327386BD7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6950" y="609600"/>
            <a:ext cx="5200650" cy="493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507420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Slide Number Placeholder 1">
            <a:extLst>
              <a:ext uri="{FF2B5EF4-FFF2-40B4-BE49-F238E27FC236}">
                <a16:creationId xmlns:a16="http://schemas.microsoft.com/office/drawing/2014/main" id="{A578D1A7-900F-484F-B09A-A770166FC04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9F3BB68-05FD-4148-B3F8-307AF3DB260A}"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085442" name="Rectangle 2">
            <a:extLst>
              <a:ext uri="{FF2B5EF4-FFF2-40B4-BE49-F238E27FC236}">
                <a16:creationId xmlns:a16="http://schemas.microsoft.com/office/drawing/2014/main" id="{A6E18C5E-9855-714F-95F8-FBC394FB7937}"/>
              </a:ext>
            </a:extLst>
          </p:cNvPr>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altLang="en-US" sz="3200" b="1" i="0" u="none" strike="noStrike" kern="1200" cap="none" spc="0" normalizeH="0" baseline="0" noProof="0">
              <a:ln>
                <a:noFill/>
              </a:ln>
              <a:solidFill>
                <a:srgbClr val="000000"/>
              </a:solidFill>
              <a:effectLst>
                <a:outerShdw blurRad="38100" dist="38100" dir="2700000" algn="tl">
                  <a:srgbClr val="FFFFFF"/>
                </a:outerShdw>
              </a:effectLst>
              <a:uLnTx/>
              <a:uFillTx/>
              <a:latin typeface="Times New Roman" panose="02020603050405020304" pitchFamily="18" charset="0"/>
              <a:ea typeface="+mn-ea"/>
              <a:cs typeface="+mn-cs"/>
            </a:endParaRPr>
          </a:p>
        </p:txBody>
      </p:sp>
      <p:sp>
        <p:nvSpPr>
          <p:cNvPr id="1085443" name="Text Box 3">
            <a:extLst>
              <a:ext uri="{FF2B5EF4-FFF2-40B4-BE49-F238E27FC236}">
                <a16:creationId xmlns:a16="http://schemas.microsoft.com/office/drawing/2014/main" id="{D023E13C-3552-CA4E-B5CC-8A2465D64B39}"/>
              </a:ext>
            </a:extLst>
          </p:cNvPr>
          <p:cNvSpPr txBox="1">
            <a:spLocks noChangeArrowheads="1"/>
          </p:cNvSpPr>
          <p:nvPr/>
        </p:nvSpPr>
        <p:spPr bwMode="auto">
          <a:xfrm>
            <a:off x="228600" y="406400"/>
            <a:ext cx="7029450" cy="579438"/>
          </a:xfrm>
          <a:prstGeom prst="rect">
            <a:avLst/>
          </a:prstGeom>
          <a:noFill/>
          <a:ln>
            <a:noFill/>
          </a:ln>
          <a:effec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panose="02020603050405020304" pitchFamily="18" charset="0"/>
                <a:ea typeface="+mn-ea"/>
                <a:cs typeface="+mn-cs"/>
              </a:rPr>
              <a:t>5-6   DIFFERENT ARCHITECTURES</a:t>
            </a:r>
          </a:p>
        </p:txBody>
      </p:sp>
      <p:sp>
        <p:nvSpPr>
          <p:cNvPr id="153605" name="Text Box 4">
            <a:extLst>
              <a:ext uri="{FF2B5EF4-FFF2-40B4-BE49-F238E27FC236}">
                <a16:creationId xmlns:a16="http://schemas.microsoft.com/office/drawing/2014/main" id="{A2056C03-C6D8-894B-9C43-92AC94BB9539}"/>
              </a:ext>
            </a:extLst>
          </p:cNvPr>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85445" name="Rectangle 5">
            <a:extLst>
              <a:ext uri="{FF2B5EF4-FFF2-40B4-BE49-F238E27FC236}">
                <a16:creationId xmlns:a16="http://schemas.microsoft.com/office/drawing/2014/main" id="{2F7F0C1F-DB7F-7E48-91E4-A329027E1843}"/>
              </a:ext>
            </a:extLst>
          </p:cNvPr>
          <p:cNvSpPr>
            <a:spLocks noChangeArrowheads="1"/>
          </p:cNvSpPr>
          <p:nvPr/>
        </p:nvSpPr>
        <p:spPr bwMode="auto">
          <a:xfrm>
            <a:off x="304800" y="1905000"/>
            <a:ext cx="8229600" cy="2092881"/>
          </a:xfrm>
          <a:prstGeom prst="rect">
            <a:avLst/>
          </a:prstGeom>
          <a:noFill/>
          <a:ln>
            <a:noFill/>
          </a:ln>
          <a:effectLst/>
        </p:spPr>
        <p:txBody>
          <a:bodyPr anchor="ctr">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lang="en-US" altLang="en-US" sz="2600" b="0" i="0" baseline="0" dirty="0">
                <a:solidFill>
                  <a:srgbClr val="0070C0"/>
                </a:solidFill>
                <a:latin typeface="Calibri" panose="020F0502020204030204" pitchFamily="34" charset="0"/>
                <a:cs typeface="Calibri" panose="020F0502020204030204" pitchFamily="34" charset="0"/>
              </a:rPr>
              <a:t>The architecture and organization of computers has gone through many changes in recent decades. In this section we discuss some common architectures and organization that differ from the simple computer architecture we discussed earlier.</a:t>
            </a:r>
          </a:p>
        </p:txBody>
      </p:sp>
    </p:spTree>
    <p:extLst>
      <p:ext uri="{BB962C8B-B14F-4D97-AF65-F5344CB8AC3E}">
        <p14:creationId xmlns:p14="http://schemas.microsoft.com/office/powerpoint/2010/main" val="51805912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1">
            <a:extLst>
              <a:ext uri="{FF2B5EF4-FFF2-40B4-BE49-F238E27FC236}">
                <a16:creationId xmlns:a16="http://schemas.microsoft.com/office/drawing/2014/main" id="{0B7A8B8B-08A8-FD46-B8A7-6A6FA38716A3}"/>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B9C3DEC9-F5F2-404B-8A68-EAA57E680E17}"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76</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55651" name="Text Box 2">
            <a:extLst>
              <a:ext uri="{FF2B5EF4-FFF2-40B4-BE49-F238E27FC236}">
                <a16:creationId xmlns:a16="http://schemas.microsoft.com/office/drawing/2014/main" id="{FAF9071A-3DA1-574F-A72A-916FFCABCBA9}"/>
              </a:ext>
            </a:extLst>
          </p:cNvPr>
          <p:cNvSpPr txBox="1">
            <a:spLocks noChangeArrowheads="1"/>
          </p:cNvSpPr>
          <p:nvPr/>
        </p:nvSpPr>
        <p:spPr bwMode="auto">
          <a:xfrm>
            <a:off x="120162" y="152400"/>
            <a:ext cx="1155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CISC</a:t>
            </a:r>
          </a:p>
        </p:txBody>
      </p:sp>
      <p:sp>
        <p:nvSpPr>
          <p:cNvPr id="155652" name="Rectangle 3">
            <a:extLst>
              <a:ext uri="{FF2B5EF4-FFF2-40B4-BE49-F238E27FC236}">
                <a16:creationId xmlns:a16="http://schemas.microsoft.com/office/drawing/2014/main" id="{32875248-A040-3E43-B0E4-19455E68F08C}"/>
              </a:ext>
            </a:extLst>
          </p:cNvPr>
          <p:cNvSpPr>
            <a:spLocks noChangeArrowheads="1"/>
          </p:cNvSpPr>
          <p:nvPr/>
        </p:nvSpPr>
        <p:spPr bwMode="auto">
          <a:xfrm>
            <a:off x="228600" y="914400"/>
            <a:ext cx="8915400" cy="369331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CISC (pronounced </a:t>
            </a:r>
            <a:r>
              <a:rPr kumimoji="0" lang="en-US" altLang="en-US" sz="2600" b="0" i="0" u="none" strike="noStrike" kern="1200" cap="none" spc="0" normalizeH="0" baseline="0" noProof="0" dirty="0" err="1">
                <a:ln>
                  <a:noFill/>
                </a:ln>
                <a:solidFill>
                  <a:srgbClr val="0070C0"/>
                </a:solidFill>
                <a:effectLst/>
                <a:uLnTx/>
                <a:uFillTx/>
                <a:latin typeface="Calibri" panose="020F0502020204030204" pitchFamily="34" charset="0"/>
                <a:cs typeface="Calibri" panose="020F0502020204030204" pitchFamily="34" charset="0"/>
              </a:rPr>
              <a:t>sisk</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stands for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complex instruction set computer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(CISC). The strategy behind CISC architectures is to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have a large set of instructions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including complex ones.</a:t>
            </a:r>
          </a:p>
          <a:p>
            <a:pPr marL="0" marR="0" lvl="0" indent="0" defTabSz="914400" rtl="0" eaLnBrk="0" fontAlgn="base" latinLnBrk="0" hangingPunct="0">
              <a:lnSpc>
                <a:spcPct val="100000"/>
              </a:lnSpc>
              <a:spcBef>
                <a:spcPct val="0"/>
              </a:spcBef>
              <a:spcAft>
                <a:spcPct val="0"/>
              </a:spcAft>
              <a:buClrTx/>
              <a:buSzTx/>
              <a:buFontTx/>
              <a:buNone/>
              <a:tabLst/>
              <a:defRPr/>
            </a:pPr>
            <a:endParaRPr lang="en-US" altLang="en-US" sz="2600" b="0" i="0" baseline="0" dirty="0">
              <a:solidFill>
                <a:srgbClr val="0070C0"/>
              </a:solidFill>
              <a:latin typeface="Calibri" panose="020F0502020204030204" pitchFamily="34" charset="0"/>
              <a:cs typeface="Calibri" panose="020F0502020204030204" pitchFamily="34" charset="0"/>
            </a:endParaRP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Programming CISC-based computers </a:t>
            </a:r>
            <a:r>
              <a:rPr kumimoji="0" lang="en-US" altLang="en-US" sz="260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is easier than in other designs because there is a single instruction for both simple and complex tasks</a:t>
            </a:r>
            <a:r>
              <a:rPr kumimoji="0" lang="en-US" altLang="en-US" sz="26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Programmers, therefore, do not have to write a set of instructions to do a complex task.</a:t>
            </a:r>
          </a:p>
        </p:txBody>
      </p:sp>
    </p:spTree>
    <p:extLst>
      <p:ext uri="{BB962C8B-B14F-4D97-AF65-F5344CB8AC3E}">
        <p14:creationId xmlns:p14="http://schemas.microsoft.com/office/powerpoint/2010/main" val="294903970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Number Placeholder 1">
            <a:extLst>
              <a:ext uri="{FF2B5EF4-FFF2-40B4-BE49-F238E27FC236}">
                <a16:creationId xmlns:a16="http://schemas.microsoft.com/office/drawing/2014/main" id="{E37F269C-820E-3D45-981B-7CDE89A6B157}"/>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A735C7DB-A8EE-E546-9B6B-70BA5740FAD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77</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57699" name="Text Box 2">
            <a:extLst>
              <a:ext uri="{FF2B5EF4-FFF2-40B4-BE49-F238E27FC236}">
                <a16:creationId xmlns:a16="http://schemas.microsoft.com/office/drawing/2014/main" id="{5E0876BC-380B-FA43-A1CF-2E4E06315F65}"/>
              </a:ext>
            </a:extLst>
          </p:cNvPr>
          <p:cNvSpPr txBox="1">
            <a:spLocks noChangeArrowheads="1"/>
          </p:cNvSpPr>
          <p:nvPr/>
        </p:nvSpPr>
        <p:spPr bwMode="auto">
          <a:xfrm>
            <a:off x="304800" y="228600"/>
            <a:ext cx="11557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RISC</a:t>
            </a:r>
          </a:p>
        </p:txBody>
      </p:sp>
      <p:sp>
        <p:nvSpPr>
          <p:cNvPr id="157700" name="Rectangle 3">
            <a:extLst>
              <a:ext uri="{FF2B5EF4-FFF2-40B4-BE49-F238E27FC236}">
                <a16:creationId xmlns:a16="http://schemas.microsoft.com/office/drawing/2014/main" id="{E05E52CA-AA93-5846-897D-F0413F7AEBE6}"/>
              </a:ext>
            </a:extLst>
          </p:cNvPr>
          <p:cNvSpPr>
            <a:spLocks noChangeArrowheads="1"/>
          </p:cNvSpPr>
          <p:nvPr/>
        </p:nvSpPr>
        <p:spPr bwMode="auto">
          <a:xfrm>
            <a:off x="304800" y="990600"/>
            <a:ext cx="8534400" cy="329320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RISC (pronounced risk) stands for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reduced instruction set computer</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strategy behind RISC architecture is to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have a small set of instructions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that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do a minimum number of simple operations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Complex instructions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are simulated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using a subset of simple instructions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Programming in RISC is </a:t>
            </a:r>
            <a:r>
              <a:rPr kumimoji="0" lang="en-US" altLang="en-US" sz="260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more difficult and time-consuming than in the other design</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because most of the complex instructions are simulated using simple instructions.</a:t>
            </a:r>
          </a:p>
        </p:txBody>
      </p:sp>
    </p:spTree>
    <p:extLst>
      <p:ext uri="{BB962C8B-B14F-4D97-AF65-F5344CB8AC3E}">
        <p14:creationId xmlns:p14="http://schemas.microsoft.com/office/powerpoint/2010/main" val="203296467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عنصر نائب لرقم الشريحة 1">
            <a:extLst>
              <a:ext uri="{FF2B5EF4-FFF2-40B4-BE49-F238E27FC236}">
                <a16:creationId xmlns:a16="http://schemas.microsoft.com/office/drawing/2014/main" id="{21FC44F2-CFCB-BC41-97C2-BA34DAB48C1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20121F7E-49A6-524A-9FC7-F3E461F9042C}"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78</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graphicFrame>
        <p:nvGraphicFramePr>
          <p:cNvPr id="3" name="جدول 2">
            <a:extLst>
              <a:ext uri="{FF2B5EF4-FFF2-40B4-BE49-F238E27FC236}">
                <a16:creationId xmlns:a16="http://schemas.microsoft.com/office/drawing/2014/main" id="{C029E229-08C9-D545-A3A0-EF682922405D}"/>
              </a:ext>
            </a:extLst>
          </p:cNvPr>
          <p:cNvGraphicFramePr>
            <a:graphicFrameLocks noGrp="1"/>
          </p:cNvGraphicFramePr>
          <p:nvPr>
            <p:extLst>
              <p:ext uri="{D42A27DB-BD31-4B8C-83A1-F6EECF244321}">
                <p14:modId xmlns:p14="http://schemas.microsoft.com/office/powerpoint/2010/main" val="3224704424"/>
              </p:ext>
            </p:extLst>
          </p:nvPr>
        </p:nvGraphicFramePr>
        <p:xfrm>
          <a:off x="1438275" y="1813797"/>
          <a:ext cx="5810250" cy="3678252"/>
        </p:xfrm>
        <a:graphic>
          <a:graphicData uri="http://schemas.openxmlformats.org/drawingml/2006/table">
            <a:tbl>
              <a:tblPr/>
              <a:tblGrid>
                <a:gridCol w="2905125">
                  <a:extLst>
                    <a:ext uri="{9D8B030D-6E8A-4147-A177-3AD203B41FA5}">
                      <a16:colId xmlns:a16="http://schemas.microsoft.com/office/drawing/2014/main" val="20000"/>
                    </a:ext>
                  </a:extLst>
                </a:gridCol>
                <a:gridCol w="2905125">
                  <a:extLst>
                    <a:ext uri="{9D8B030D-6E8A-4147-A177-3AD203B41FA5}">
                      <a16:colId xmlns:a16="http://schemas.microsoft.com/office/drawing/2014/main" val="20001"/>
                    </a:ext>
                  </a:extLst>
                </a:gridCol>
              </a:tblGrid>
              <a:tr h="447564">
                <a:tc>
                  <a:txBody>
                    <a:bodyPr/>
                    <a:lstStyle/>
                    <a:p>
                      <a:pPr algn="l"/>
                      <a:r>
                        <a:rPr lang="en-US" sz="1800" b="1" dirty="0">
                          <a:solidFill>
                            <a:srgbClr val="FF0000"/>
                          </a:solidFill>
                          <a:effectLst/>
                        </a:rPr>
                        <a:t>CISC</a:t>
                      </a:r>
                    </a:p>
                  </a:txBody>
                  <a:tcPr marL="66675" marR="66675" marT="45709" marB="45709" anchor="ctr">
                    <a:lnL w="9525" cap="flat" cmpd="sng" algn="ctr">
                      <a:solidFill>
                        <a:srgbClr val="FFCA5E"/>
                      </a:solidFill>
                      <a:prstDash val="solid"/>
                      <a:round/>
                      <a:headEnd type="none" w="med" len="med"/>
                      <a:tailEnd type="none" w="med" len="med"/>
                    </a:lnL>
                    <a:lnR w="9525" cap="flat" cmpd="sng" algn="ctr">
                      <a:solidFill>
                        <a:srgbClr val="FFCA5E"/>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tc>
                  <a:txBody>
                    <a:bodyPr/>
                    <a:lstStyle/>
                    <a:p>
                      <a:pPr algn="l"/>
                      <a:r>
                        <a:rPr lang="en-US" sz="1800" b="1" dirty="0">
                          <a:solidFill>
                            <a:srgbClr val="FF0000"/>
                          </a:solidFill>
                          <a:effectLst/>
                        </a:rPr>
                        <a:t>RISC</a:t>
                      </a:r>
                    </a:p>
                  </a:txBody>
                  <a:tcPr marL="66675" marR="66675" marT="45709" marB="45709" anchor="ctr">
                    <a:lnL w="9525" cap="flat" cmpd="sng" algn="ctr">
                      <a:solidFill>
                        <a:srgbClr val="FFCA5E"/>
                      </a:solidFill>
                      <a:prstDash val="solid"/>
                      <a:round/>
                      <a:headEnd type="none" w="med" len="med"/>
                      <a:tailEnd type="none" w="med" len="med"/>
                    </a:lnL>
                    <a:lnR w="9525" cap="flat" cmpd="sng" algn="ctr">
                      <a:solidFill>
                        <a:srgbClr val="FCF1D4"/>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extLst>
                  <a:ext uri="{0D108BD9-81ED-4DB2-BD59-A6C34878D82A}">
                    <a16:rowId xmlns:a16="http://schemas.microsoft.com/office/drawing/2014/main" val="10000"/>
                  </a:ext>
                </a:extLst>
              </a:tr>
              <a:tr h="739089">
                <a:tc>
                  <a:txBody>
                    <a:bodyPr/>
                    <a:lstStyle/>
                    <a:p>
                      <a:pPr algn="l"/>
                      <a:r>
                        <a:rPr lang="en-US" sz="1800">
                          <a:solidFill>
                            <a:srgbClr val="333333"/>
                          </a:solidFill>
                          <a:effectLst/>
                          <a:latin typeface="Arial" panose="020B0604020202020204" pitchFamily="34" charset="0"/>
                        </a:rPr>
                        <a:t>Has more complex hardware</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FFCA5E"/>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tc>
                  <a:txBody>
                    <a:bodyPr/>
                    <a:lstStyle/>
                    <a:p>
                      <a:pPr algn="l"/>
                      <a:r>
                        <a:rPr lang="en-US" sz="1800">
                          <a:solidFill>
                            <a:srgbClr val="333333"/>
                          </a:solidFill>
                          <a:effectLst/>
                          <a:latin typeface="Arial" panose="020B0604020202020204" pitchFamily="34" charset="0"/>
                        </a:rPr>
                        <a:t>Has simpler hardware</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extLst>
                  <a:ext uri="{0D108BD9-81ED-4DB2-BD59-A6C34878D82A}">
                    <a16:rowId xmlns:a16="http://schemas.microsoft.com/office/drawing/2014/main" val="10001"/>
                  </a:ext>
                </a:extLst>
              </a:tr>
              <a:tr h="739089">
                <a:tc>
                  <a:txBody>
                    <a:bodyPr/>
                    <a:lstStyle/>
                    <a:p>
                      <a:pPr algn="l"/>
                      <a:r>
                        <a:rPr lang="en-US" sz="1800">
                          <a:solidFill>
                            <a:srgbClr val="333333"/>
                          </a:solidFill>
                          <a:effectLst/>
                          <a:latin typeface="Arial" panose="020B0604020202020204" pitchFamily="34" charset="0"/>
                        </a:rPr>
                        <a:t>More compact software code</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FFCA5E"/>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solidFill>
                      <a:srgbClr val="FFF8E8"/>
                    </a:solidFill>
                  </a:tcPr>
                </a:tc>
                <a:tc>
                  <a:txBody>
                    <a:bodyPr/>
                    <a:lstStyle/>
                    <a:p>
                      <a:pPr algn="l"/>
                      <a:r>
                        <a:rPr lang="en-US" sz="1800">
                          <a:solidFill>
                            <a:srgbClr val="333333"/>
                          </a:solidFill>
                          <a:effectLst/>
                          <a:latin typeface="Arial" panose="020B0604020202020204" pitchFamily="34" charset="0"/>
                        </a:rPr>
                        <a:t>More complicated software code</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solidFill>
                      <a:srgbClr val="FFF8E8"/>
                    </a:solidFill>
                  </a:tcPr>
                </a:tc>
                <a:extLst>
                  <a:ext uri="{0D108BD9-81ED-4DB2-BD59-A6C34878D82A}">
                    <a16:rowId xmlns:a16="http://schemas.microsoft.com/office/drawing/2014/main" val="10002"/>
                  </a:ext>
                </a:extLst>
              </a:tr>
              <a:tr h="739089">
                <a:tc>
                  <a:txBody>
                    <a:bodyPr/>
                    <a:lstStyle/>
                    <a:p>
                      <a:pPr algn="l"/>
                      <a:r>
                        <a:rPr lang="en-US" sz="1800">
                          <a:solidFill>
                            <a:srgbClr val="333333"/>
                          </a:solidFill>
                          <a:effectLst/>
                          <a:latin typeface="Arial" panose="020B0604020202020204" pitchFamily="34" charset="0"/>
                        </a:rPr>
                        <a:t>Takes more cycles per instruction</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FFCA5E"/>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tc>
                  <a:txBody>
                    <a:bodyPr/>
                    <a:lstStyle/>
                    <a:p>
                      <a:pPr algn="l"/>
                      <a:r>
                        <a:rPr lang="en-US" sz="1800">
                          <a:solidFill>
                            <a:srgbClr val="333333"/>
                          </a:solidFill>
                          <a:effectLst/>
                          <a:latin typeface="Arial" panose="020B0604020202020204" pitchFamily="34" charset="0"/>
                        </a:rPr>
                        <a:t>Takes one cycle per instruction</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extLst>
                  <a:ext uri="{0D108BD9-81ED-4DB2-BD59-A6C34878D82A}">
                    <a16:rowId xmlns:a16="http://schemas.microsoft.com/office/drawing/2014/main" val="10003"/>
                  </a:ext>
                </a:extLst>
              </a:tr>
              <a:tr h="1013408">
                <a:tc>
                  <a:txBody>
                    <a:bodyPr/>
                    <a:lstStyle/>
                    <a:p>
                      <a:pPr algn="l"/>
                      <a:r>
                        <a:rPr lang="en-US" sz="1800">
                          <a:solidFill>
                            <a:srgbClr val="333333"/>
                          </a:solidFill>
                          <a:effectLst/>
                          <a:latin typeface="Arial" panose="020B0604020202020204" pitchFamily="34" charset="0"/>
                        </a:rPr>
                        <a:t>Can use less RAM as no need to store intermediate results</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FFCA5E"/>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tc>
                  <a:txBody>
                    <a:bodyPr/>
                    <a:lstStyle/>
                    <a:p>
                      <a:pPr algn="l"/>
                      <a:r>
                        <a:rPr lang="en-US" sz="1800" dirty="0">
                          <a:solidFill>
                            <a:srgbClr val="333333"/>
                          </a:solidFill>
                          <a:effectLst/>
                          <a:latin typeface="Arial" panose="020B0604020202020204" pitchFamily="34" charset="0"/>
                        </a:rPr>
                        <a:t>Can use more RAM to handle intermediate results</a:t>
                      </a:r>
                    </a:p>
                  </a:txBody>
                  <a:tcPr marL="66675" marR="66675" marT="95226" marB="95226" anchor="ctr">
                    <a:lnL w="9525" cap="flat" cmpd="sng" algn="ctr">
                      <a:solidFill>
                        <a:srgbClr val="FFCA5E"/>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FFCA5E"/>
                      </a:solidFill>
                      <a:prstDash val="solid"/>
                      <a:round/>
                      <a:headEnd type="none" w="med" len="med"/>
                      <a:tailEnd type="none" w="med" len="med"/>
                    </a:lnT>
                    <a:lnB w="9525" cap="flat" cmpd="sng" algn="ctr">
                      <a:solidFill>
                        <a:srgbClr val="FFCA5E"/>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159768" name="Rectangle 1">
            <a:extLst>
              <a:ext uri="{FF2B5EF4-FFF2-40B4-BE49-F238E27FC236}">
                <a16:creationId xmlns:a16="http://schemas.microsoft.com/office/drawing/2014/main" id="{8EB46558-41A8-AA44-9F7C-E1BF83269CDF}"/>
              </a:ext>
            </a:extLst>
          </p:cNvPr>
          <p:cNvSpPr>
            <a:spLocks noChangeArrowheads="1"/>
          </p:cNvSpPr>
          <p:nvPr/>
        </p:nvSpPr>
        <p:spPr bwMode="auto">
          <a:xfrm>
            <a:off x="1666875" y="2162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6348" anchor="ct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ar-SA" sz="2400" b="0" i="0" u="none" strike="noStrike" kern="1200" cap="none" spc="0" normalizeH="0" baseline="30000" noProof="0">
                <a:ln>
                  <a:noFill/>
                </a:ln>
                <a:solidFill>
                  <a:srgbClr val="000000"/>
                </a:solidFill>
                <a:effectLst/>
                <a:uLnTx/>
                <a:uFillTx/>
                <a:latin typeface="Times New Roman" panose="02020603050405020304" pitchFamily="18" charset="0"/>
                <a:ea typeface="+mn-ea"/>
                <a:cs typeface="Arial" panose="020B0604020202020204" pitchFamily="34" charset="0"/>
              </a:rPr>
              <a:t> </a:t>
            </a:r>
            <a:endParaRPr kumimoji="0" lang="en-US" altLang="ar-SA" sz="2400" b="1" i="1" u="none" strike="noStrike" kern="1200" cap="none" spc="0" normalizeH="0" baseline="30000" noProof="0">
              <a:ln>
                <a:noFill/>
              </a:ln>
              <a:solidFill>
                <a:srgbClr val="000000"/>
              </a:solidFill>
              <a:effectLst/>
              <a:uLnTx/>
              <a:uFillTx/>
              <a:latin typeface="Times New Roman" panose="02020603050405020304" pitchFamily="18" charset="0"/>
              <a:ea typeface="+mn-ea"/>
              <a:cs typeface="+mn-cs"/>
            </a:endParaRPr>
          </a:p>
        </p:txBody>
      </p:sp>
      <p:sp>
        <p:nvSpPr>
          <p:cNvPr id="2" name="TextBox 1">
            <a:extLst>
              <a:ext uri="{FF2B5EF4-FFF2-40B4-BE49-F238E27FC236}">
                <a16:creationId xmlns:a16="http://schemas.microsoft.com/office/drawing/2014/main" id="{2D117F47-031B-C84F-958E-5ED0CCCBF5AF}"/>
              </a:ext>
            </a:extLst>
          </p:cNvPr>
          <p:cNvSpPr txBox="1"/>
          <p:nvPr/>
        </p:nvSpPr>
        <p:spPr>
          <a:xfrm>
            <a:off x="1295400" y="685800"/>
            <a:ext cx="3048000" cy="543739"/>
          </a:xfrm>
          <a:prstGeom prst="rect">
            <a:avLst/>
          </a:prstGeom>
          <a:noFill/>
        </p:spPr>
        <p:txBody>
          <a:bodyPr wrap="square" rtlCol="0">
            <a:spAutoFit/>
          </a:bodyPr>
          <a:lstStyle/>
          <a:p>
            <a:r>
              <a:rPr lang="en-US" sz="4400" i="0" dirty="0">
                <a:solidFill>
                  <a:srgbClr val="FF0000"/>
                </a:solidFill>
                <a:latin typeface="Calibri" panose="020F0502020204030204" pitchFamily="34" charset="0"/>
                <a:cs typeface="Calibri" panose="020F0502020204030204" pitchFamily="34" charset="0"/>
              </a:rPr>
              <a:t>CISC Vs RISC</a:t>
            </a:r>
          </a:p>
        </p:txBody>
      </p:sp>
    </p:spTree>
    <p:extLst>
      <p:ext uri="{BB962C8B-B14F-4D97-AF65-F5344CB8AC3E}">
        <p14:creationId xmlns:p14="http://schemas.microsoft.com/office/powerpoint/2010/main" val="249305270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Number Placeholder 1">
            <a:extLst>
              <a:ext uri="{FF2B5EF4-FFF2-40B4-BE49-F238E27FC236}">
                <a16:creationId xmlns:a16="http://schemas.microsoft.com/office/drawing/2014/main" id="{CB9429B0-96EB-A048-8D34-63A1DDDBA29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E00EA1B6-5D1C-F94F-89A6-D8DEF38990D7}"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79</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60771" name="Text Box 2">
            <a:extLst>
              <a:ext uri="{FF2B5EF4-FFF2-40B4-BE49-F238E27FC236}">
                <a16:creationId xmlns:a16="http://schemas.microsoft.com/office/drawing/2014/main" id="{1B35137D-1C89-CF49-BC3E-17577624DFD9}"/>
              </a:ext>
            </a:extLst>
          </p:cNvPr>
          <p:cNvSpPr txBox="1">
            <a:spLocks noChangeArrowheads="1"/>
          </p:cNvSpPr>
          <p:nvPr/>
        </p:nvSpPr>
        <p:spPr bwMode="auto">
          <a:xfrm>
            <a:off x="457200" y="258762"/>
            <a:ext cx="19431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Pipelining</a:t>
            </a:r>
          </a:p>
        </p:txBody>
      </p:sp>
      <p:sp>
        <p:nvSpPr>
          <p:cNvPr id="160772" name="Rectangle 3">
            <a:extLst>
              <a:ext uri="{FF2B5EF4-FFF2-40B4-BE49-F238E27FC236}">
                <a16:creationId xmlns:a16="http://schemas.microsoft.com/office/drawing/2014/main" id="{6A933BA2-31E1-6644-9C55-40FFE622417E}"/>
              </a:ext>
            </a:extLst>
          </p:cNvPr>
          <p:cNvSpPr>
            <a:spLocks noChangeArrowheads="1"/>
          </p:cNvSpPr>
          <p:nvPr/>
        </p:nvSpPr>
        <p:spPr bwMode="auto">
          <a:xfrm>
            <a:off x="304800" y="838200"/>
            <a:ext cx="8382000" cy="489364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We have learned that a computer uses three phases, </a:t>
            </a:r>
            <a:r>
              <a:rPr kumimoji="0" lang="en-US" altLang="en-US" sz="2600" b="0" i="0"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fetch, decode and execute</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for each instruction. </a:t>
            </a:r>
            <a:r>
              <a:rPr kumimoji="0" lang="en-US" altLang="en-US" sz="2600" b="0" i="0" u="sng"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 early computers, these three phases needed to be done in series for each instruction</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In other words, instruction </a:t>
            </a:r>
            <a:r>
              <a:rPr kumimoji="0" lang="en-US" altLang="en-US" sz="2600" b="0" i="1"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n</a:t>
            </a:r>
            <a:r>
              <a:rPr kumimoji="0" lang="en-US" altLang="en-US" sz="2600" b="0" i="0"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 needs to finish all of these phases before the instruction </a:t>
            </a:r>
            <a:r>
              <a:rPr kumimoji="0" lang="en-US" altLang="en-US" sz="2600" b="0" i="1"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n</a:t>
            </a:r>
            <a:r>
              <a:rPr kumimoji="0" lang="en-US" altLang="en-US" sz="2600" b="0" i="0" u="none" strike="noStrike" kern="1200" cap="none" spc="0" normalizeH="0" baseline="0" noProof="0" dirty="0">
                <a:ln>
                  <a:noFill/>
                </a:ln>
                <a:solidFill>
                  <a:schemeClr val="accent1">
                    <a:lumMod val="50000"/>
                  </a:schemeClr>
                </a:solidFill>
                <a:effectLst/>
                <a:uLnTx/>
                <a:uFillTx/>
                <a:latin typeface="Calibri" panose="020F0502020204030204" pitchFamily="34" charset="0"/>
                <a:cs typeface="Calibri" panose="020F0502020204030204" pitchFamily="34" charset="0"/>
              </a:rPr>
              <a:t> + 1 can start its own phases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Modern computers use a technique called </a:t>
            </a:r>
            <a:r>
              <a:rPr kumimoji="0" lang="en-US" altLang="en-US" sz="26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pipelining</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to improve the throughput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(the total number of instructions performed in each period of time). </a:t>
            </a:r>
          </a:p>
          <a:p>
            <a:pPr marL="457200" marR="0" lvl="0" indent="-45720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The idea is that if the control unit can do two or three of these phases simultaneously, the next instruction can start before the previous one is finished.</a:t>
            </a:r>
          </a:p>
        </p:txBody>
      </p:sp>
    </p:spTree>
    <p:extLst>
      <p:ext uri="{BB962C8B-B14F-4D97-AF65-F5344CB8AC3E}">
        <p14:creationId xmlns:p14="http://schemas.microsoft.com/office/powerpoint/2010/main" val="2392456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8</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96544"/>
          </a:xfrm>
        </p:spPr>
        <p:txBody>
          <a:bodyPr>
            <a:normAutofit/>
          </a:bodyPr>
          <a:lstStyle/>
          <a:p>
            <a:pPr marL="342900" lvl="1" algn="just" rtl="0"/>
            <a:r>
              <a:rPr lang="en-US" sz="2400" dirty="0">
                <a:solidFill>
                  <a:schemeClr val="accent3"/>
                </a:solidFill>
              </a:rPr>
              <a:t>CPU (Central Processing Unit)</a:t>
            </a:r>
            <a:endParaRPr lang="en-US" dirty="0"/>
          </a:p>
          <a:p>
            <a:pPr marL="708660" lvl="1" indent="-342900" algn="just" rtl="0">
              <a:buFont typeface="Wingdings" panose="05000000000000000000" pitchFamily="2" charset="2"/>
              <a:buChar char="Ø"/>
            </a:pPr>
            <a:r>
              <a:rPr lang="en-US" dirty="0">
                <a:solidFill>
                  <a:srgbClr val="FF0000"/>
                </a:solidFill>
              </a:rPr>
              <a:t>Set of Registers </a:t>
            </a:r>
          </a:p>
          <a:p>
            <a:pPr marL="640080" lvl="2" indent="0" algn="just" rtl="0">
              <a:buNone/>
            </a:pPr>
            <a:r>
              <a:rPr lang="en-US" altLang="en-US" dirty="0"/>
              <a:t>Multiple registers are needed to facilitate the operation of the CPU. They are categorized into three groups:</a:t>
            </a:r>
          </a:p>
          <a:p>
            <a:pPr marL="640080" lvl="2" indent="0" algn="just" rtl="0">
              <a:buNone/>
            </a:pPr>
            <a:endParaRPr lang="en-US" altLang="en-US" sz="200" dirty="0"/>
          </a:p>
          <a:p>
            <a:pPr marL="982980" lvl="2" indent="-342900" algn="just" rtl="0">
              <a:buFont typeface="+mj-lt"/>
              <a:buAutoNum type="arabicPeriod"/>
            </a:pPr>
            <a:r>
              <a:rPr lang="en-US" sz="1800" b="1" dirty="0">
                <a:solidFill>
                  <a:srgbClr val="C00000"/>
                </a:solidFill>
              </a:rPr>
              <a:t>Data Registers</a:t>
            </a:r>
          </a:p>
          <a:p>
            <a:pPr marL="1344613" lvl="3" indent="0" algn="just" rtl="0">
              <a:buNone/>
            </a:pPr>
            <a:r>
              <a:rPr lang="en-US" dirty="0"/>
              <a:t>Dozens of registers to hold the intermediate results from operations.</a:t>
            </a:r>
          </a:p>
          <a:p>
            <a:pPr marL="982980" lvl="2" indent="-342900" algn="just" rtl="0">
              <a:buFont typeface="+mj-lt"/>
              <a:buAutoNum type="arabicPeriod"/>
            </a:pPr>
            <a:r>
              <a:rPr lang="en-US" sz="1800" b="1" dirty="0">
                <a:solidFill>
                  <a:srgbClr val="C00000"/>
                </a:solidFill>
              </a:rPr>
              <a:t>Instruction Registers (IR)</a:t>
            </a:r>
          </a:p>
          <a:p>
            <a:pPr marL="1344613" lvl="3" indent="0" algn="just" rtl="0">
              <a:buNone/>
            </a:pPr>
            <a:r>
              <a:rPr lang="en-US" dirty="0"/>
              <a:t>Program is made of instructions to run by a computer… Instructions of a program are loaded to instruction registers to be called by CU. </a:t>
            </a:r>
          </a:p>
          <a:p>
            <a:pPr marL="982980" lvl="2" indent="-342900" algn="just" rtl="0">
              <a:buFont typeface="+mj-lt"/>
              <a:buAutoNum type="arabicPeriod"/>
            </a:pPr>
            <a:r>
              <a:rPr lang="en-US" sz="1800" b="1" dirty="0">
                <a:solidFill>
                  <a:srgbClr val="C00000"/>
                </a:solidFill>
              </a:rPr>
              <a:t>Program Counter (PC) </a:t>
            </a:r>
          </a:p>
          <a:p>
            <a:pPr marL="1344613" lvl="3" indent="0" algn="just" rtl="0">
              <a:buNone/>
            </a:pPr>
            <a:r>
              <a:rPr lang="en-US" dirty="0"/>
              <a:t>It keeps tracking of the instruction currently being executed. After execution of the instructions, the counter is incremented to point the address of the next instruction in memory. </a:t>
            </a:r>
          </a:p>
        </p:txBody>
      </p:sp>
    </p:spTree>
    <p:extLst>
      <p:ext uri="{BB962C8B-B14F-4D97-AF65-F5344CB8AC3E}">
        <p14:creationId xmlns:p14="http://schemas.microsoft.com/office/powerpoint/2010/main" val="16316690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Number Placeholder 1">
            <a:extLst>
              <a:ext uri="{FF2B5EF4-FFF2-40B4-BE49-F238E27FC236}">
                <a16:creationId xmlns:a16="http://schemas.microsoft.com/office/drawing/2014/main" id="{A5B4175D-7982-474D-8D6C-C8B462E0D24A}"/>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9EBE18C-A0C0-744B-9C2A-17FBEB92B10F}"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80</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62819" name="Text Box 2">
            <a:extLst>
              <a:ext uri="{FF2B5EF4-FFF2-40B4-BE49-F238E27FC236}">
                <a16:creationId xmlns:a16="http://schemas.microsoft.com/office/drawing/2014/main" id="{BB8DE1BF-D8BB-374C-8586-77FA9498205D}"/>
              </a:ext>
            </a:extLst>
          </p:cNvPr>
          <p:cNvSpPr txBox="1">
            <a:spLocks noChangeArrowheads="1"/>
          </p:cNvSpPr>
          <p:nvPr/>
        </p:nvSpPr>
        <p:spPr bwMode="auto">
          <a:xfrm>
            <a:off x="2732088" y="5867400"/>
            <a:ext cx="22868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5.24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Pipelining</a:t>
            </a:r>
          </a:p>
        </p:txBody>
      </p:sp>
      <p:pic>
        <p:nvPicPr>
          <p:cNvPr id="162820" name="Picture 4">
            <a:extLst>
              <a:ext uri="{FF2B5EF4-FFF2-40B4-BE49-F238E27FC236}">
                <a16:creationId xmlns:a16="http://schemas.microsoft.com/office/drawing/2014/main" id="{5578C7AC-B96D-2341-8ECC-D98341115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2093913"/>
            <a:ext cx="8401050" cy="316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836192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Number Placeholder 1">
            <a:extLst>
              <a:ext uri="{FF2B5EF4-FFF2-40B4-BE49-F238E27FC236}">
                <a16:creationId xmlns:a16="http://schemas.microsoft.com/office/drawing/2014/main" id="{98ED40B4-C473-9C4B-B882-EDF7737BBB65}"/>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73339BB-3DAC-F042-A1D0-986A1724A2F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81</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64867" name="Text Box 2">
            <a:extLst>
              <a:ext uri="{FF2B5EF4-FFF2-40B4-BE49-F238E27FC236}">
                <a16:creationId xmlns:a16="http://schemas.microsoft.com/office/drawing/2014/main" id="{D7F7DB5B-1DD7-264C-8E24-73D5194D57D8}"/>
              </a:ext>
            </a:extLst>
          </p:cNvPr>
          <p:cNvSpPr txBox="1">
            <a:spLocks noChangeArrowheads="1"/>
          </p:cNvSpPr>
          <p:nvPr/>
        </p:nvSpPr>
        <p:spPr bwMode="auto">
          <a:xfrm>
            <a:off x="246062" y="61486"/>
            <a:ext cx="34702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Parallel processing</a:t>
            </a:r>
          </a:p>
        </p:txBody>
      </p:sp>
      <p:sp>
        <p:nvSpPr>
          <p:cNvPr id="164868" name="Rectangle 3">
            <a:extLst>
              <a:ext uri="{FF2B5EF4-FFF2-40B4-BE49-F238E27FC236}">
                <a16:creationId xmlns:a16="http://schemas.microsoft.com/office/drawing/2014/main" id="{71A40AE5-915E-7949-8A8B-4C44F9570211}"/>
              </a:ext>
            </a:extLst>
          </p:cNvPr>
          <p:cNvSpPr>
            <a:spLocks noChangeArrowheads="1"/>
          </p:cNvSpPr>
          <p:nvPr/>
        </p:nvSpPr>
        <p:spPr bwMode="auto">
          <a:xfrm>
            <a:off x="340519" y="640924"/>
            <a:ext cx="8305800" cy="329320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Traditionally a computer had a single control unit, a single arithmetic logic unit and a single memory unit</a:t>
            </a:r>
            <a:r>
              <a:rPr kumimoji="0" lang="en-US" altLang="en-US" sz="26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With the evolution in technology and the drop in the cost of computer hardware, today we can have</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 a single computer with multiple control units, multiple arithmetic logic units and multiple memory units. This idea is referred to as </a:t>
            </a:r>
            <a:r>
              <a:rPr kumimoji="0" lang="en-US" altLang="en-US" sz="2600" b="1" i="0" u="sng"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parallel processing</a:t>
            </a:r>
            <a:r>
              <a:rPr kumimoji="0" lang="en-US" altLang="en-US" sz="2600" b="0"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Like pipelining, parallel processing can improve throughput.</a:t>
            </a:r>
          </a:p>
        </p:txBody>
      </p:sp>
      <p:pic>
        <p:nvPicPr>
          <p:cNvPr id="164869" name="Picture 8">
            <a:extLst>
              <a:ext uri="{FF2B5EF4-FFF2-40B4-BE49-F238E27FC236}">
                <a16:creationId xmlns:a16="http://schemas.microsoft.com/office/drawing/2014/main" id="{C4F9E0B1-BE74-C54A-A1E4-86E2D0A404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275" y="4334243"/>
            <a:ext cx="6618287" cy="167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70" name="Text Box 9">
            <a:extLst>
              <a:ext uri="{FF2B5EF4-FFF2-40B4-BE49-F238E27FC236}">
                <a16:creationId xmlns:a16="http://schemas.microsoft.com/office/drawing/2014/main" id="{B39FB352-3D9F-B640-BE60-CC0F5873FD1C}"/>
              </a:ext>
            </a:extLst>
          </p:cNvPr>
          <p:cNvSpPr txBox="1">
            <a:spLocks noChangeArrowheads="1"/>
          </p:cNvSpPr>
          <p:nvPr/>
        </p:nvSpPr>
        <p:spPr bwMode="auto">
          <a:xfrm>
            <a:off x="2362200" y="6260068"/>
            <a:ext cx="49567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5.24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A taxonomy of computer organization</a:t>
            </a:r>
          </a:p>
        </p:txBody>
      </p:sp>
    </p:spTree>
    <p:extLst>
      <p:ext uri="{BB962C8B-B14F-4D97-AF65-F5344CB8AC3E}">
        <p14:creationId xmlns:p14="http://schemas.microsoft.com/office/powerpoint/2010/main" val="27688093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Number Placeholder 1">
            <a:extLst>
              <a:ext uri="{FF2B5EF4-FFF2-40B4-BE49-F238E27FC236}">
                <a16:creationId xmlns:a16="http://schemas.microsoft.com/office/drawing/2014/main" id="{B73D006E-5D6B-9E49-AC8C-D8430BA6748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DBDDB646-D63B-974C-84A2-18FF1CCB7320}"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66915" name="Text Box 2">
            <a:extLst>
              <a:ext uri="{FF2B5EF4-FFF2-40B4-BE49-F238E27FC236}">
                <a16:creationId xmlns:a16="http://schemas.microsoft.com/office/drawing/2014/main" id="{243F6A6F-2CAD-7846-AF08-C40F2CBD8B87}"/>
              </a:ext>
            </a:extLst>
          </p:cNvPr>
          <p:cNvSpPr txBox="1">
            <a:spLocks noChangeArrowheads="1"/>
          </p:cNvSpPr>
          <p:nvPr/>
        </p:nvSpPr>
        <p:spPr bwMode="auto">
          <a:xfrm>
            <a:off x="2732088" y="5105400"/>
            <a:ext cx="30060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5.26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SISD organization</a:t>
            </a:r>
          </a:p>
        </p:txBody>
      </p:sp>
      <p:pic>
        <p:nvPicPr>
          <p:cNvPr id="166916" name="Picture 4">
            <a:extLst>
              <a:ext uri="{FF2B5EF4-FFF2-40B4-BE49-F238E27FC236}">
                <a16:creationId xmlns:a16="http://schemas.microsoft.com/office/drawing/2014/main" id="{3F733A72-BE16-3C4E-A59F-A5C28B2E5C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338" y="1965325"/>
            <a:ext cx="8272462"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37098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Number Placeholder 1">
            <a:extLst>
              <a:ext uri="{FF2B5EF4-FFF2-40B4-BE49-F238E27FC236}">
                <a16:creationId xmlns:a16="http://schemas.microsoft.com/office/drawing/2014/main" id="{D5206566-C4B1-3C49-AC58-E5E3785595FA}"/>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75EBCB0-8424-F745-AFC3-A5FA86928970}"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68963" name="Text Box 2">
            <a:extLst>
              <a:ext uri="{FF2B5EF4-FFF2-40B4-BE49-F238E27FC236}">
                <a16:creationId xmlns:a16="http://schemas.microsoft.com/office/drawing/2014/main" id="{457F8D7A-3140-EC45-958F-B91FA74C352C}"/>
              </a:ext>
            </a:extLst>
          </p:cNvPr>
          <p:cNvSpPr txBox="1">
            <a:spLocks noChangeArrowheads="1"/>
          </p:cNvSpPr>
          <p:nvPr/>
        </p:nvSpPr>
        <p:spPr bwMode="auto">
          <a:xfrm>
            <a:off x="2514600" y="5638800"/>
            <a:ext cx="30990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5.27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SIMD organization</a:t>
            </a:r>
          </a:p>
        </p:txBody>
      </p:sp>
      <p:pic>
        <p:nvPicPr>
          <p:cNvPr id="168964" name="Picture 4">
            <a:extLst>
              <a:ext uri="{FF2B5EF4-FFF2-40B4-BE49-F238E27FC236}">
                <a16:creationId xmlns:a16="http://schemas.microsoft.com/office/drawing/2014/main" id="{41A0F806-EB77-E344-8B5D-BB5690C76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25" y="1355725"/>
            <a:ext cx="876617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37958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Number Placeholder 1">
            <a:extLst>
              <a:ext uri="{FF2B5EF4-FFF2-40B4-BE49-F238E27FC236}">
                <a16:creationId xmlns:a16="http://schemas.microsoft.com/office/drawing/2014/main" id="{02EE635C-73E9-2A4E-8F36-46536A3FC34C}"/>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D848BD3C-7421-F04A-A85C-830F6F2EDCD7}"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71011" name="Text Box 2">
            <a:extLst>
              <a:ext uri="{FF2B5EF4-FFF2-40B4-BE49-F238E27FC236}">
                <a16:creationId xmlns:a16="http://schemas.microsoft.com/office/drawing/2014/main" id="{A7F2126D-9DB2-9248-BA86-BBF8B224DE48}"/>
              </a:ext>
            </a:extLst>
          </p:cNvPr>
          <p:cNvSpPr txBox="1">
            <a:spLocks noChangeArrowheads="1"/>
          </p:cNvSpPr>
          <p:nvPr/>
        </p:nvSpPr>
        <p:spPr bwMode="auto">
          <a:xfrm>
            <a:off x="2732088" y="5715000"/>
            <a:ext cx="30990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5.28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MISD organization</a:t>
            </a:r>
          </a:p>
        </p:txBody>
      </p:sp>
      <p:pic>
        <p:nvPicPr>
          <p:cNvPr id="171012" name="Picture 4">
            <a:extLst>
              <a:ext uri="{FF2B5EF4-FFF2-40B4-BE49-F238E27FC236}">
                <a16:creationId xmlns:a16="http://schemas.microsoft.com/office/drawing/2014/main" id="{A6EBEE9B-50F9-D946-83E9-D85C38CB0E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0650" y="1439863"/>
            <a:ext cx="6362700" cy="397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145552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Number Placeholder 1">
            <a:extLst>
              <a:ext uri="{FF2B5EF4-FFF2-40B4-BE49-F238E27FC236}">
                <a16:creationId xmlns:a16="http://schemas.microsoft.com/office/drawing/2014/main" id="{5622C8B4-6542-CE45-849A-0FE723101D36}"/>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EC9D4D85-5839-2A4C-87DF-8928FDE8E65B}"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73059" name="Text Box 2">
            <a:extLst>
              <a:ext uri="{FF2B5EF4-FFF2-40B4-BE49-F238E27FC236}">
                <a16:creationId xmlns:a16="http://schemas.microsoft.com/office/drawing/2014/main" id="{B8095F21-D3CA-A745-BEA1-8391FC789428}"/>
              </a:ext>
            </a:extLst>
          </p:cNvPr>
          <p:cNvSpPr txBox="1">
            <a:spLocks noChangeArrowheads="1"/>
          </p:cNvSpPr>
          <p:nvPr/>
        </p:nvSpPr>
        <p:spPr bwMode="auto">
          <a:xfrm>
            <a:off x="2732088" y="5257800"/>
            <a:ext cx="31920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5.29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MIMD organization</a:t>
            </a:r>
          </a:p>
        </p:txBody>
      </p:sp>
      <p:pic>
        <p:nvPicPr>
          <p:cNvPr id="173060" name="Picture 4">
            <a:extLst>
              <a:ext uri="{FF2B5EF4-FFF2-40B4-BE49-F238E27FC236}">
                <a16:creationId xmlns:a16="http://schemas.microsoft.com/office/drawing/2014/main" id="{60FDC8F5-DF7C-7340-9A14-DE1659CD46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263" y="2035175"/>
            <a:ext cx="8720137" cy="276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793744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Slide Number Placeholder 1">
            <a:extLst>
              <a:ext uri="{FF2B5EF4-FFF2-40B4-BE49-F238E27FC236}">
                <a16:creationId xmlns:a16="http://schemas.microsoft.com/office/drawing/2014/main" id="{0B3A3966-6C25-3D4E-B448-0DD75985A9E4}"/>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5F74D49-8391-4D44-8F1F-849C4F5606E1}"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86</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087490" name="Rectangle 2">
            <a:extLst>
              <a:ext uri="{FF2B5EF4-FFF2-40B4-BE49-F238E27FC236}">
                <a16:creationId xmlns:a16="http://schemas.microsoft.com/office/drawing/2014/main" id="{0247F6D7-6563-D54B-891D-CCA7755118AE}"/>
              </a:ext>
            </a:extLst>
          </p:cNvPr>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p:spPr>
        <p:txBody>
          <a:bodyPr wrap="none" anchor="ct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altLang="en-US" sz="3200" b="1" i="0" u="none" strike="noStrike" kern="1200" cap="none" spc="0" normalizeH="0" baseline="0" noProof="0">
              <a:ln>
                <a:noFill/>
              </a:ln>
              <a:solidFill>
                <a:srgbClr val="000000"/>
              </a:solidFill>
              <a:effectLst>
                <a:outerShdw blurRad="38100" dist="38100" dir="2700000" algn="tl">
                  <a:srgbClr val="FFFFFF"/>
                </a:outerShdw>
              </a:effectLst>
              <a:uLnTx/>
              <a:uFillTx/>
              <a:latin typeface="Times New Roman" panose="02020603050405020304" pitchFamily="18" charset="0"/>
              <a:ea typeface="+mn-ea"/>
              <a:cs typeface="+mn-cs"/>
            </a:endParaRPr>
          </a:p>
        </p:txBody>
      </p:sp>
      <p:sp>
        <p:nvSpPr>
          <p:cNvPr id="1087491" name="Text Box 3">
            <a:extLst>
              <a:ext uri="{FF2B5EF4-FFF2-40B4-BE49-F238E27FC236}">
                <a16:creationId xmlns:a16="http://schemas.microsoft.com/office/drawing/2014/main" id="{4727C262-A5FE-9B4A-8015-D556FC012D15}"/>
              </a:ext>
            </a:extLst>
          </p:cNvPr>
          <p:cNvSpPr txBox="1">
            <a:spLocks noChangeArrowheads="1"/>
          </p:cNvSpPr>
          <p:nvPr/>
        </p:nvSpPr>
        <p:spPr bwMode="auto">
          <a:xfrm>
            <a:off x="228600" y="406400"/>
            <a:ext cx="5457825" cy="579438"/>
          </a:xfrm>
          <a:prstGeom prst="rect">
            <a:avLst/>
          </a:prstGeom>
          <a:noFill/>
          <a:ln>
            <a:noFill/>
          </a:ln>
          <a:effectLst/>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a:ln>
                  <a:noFill/>
                </a:ln>
                <a:solidFill>
                  <a:srgbClr val="000000"/>
                </a:solidFill>
                <a:effectLst>
                  <a:outerShdw blurRad="38100" dist="38100" dir="2700000" algn="tl">
                    <a:srgbClr val="C0C0C0"/>
                  </a:outerShdw>
                </a:effectLst>
                <a:uLnTx/>
                <a:uFillTx/>
                <a:latin typeface="Times" panose="02020603050405020304" pitchFamily="18" charset="0"/>
                <a:ea typeface="+mn-ea"/>
                <a:cs typeface="+mn-cs"/>
              </a:rPr>
              <a:t>5-7   A SIMPLE COMPUTER</a:t>
            </a:r>
          </a:p>
        </p:txBody>
      </p:sp>
      <p:sp>
        <p:nvSpPr>
          <p:cNvPr id="175109" name="Text Box 4">
            <a:extLst>
              <a:ext uri="{FF2B5EF4-FFF2-40B4-BE49-F238E27FC236}">
                <a16:creationId xmlns:a16="http://schemas.microsoft.com/office/drawing/2014/main" id="{4679EDBD-CBB6-3543-9158-0EF200F14D4D}"/>
              </a:ext>
            </a:extLst>
          </p:cNvPr>
          <p:cNvSpPr txBox="1">
            <a:spLocks noChangeArrowheads="1"/>
          </p:cNvSpPr>
          <p:nvPr/>
        </p:nvSpPr>
        <p:spPr bwMode="auto">
          <a:xfrm>
            <a:off x="8229600" y="64008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18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endParaRPr>
          </a:p>
        </p:txBody>
      </p:sp>
      <p:sp>
        <p:nvSpPr>
          <p:cNvPr id="1087493" name="Rectangle 5">
            <a:extLst>
              <a:ext uri="{FF2B5EF4-FFF2-40B4-BE49-F238E27FC236}">
                <a16:creationId xmlns:a16="http://schemas.microsoft.com/office/drawing/2014/main" id="{9C1BE4DB-82FC-8748-8B2A-51014299CB72}"/>
              </a:ext>
            </a:extLst>
          </p:cNvPr>
          <p:cNvSpPr>
            <a:spLocks noChangeArrowheads="1"/>
          </p:cNvSpPr>
          <p:nvPr/>
        </p:nvSpPr>
        <p:spPr bwMode="auto">
          <a:xfrm>
            <a:off x="304800" y="1981200"/>
            <a:ext cx="8229600" cy="2092881"/>
          </a:xfrm>
          <a:prstGeom prst="rect">
            <a:avLst/>
          </a:prstGeom>
          <a:noFill/>
          <a:ln>
            <a:noFill/>
          </a:ln>
          <a:effectLst/>
        </p:spPr>
        <p:txBody>
          <a:bodyPr anchor="ctr">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altLang="en-US" sz="2600" b="0" i="0" baseline="0" dirty="0">
                <a:solidFill>
                  <a:srgbClr val="3333CC"/>
                </a:solidFill>
                <a:latin typeface="Calibri" panose="020F0502020204030204" pitchFamily="34" charset="0"/>
                <a:cs typeface="Calibri" panose="020F0502020204030204" pitchFamily="34" charset="0"/>
              </a:rPr>
              <a:t>To explain the architecture of computers as well as their </a:t>
            </a:r>
            <a:r>
              <a:rPr lang="en-US" altLang="en-US" sz="2600" b="0" i="0" baseline="0" dirty="0">
                <a:solidFill>
                  <a:srgbClr val="C00000"/>
                </a:solidFill>
                <a:latin typeface="Calibri" panose="020F0502020204030204" pitchFamily="34" charset="0"/>
                <a:cs typeface="Calibri" panose="020F0502020204030204" pitchFamily="34" charset="0"/>
              </a:rPr>
              <a:t>instruction processing</a:t>
            </a:r>
            <a:r>
              <a:rPr lang="en-US" altLang="en-US" sz="2600" b="0" i="0" baseline="0" dirty="0">
                <a:solidFill>
                  <a:srgbClr val="3333CC"/>
                </a:solidFill>
                <a:latin typeface="Calibri" panose="020F0502020204030204" pitchFamily="34" charset="0"/>
                <a:cs typeface="Calibri" panose="020F0502020204030204" pitchFamily="34" charset="0"/>
              </a:rPr>
              <a:t>, we introduce a simple </a:t>
            </a:r>
            <a:r>
              <a:rPr lang="en-US" altLang="en-US" sz="2600" b="0" i="0" u="sng" baseline="0" dirty="0">
                <a:solidFill>
                  <a:srgbClr val="3333CC"/>
                </a:solidFill>
                <a:latin typeface="Calibri" panose="020F0502020204030204" pitchFamily="34" charset="0"/>
                <a:cs typeface="Calibri" panose="020F0502020204030204" pitchFamily="34" charset="0"/>
              </a:rPr>
              <a:t>(unrealistic) </a:t>
            </a:r>
            <a:r>
              <a:rPr lang="en-US" altLang="en-US" sz="2600" b="0" i="0" baseline="0" dirty="0">
                <a:solidFill>
                  <a:srgbClr val="3333CC"/>
                </a:solidFill>
                <a:latin typeface="Calibri" panose="020F0502020204030204" pitchFamily="34" charset="0"/>
                <a:cs typeface="Calibri" panose="020F0502020204030204" pitchFamily="34" charset="0"/>
              </a:rPr>
              <a:t>computer, as shown in Figure 5.30. Our simple computer has three components: CPU, memory and an input/output subsystem.</a:t>
            </a:r>
          </a:p>
        </p:txBody>
      </p:sp>
    </p:spTree>
    <p:extLst>
      <p:ext uri="{BB962C8B-B14F-4D97-AF65-F5344CB8AC3E}">
        <p14:creationId xmlns:p14="http://schemas.microsoft.com/office/powerpoint/2010/main" val="192447146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Number Placeholder 1">
            <a:extLst>
              <a:ext uri="{FF2B5EF4-FFF2-40B4-BE49-F238E27FC236}">
                <a16:creationId xmlns:a16="http://schemas.microsoft.com/office/drawing/2014/main" id="{A120C25A-9AB5-5149-8614-0600DAF1A1E2}"/>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55AA8EB-6ECB-424C-99AE-73197CEDCAE1}"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87</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77155" name="Text Box 2">
            <a:extLst>
              <a:ext uri="{FF2B5EF4-FFF2-40B4-BE49-F238E27FC236}">
                <a16:creationId xmlns:a16="http://schemas.microsoft.com/office/drawing/2014/main" id="{1594CC53-70EB-644D-875C-B56B2A12EC97}"/>
              </a:ext>
            </a:extLst>
          </p:cNvPr>
          <p:cNvSpPr txBox="1">
            <a:spLocks noChangeArrowheads="1"/>
          </p:cNvSpPr>
          <p:nvPr/>
        </p:nvSpPr>
        <p:spPr bwMode="auto">
          <a:xfrm>
            <a:off x="1295400" y="6172200"/>
            <a:ext cx="5930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3333CC"/>
                </a:solidFill>
                <a:effectLst/>
                <a:uLnTx/>
                <a:uFillTx/>
                <a:latin typeface="Times New Roman" panose="02020603050405020304" pitchFamily="18" charset="0"/>
                <a:ea typeface="+mn-ea"/>
                <a:cs typeface="+mn-cs"/>
              </a:rPr>
              <a:t>Figure 5.30  </a:t>
            </a:r>
            <a:r>
              <a:rPr kumimoji="0" lang="en-US" altLang="en-US" sz="20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The components of a simple computer</a:t>
            </a:r>
          </a:p>
        </p:txBody>
      </p:sp>
      <p:pic>
        <p:nvPicPr>
          <p:cNvPr id="177156" name="Picture 4">
            <a:extLst>
              <a:ext uri="{FF2B5EF4-FFF2-40B4-BE49-F238E27FC236}">
                <a16:creationId xmlns:a16="http://schemas.microsoft.com/office/drawing/2014/main" id="{953173DA-D7ED-FF45-8476-06581C313C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850" y="454025"/>
            <a:ext cx="765175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93529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Number Placeholder 1">
            <a:extLst>
              <a:ext uri="{FF2B5EF4-FFF2-40B4-BE49-F238E27FC236}">
                <a16:creationId xmlns:a16="http://schemas.microsoft.com/office/drawing/2014/main" id="{28AC1D70-EB10-A040-A8A0-5A9854E9756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BDC48FD3-522F-544C-BD8D-CB747461DA3E}"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88</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79203" name="Text Box 2">
            <a:extLst>
              <a:ext uri="{FF2B5EF4-FFF2-40B4-BE49-F238E27FC236}">
                <a16:creationId xmlns:a16="http://schemas.microsoft.com/office/drawing/2014/main" id="{2D90F88E-81D0-D347-AA5D-6F8755A20156}"/>
              </a:ext>
            </a:extLst>
          </p:cNvPr>
          <p:cNvSpPr txBox="1">
            <a:spLocks noChangeArrowheads="1"/>
          </p:cNvSpPr>
          <p:nvPr/>
        </p:nvSpPr>
        <p:spPr bwMode="auto">
          <a:xfrm>
            <a:off x="84406" y="152400"/>
            <a:ext cx="27019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Instruction set</a:t>
            </a:r>
          </a:p>
        </p:txBody>
      </p:sp>
      <p:sp>
        <p:nvSpPr>
          <p:cNvPr id="179204" name="Rectangle 3">
            <a:extLst>
              <a:ext uri="{FF2B5EF4-FFF2-40B4-BE49-F238E27FC236}">
                <a16:creationId xmlns:a16="http://schemas.microsoft.com/office/drawing/2014/main" id="{776186AB-13B5-9648-81DD-B6DB08AEA38D}"/>
              </a:ext>
            </a:extLst>
          </p:cNvPr>
          <p:cNvSpPr>
            <a:spLocks noChangeArrowheads="1"/>
          </p:cNvSpPr>
          <p:nvPr/>
        </p:nvSpPr>
        <p:spPr bwMode="auto">
          <a:xfrm>
            <a:off x="76200" y="990600"/>
            <a:ext cx="8915400" cy="44935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Our simple computer is capable of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having a set of sixteen instructions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although we are using </a:t>
            </a:r>
            <a:r>
              <a:rPr kumimoji="0" lang="en-US" altLang="en-US" sz="26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only fourteen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of these instructions. Each computer instruction consists of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two parts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a:t>
            </a:r>
            <a:r>
              <a:rPr kumimoji="0" lang="en-US" altLang="en-US" sz="2600" b="1"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operation code (opcode)</a:t>
            </a:r>
            <a:r>
              <a:rPr kumimoji="0" lang="en-US" altLang="en-US" sz="2600" b="0"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and the </a:t>
            </a:r>
            <a:r>
              <a:rPr kumimoji="0" lang="en-US" altLang="en-US" sz="2600" b="1" i="0" u="none" strike="noStrike" kern="1200" cap="none" spc="0" normalizeH="0" baseline="0" noProof="0" dirty="0">
                <a:ln>
                  <a:noFill/>
                </a:ln>
                <a:solidFill>
                  <a:srgbClr val="C00000"/>
                </a:solidFill>
                <a:effectLst/>
                <a:uLnTx/>
                <a:uFillTx/>
                <a:latin typeface="Calibri" panose="020F0502020204030204" pitchFamily="34" charset="0"/>
                <a:cs typeface="Calibri" panose="020F0502020204030204" pitchFamily="34" charset="0"/>
              </a:rPr>
              <a:t>operand (s)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The opcode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specifies the type of operation to be performed on the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operand (s)</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Each instruction consists of </a:t>
            </a:r>
            <a:r>
              <a:rPr kumimoji="0" lang="en-US" altLang="en-US" sz="26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sixteen bits divided into four 4-bit </a:t>
            </a: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fields. The leftmost field contains the opcode and the other three fields contains the operand or address of operand (s), as shown in Figure 5.31.  </a:t>
            </a:r>
          </a:p>
        </p:txBody>
      </p:sp>
    </p:spTree>
    <p:extLst>
      <p:ext uri="{BB962C8B-B14F-4D97-AF65-F5344CB8AC3E}">
        <p14:creationId xmlns:p14="http://schemas.microsoft.com/office/powerpoint/2010/main" val="221550062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Number Placeholder 1">
            <a:extLst>
              <a:ext uri="{FF2B5EF4-FFF2-40B4-BE49-F238E27FC236}">
                <a16:creationId xmlns:a16="http://schemas.microsoft.com/office/drawing/2014/main" id="{3D7D6F16-911B-F14A-91D3-C697CF72405E}"/>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207F6ED-CEA6-0446-9E86-5BB7A9A16F4B}"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89</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81251" name="Text Box 2">
            <a:extLst>
              <a:ext uri="{FF2B5EF4-FFF2-40B4-BE49-F238E27FC236}">
                <a16:creationId xmlns:a16="http://schemas.microsoft.com/office/drawing/2014/main" id="{8E537831-AF1B-F145-AF4E-B0FB977AC7A6}"/>
              </a:ext>
            </a:extLst>
          </p:cNvPr>
          <p:cNvSpPr txBox="1">
            <a:spLocks noChangeArrowheads="1"/>
          </p:cNvSpPr>
          <p:nvPr/>
        </p:nvSpPr>
        <p:spPr bwMode="auto">
          <a:xfrm>
            <a:off x="1295400" y="6172200"/>
            <a:ext cx="5978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3333CC"/>
                </a:solidFill>
                <a:effectLst/>
                <a:uLnTx/>
                <a:uFillTx/>
                <a:latin typeface="Times New Roman" panose="02020603050405020304" pitchFamily="18" charset="0"/>
                <a:ea typeface="+mn-ea"/>
                <a:cs typeface="+mn-cs"/>
              </a:rPr>
              <a:t>Figure 5.31  </a:t>
            </a:r>
            <a:r>
              <a:rPr kumimoji="0" lang="en-US" altLang="en-US" sz="2000" b="1" i="0" u="none" strike="noStrike" kern="1200" cap="none" spc="0" normalizeH="0" baseline="0" noProof="0">
                <a:ln>
                  <a:noFill/>
                </a:ln>
                <a:solidFill>
                  <a:srgbClr val="000000"/>
                </a:solidFill>
                <a:effectLst/>
                <a:uLnTx/>
                <a:uFillTx/>
                <a:latin typeface="Times New Roman" panose="02020603050405020304" pitchFamily="18" charset="0"/>
                <a:ea typeface="+mn-ea"/>
                <a:cs typeface="+mn-cs"/>
              </a:rPr>
              <a:t>Format and different instruction types</a:t>
            </a:r>
          </a:p>
        </p:txBody>
      </p:sp>
      <p:pic>
        <p:nvPicPr>
          <p:cNvPr id="181252" name="Picture 4">
            <a:extLst>
              <a:ext uri="{FF2B5EF4-FFF2-40B4-BE49-F238E27FC236}">
                <a16:creationId xmlns:a16="http://schemas.microsoft.com/office/drawing/2014/main" id="{A411F614-7785-C643-81AD-6420721DDD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1428750"/>
            <a:ext cx="8070850" cy="390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2463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pPr rtl="0"/>
            <a:r>
              <a:rPr lang="en-US" dirty="0"/>
              <a:t>Computer Subsystems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C6C18CD-5869-4000-9223-95330CB63745}" type="slidenum">
              <a:rPr kumimoji="0" lang="ar-SA" sz="1200" b="0" i="0" u="none" strike="noStrike" kern="1200" cap="none" spc="0" normalizeH="0" baseline="0" noProof="0" smtClean="0">
                <a:ln>
                  <a:noFill/>
                </a:ln>
                <a:solidFill>
                  <a:srgbClr val="FEFEFE"/>
                </a:solidFill>
                <a:effectLst/>
                <a:uLnTx/>
                <a:uFillTx/>
                <a:latin typeface="Calibri"/>
                <a:ea typeface="+mn-ea"/>
                <a:cs typeface="Arial" panose="020B0604020202020204" pitchFamily="34" charset="0"/>
              </a:rPr>
              <a:pPr marL="0" marR="0" lvl="0" indent="0" algn="l" defTabSz="914400" rtl="1" eaLnBrk="1" fontAlgn="auto" latinLnBrk="0" hangingPunct="1">
                <a:lnSpc>
                  <a:spcPct val="100000"/>
                </a:lnSpc>
                <a:spcBef>
                  <a:spcPts val="0"/>
                </a:spcBef>
                <a:spcAft>
                  <a:spcPts val="0"/>
                </a:spcAft>
                <a:buClrTx/>
                <a:buSzTx/>
                <a:buFontTx/>
                <a:buNone/>
                <a:tabLst/>
                <a:defRPr/>
              </a:pPr>
              <a:t>9</a:t>
            </a:fld>
            <a:endParaRPr kumimoji="0" lang="ar-SA" sz="1200" b="0" i="0" u="none" strike="noStrike" kern="1200" cap="none" spc="0" normalizeH="0" baseline="0" noProof="0">
              <a:ln>
                <a:noFill/>
              </a:ln>
              <a:solidFill>
                <a:srgbClr val="FEFEFE"/>
              </a:solidFill>
              <a:effectLst/>
              <a:uLnTx/>
              <a:uFillTx/>
              <a:latin typeface="Calibri"/>
              <a:ea typeface="+mn-ea"/>
              <a:cs typeface="Arial" panose="020B0604020202020204" pitchFamily="34" charset="0"/>
            </a:endParaRPr>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a:ea typeface="+mn-ea"/>
              <a:cs typeface="Arial" panose="020B0604020202020204" pitchFamily="34" charset="0"/>
            </a:endParaRPr>
          </a:p>
        </p:txBody>
      </p:sp>
      <p:sp>
        <p:nvSpPr>
          <p:cNvPr id="10" name="عنصر نائب للمحتوى 2"/>
          <p:cNvSpPr>
            <a:spLocks noGrp="1"/>
          </p:cNvSpPr>
          <p:nvPr>
            <p:ph idx="1"/>
          </p:nvPr>
        </p:nvSpPr>
        <p:spPr>
          <a:xfrm>
            <a:off x="611560" y="1556792"/>
            <a:ext cx="7920880" cy="4824536"/>
          </a:xfrm>
        </p:spPr>
        <p:txBody>
          <a:bodyPr>
            <a:normAutofit/>
          </a:bodyPr>
          <a:lstStyle/>
          <a:p>
            <a:pPr marL="342900" lvl="1" algn="just" rtl="0"/>
            <a:r>
              <a:rPr lang="en-US" sz="2400" dirty="0">
                <a:solidFill>
                  <a:schemeClr val="accent3"/>
                </a:solidFill>
              </a:rPr>
              <a:t>Main Memory</a:t>
            </a:r>
            <a:endParaRPr lang="en-US" altLang="en-US" dirty="0"/>
          </a:p>
          <a:p>
            <a:pPr lvl="1" algn="just" rtl="0">
              <a:buFont typeface="Wingdings" panose="05000000000000000000" pitchFamily="2" charset="2"/>
              <a:buChar char="Ø"/>
            </a:pPr>
            <a:r>
              <a:rPr lang="en-US" altLang="en-US" dirty="0"/>
              <a:t>It consists of a collection of storage locations, each with a unique identifier, called an </a:t>
            </a:r>
            <a:r>
              <a:rPr lang="en-US" altLang="en-US" u="sng" dirty="0">
                <a:solidFill>
                  <a:schemeClr val="accent3"/>
                </a:solidFill>
              </a:rPr>
              <a:t>address</a:t>
            </a:r>
            <a:r>
              <a:rPr lang="en-US" altLang="en-US" dirty="0"/>
              <a:t>. </a:t>
            </a:r>
          </a:p>
          <a:p>
            <a:pPr lvl="1" algn="just" rtl="0">
              <a:buFont typeface="Wingdings" panose="05000000000000000000" pitchFamily="2" charset="2"/>
              <a:buChar char="Ø"/>
            </a:pPr>
            <a:r>
              <a:rPr lang="en-US" altLang="en-US" dirty="0"/>
              <a:t>Data is transferred to and from memory in groups of bits called words. A </a:t>
            </a:r>
            <a:r>
              <a:rPr lang="en-US" altLang="en-US" u="sng" dirty="0">
                <a:solidFill>
                  <a:schemeClr val="accent3"/>
                </a:solidFill>
              </a:rPr>
              <a:t>word</a:t>
            </a:r>
            <a:r>
              <a:rPr lang="en-US" altLang="en-US" dirty="0"/>
              <a:t> can be a group of 8 bits, 16 bits, 32 bits or 64 bits (and growing). </a:t>
            </a:r>
          </a:p>
          <a:p>
            <a:pPr lvl="1" algn="just" rtl="0">
              <a:buFont typeface="Wingdings" panose="05000000000000000000" pitchFamily="2" charset="2"/>
              <a:buChar char="Ø"/>
            </a:pPr>
            <a:endParaRPr lang="en-US" sz="1200" dirty="0"/>
          </a:p>
          <a:p>
            <a:pPr lvl="1" algn="just" rtl="0">
              <a:buFont typeface="Wingdings" panose="05000000000000000000" pitchFamily="2" charset="2"/>
              <a:buChar char="Ø"/>
            </a:pPr>
            <a:r>
              <a:rPr lang="en-US" altLang="en-US" dirty="0"/>
              <a:t>If the word is 8 bits, it is referred to as a byte. The term “byte” is so common in computer science that sometimes a 16-bit word is referred to as a 2-byte word, or a 32-bit word is referred to as a 4-byte word.</a:t>
            </a:r>
            <a:endParaRPr lang="en-US" dirty="0"/>
          </a:p>
          <a:p>
            <a:pPr marL="365760" lvl="1" indent="0" algn="l" rtl="0">
              <a:buNone/>
            </a:pPr>
            <a:endParaRPr lang="en-US" dirty="0"/>
          </a:p>
        </p:txBody>
      </p:sp>
    </p:spTree>
    <p:extLst>
      <p:ext uri="{BB962C8B-B14F-4D97-AF65-F5344CB8AC3E}">
        <p14:creationId xmlns:p14="http://schemas.microsoft.com/office/powerpoint/2010/main" val="353541177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Number Placeholder 1">
            <a:extLst>
              <a:ext uri="{FF2B5EF4-FFF2-40B4-BE49-F238E27FC236}">
                <a16:creationId xmlns:a16="http://schemas.microsoft.com/office/drawing/2014/main" id="{9A2AC5E9-182E-B84E-A901-19887A36683D}"/>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21088613-6EF2-4F40-9D47-8C739BB4E45C}" type="slidenum">
              <a:rPr kumimoji="0" lang="en-US" altLang="en-US" sz="16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90</a:t>
            </a:fld>
            <a:endParaRPr kumimoji="0" lang="en-US" altLang="en-US" sz="16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graphicFrame>
        <p:nvGraphicFramePr>
          <p:cNvPr id="3" name="Table 2">
            <a:extLst>
              <a:ext uri="{FF2B5EF4-FFF2-40B4-BE49-F238E27FC236}">
                <a16:creationId xmlns:a16="http://schemas.microsoft.com/office/drawing/2014/main" id="{974A4015-8D88-FA4D-9F2F-7B6CC37F4ED8}"/>
              </a:ext>
            </a:extLst>
          </p:cNvPr>
          <p:cNvGraphicFramePr>
            <a:graphicFrameLocks noGrp="1"/>
          </p:cNvGraphicFramePr>
          <p:nvPr/>
        </p:nvGraphicFramePr>
        <p:xfrm>
          <a:off x="533400" y="1825625"/>
          <a:ext cx="8077200" cy="4583114"/>
        </p:xfrm>
        <a:graphic>
          <a:graphicData uri="http://schemas.openxmlformats.org/drawingml/2006/table">
            <a:tbl>
              <a:tblPr/>
              <a:tblGrid>
                <a:gridCol w="1049338">
                  <a:extLst>
                    <a:ext uri="{9D8B030D-6E8A-4147-A177-3AD203B41FA5}">
                      <a16:colId xmlns:a16="http://schemas.microsoft.com/office/drawing/2014/main" val="20000"/>
                    </a:ext>
                  </a:extLst>
                </a:gridCol>
                <a:gridCol w="1131887">
                  <a:extLst>
                    <a:ext uri="{9D8B030D-6E8A-4147-A177-3AD203B41FA5}">
                      <a16:colId xmlns:a16="http://schemas.microsoft.com/office/drawing/2014/main" val="20001"/>
                    </a:ext>
                  </a:extLst>
                </a:gridCol>
                <a:gridCol w="4441825">
                  <a:extLst>
                    <a:ext uri="{9D8B030D-6E8A-4147-A177-3AD203B41FA5}">
                      <a16:colId xmlns:a16="http://schemas.microsoft.com/office/drawing/2014/main" val="20002"/>
                    </a:ext>
                  </a:extLst>
                </a:gridCol>
                <a:gridCol w="1454150">
                  <a:extLst>
                    <a:ext uri="{9D8B030D-6E8A-4147-A177-3AD203B41FA5}">
                      <a16:colId xmlns:a16="http://schemas.microsoft.com/office/drawing/2014/main" val="20003"/>
                    </a:ext>
                  </a:extLst>
                </a:gridCol>
              </a:tblGrid>
              <a:tr h="387334">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dirty="0">
                          <a:ln>
                            <a:noFill/>
                          </a:ln>
                          <a:solidFill>
                            <a:schemeClr val="tx1"/>
                          </a:solidFill>
                          <a:effectLst/>
                          <a:latin typeface="Tahoma" charset="0"/>
                        </a:rPr>
                        <a:t>Op-code</a:t>
                      </a:r>
                      <a:endParaRPr kumimoji="0" lang="en-US" altLang="en-US" sz="1600" b="0" i="0" u="none" strike="noStrike" cap="none" normalizeH="0" baseline="0" dirty="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rPr>
                        <a:t>Mnemonic</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rPr>
                        <a:t>Function</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rPr>
                        <a:t>Example</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0"/>
                  </a:ext>
                </a:extLst>
              </a:tr>
              <a:tr h="743118">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ourier New, Courier, mono" charset="0"/>
                        </a:rPr>
                        <a:t>001</a:t>
                      </a:r>
                      <a:endParaRPr kumimoji="0" lang="en-US" altLang="en-US" sz="1600" b="0" i="0" u="none" strike="noStrike" cap="none" normalizeH="0" baseline="0" dirty="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LOAD</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Load the value of the operand into the Accumulator</a:t>
                      </a:r>
                      <a:br>
                        <a:rPr kumimoji="0" lang="en-US" altLang="en-US" sz="1600" b="0" i="0" u="none" strike="noStrike" cap="none" normalizeH="0" baseline="0">
                          <a:ln>
                            <a:noFill/>
                          </a:ln>
                          <a:solidFill>
                            <a:schemeClr val="tx1"/>
                          </a:solidFill>
                          <a:effectLst/>
                          <a:latin typeface="Tahoma" charset="0"/>
                        </a:rPr>
                      </a:b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LOAD 10</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1"/>
                  </a:ext>
                </a:extLst>
              </a:tr>
              <a:tr h="638146">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010</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STORE</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Store the value of the Accumulator at the address specified by the operand</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STORE 8</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2"/>
                  </a:ext>
                </a:extLst>
              </a:tr>
              <a:tr h="387334">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011</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ADD</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Add the value of the operand to the Accumulator</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ADD #5</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3"/>
                  </a:ext>
                </a:extLst>
              </a:tr>
              <a:tr h="512740">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100</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SUB</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rPr>
                        <a:t>Subtract the value of the operand from the Accumulator</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SUB #1</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4"/>
                  </a:ext>
                </a:extLst>
              </a:tr>
              <a:tr h="763555">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101</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EQUAL</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If the value of the operand equals the value of the Accumulator, skip the next instruction</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EQUAL #20</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5"/>
                  </a:ext>
                </a:extLst>
              </a:tr>
              <a:tr h="888961">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110</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JUMP</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Jump to a specified instruction by setting the Program Counter to the value of the operand</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JUMP 6</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6"/>
                  </a:ext>
                </a:extLst>
              </a:tr>
              <a:tr h="261926">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111</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HALT</a:t>
                      </a:r>
                      <a:endParaRPr kumimoji="0" lang="en-US" altLang="en-US" sz="1600" b="0" i="0" u="none" strike="noStrike" cap="none" normalizeH="0" baseline="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Stop execution</a:t>
                      </a:r>
                    </a:p>
                  </a:txBody>
                  <a:tcPr marL="5799" marR="5799" marT="5799" marB="5799"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Courier New, Courier, mono" charset="0"/>
                        </a:rPr>
                        <a:t>HALT</a:t>
                      </a:r>
                      <a:endParaRPr kumimoji="0" lang="en-US" altLang="en-US" sz="1600" b="0" i="0" u="none" strike="noStrike" cap="none" normalizeH="0" baseline="0" dirty="0">
                        <a:ln>
                          <a:noFill/>
                        </a:ln>
                        <a:solidFill>
                          <a:schemeClr val="tx1"/>
                        </a:solidFill>
                        <a:effectLst/>
                        <a:latin typeface="Tahoma" charset="0"/>
                      </a:endParaRPr>
                    </a:p>
                  </a:txBody>
                  <a:tcPr marL="5799" marR="5799" marT="5799" marB="5799"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7"/>
                  </a:ext>
                </a:extLst>
              </a:tr>
            </a:tbl>
          </a:graphicData>
        </a:graphic>
      </p:graphicFrame>
      <p:pic>
        <p:nvPicPr>
          <p:cNvPr id="183332" name="Picture 3">
            <a:extLst>
              <a:ext uri="{FF2B5EF4-FFF2-40B4-BE49-F238E27FC236}">
                <a16:creationId xmlns:a16="http://schemas.microsoft.com/office/drawing/2014/main" id="{46C07D0A-60C9-3046-A1C7-3BC9A4C913B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8188" y="76200"/>
            <a:ext cx="3905250"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864209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D94C209-BB88-D348-B761-47A9B8DC492A}"/>
              </a:ext>
            </a:extLst>
          </p:cNvPr>
          <p:cNvGraphicFramePr>
            <a:graphicFrameLocks noGrp="1"/>
          </p:cNvGraphicFramePr>
          <p:nvPr/>
        </p:nvGraphicFramePr>
        <p:xfrm>
          <a:off x="304800" y="1825625"/>
          <a:ext cx="8534400" cy="4348167"/>
        </p:xfrm>
        <a:graphic>
          <a:graphicData uri="http://schemas.openxmlformats.org/drawingml/2006/table">
            <a:tbl>
              <a:tblPr/>
              <a:tblGrid>
                <a:gridCol w="530225">
                  <a:extLst>
                    <a:ext uri="{9D8B030D-6E8A-4147-A177-3AD203B41FA5}">
                      <a16:colId xmlns:a16="http://schemas.microsoft.com/office/drawing/2014/main" val="20000"/>
                    </a:ext>
                  </a:extLst>
                </a:gridCol>
                <a:gridCol w="1693863">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4786312">
                  <a:extLst>
                    <a:ext uri="{9D8B030D-6E8A-4147-A177-3AD203B41FA5}">
                      <a16:colId xmlns:a16="http://schemas.microsoft.com/office/drawing/2014/main" val="20003"/>
                    </a:ext>
                  </a:extLst>
                </a:gridCol>
              </a:tblGrid>
              <a:tr h="414338">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a:t>
                      </a:r>
                    </a:p>
                  </a:txBody>
                  <a:tcPr marL="41441" marR="41441" marT="20721" marB="20721"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rPr>
                        <a:t>Machine code</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rPr>
                        <a:t>Assembly code</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CC"/>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a:ln>
                            <a:noFill/>
                          </a:ln>
                          <a:solidFill>
                            <a:schemeClr val="tx1"/>
                          </a:solidFill>
                          <a:effectLst/>
                          <a:latin typeface="Tahoma" charset="0"/>
                        </a:rPr>
                        <a:t>Description</a:t>
                      </a:r>
                      <a:endParaRPr kumimoji="0" lang="en-US" altLang="en-US" sz="14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0"/>
                  </a:ext>
                </a:extLst>
              </a:tr>
              <a:tr h="414338">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0</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001 1 000010</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LOAD   #2</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Load the value 2 into the Accumulator</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1"/>
                  </a:ext>
                </a:extLst>
              </a:tr>
              <a:tr h="538163">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1</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010 0 001101</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STORE  13</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Store the value of the Accumulator in memory location 13 </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2"/>
                  </a:ext>
                </a:extLst>
              </a:tr>
              <a:tr h="414338">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2</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001 1 000101</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LOAD   #5</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Load the value 5 into the Accumulator</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3"/>
                  </a:ext>
                </a:extLst>
              </a:tr>
              <a:tr h="538163">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3</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010 0 001110</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STORE  14</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Store the value of the Accumulator in memory location 14</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4"/>
                  </a:ext>
                </a:extLst>
              </a:tr>
              <a:tr h="538163">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4</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001 0 001101</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LOAD   13</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Load the value of memory location 13 into the Accumulator</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5"/>
                  </a:ext>
                </a:extLst>
              </a:tr>
              <a:tr h="538163">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5</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011 0 001110</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ADD    14</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Add the value of memory location 14 to the Accumulator</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6"/>
                  </a:ext>
                </a:extLst>
              </a:tr>
              <a:tr h="538163">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6</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010 0 001111</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STORE  15</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Store the value of the Accumulator in memory location 15</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7"/>
                  </a:ext>
                </a:extLst>
              </a:tr>
              <a:tr h="414338">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Tahoma" charset="0"/>
                        </a:rPr>
                        <a:t>7</a:t>
                      </a: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111 0 000000</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a:ln>
                            <a:noFill/>
                          </a:ln>
                          <a:solidFill>
                            <a:schemeClr val="tx1"/>
                          </a:solidFill>
                          <a:effectLst/>
                          <a:latin typeface="Courier New, Courier, mono" charset="0"/>
                        </a:rPr>
                        <a:t>HALT     </a:t>
                      </a:r>
                      <a:endParaRPr kumimoji="0" lang="en-US" altLang="en-US" sz="1600" b="0" i="0" u="none" strike="noStrike" cap="none" normalizeH="0" baseline="0">
                        <a:ln>
                          <a:noFill/>
                        </a:ln>
                        <a:solidFill>
                          <a:schemeClr val="tx1"/>
                        </a:solidFill>
                        <a:effectLst/>
                        <a:latin typeface="Tahoma" charset="0"/>
                      </a:endParaRPr>
                    </a:p>
                  </a:txBody>
                  <a:tcPr marL="41441" marR="41441" marT="20721" marB="20721" anchor="ctr" horzOverflow="overflow">
                    <a:lnL>
                      <a:noFill/>
                    </a:lnL>
                    <a:lnR>
                      <a:noFill/>
                    </a:lnR>
                    <a:lnT>
                      <a:noFill/>
                    </a:lnT>
                    <a:lnB>
                      <a:noFill/>
                    </a:lnB>
                    <a:lnTlToBr>
                      <a:noFill/>
                    </a:lnTlToBr>
                    <a:lnBlToTr>
                      <a:noFill/>
                    </a:lnBlToTr>
                    <a:solidFill>
                      <a:srgbClr val="CCCCFF"/>
                    </a:solidFill>
                  </a:tcPr>
                </a:tc>
                <a:tc>
                  <a:txBody>
                    <a:bodyPr/>
                    <a:lstStyle>
                      <a:lvl1pPr>
                        <a:spcBef>
                          <a:spcPct val="20000"/>
                        </a:spcBef>
                        <a:buClr>
                          <a:schemeClr val="folHlink"/>
                        </a:buClr>
                        <a:buSzPct val="60000"/>
                        <a:buFont typeface="Wingdings" charset="2"/>
                        <a:defRPr sz="2800">
                          <a:solidFill>
                            <a:schemeClr val="tx1"/>
                          </a:solidFill>
                          <a:latin typeface="Tahoma" charset="0"/>
                        </a:defRPr>
                      </a:lvl1pPr>
                      <a:lvl2pPr marL="742950" indent="-285750">
                        <a:spcBef>
                          <a:spcPct val="20000"/>
                        </a:spcBef>
                        <a:buClr>
                          <a:schemeClr val="hlink"/>
                        </a:buClr>
                        <a:buSzPct val="55000"/>
                        <a:buFont typeface="Wingdings" charset="2"/>
                        <a:defRPr sz="2400">
                          <a:solidFill>
                            <a:schemeClr val="tx1"/>
                          </a:solidFill>
                          <a:latin typeface="Tahoma" charset="0"/>
                        </a:defRPr>
                      </a:lvl2pPr>
                      <a:lvl3pPr marL="1143000" indent="-228600">
                        <a:spcBef>
                          <a:spcPct val="20000"/>
                        </a:spcBef>
                        <a:buClr>
                          <a:schemeClr val="folHlink"/>
                        </a:buClr>
                        <a:buSzPct val="50000"/>
                        <a:buFont typeface="Wingdings" charset="2"/>
                        <a:defRPr sz="2000">
                          <a:solidFill>
                            <a:schemeClr val="tx1"/>
                          </a:solidFill>
                          <a:latin typeface="Tahoma" charset="0"/>
                        </a:defRPr>
                      </a:lvl3pPr>
                      <a:lvl4pPr marL="1600200" indent="-228600">
                        <a:spcBef>
                          <a:spcPct val="20000"/>
                        </a:spcBef>
                        <a:buClr>
                          <a:schemeClr val="accent2"/>
                        </a:buClr>
                        <a:buSzPct val="55000"/>
                        <a:buFont typeface="Wingdings" charset="2"/>
                        <a:defRPr>
                          <a:solidFill>
                            <a:schemeClr val="tx1"/>
                          </a:solidFill>
                          <a:latin typeface="Tahoma" charset="0"/>
                        </a:defRPr>
                      </a:lvl4pPr>
                      <a:lvl5pPr marL="2057400" indent="-228600">
                        <a:spcBef>
                          <a:spcPct val="20000"/>
                        </a:spcBef>
                        <a:buClr>
                          <a:schemeClr val="accent1"/>
                        </a:buClr>
                        <a:buSzPct val="50000"/>
                        <a:buFont typeface="Wingdings" charset="2"/>
                        <a:defRPr>
                          <a:solidFill>
                            <a:schemeClr val="tx1"/>
                          </a:solidFill>
                          <a:latin typeface="Tahoma" charset="0"/>
                        </a:defRPr>
                      </a:lvl5pPr>
                      <a:lvl6pPr marL="25146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6pPr>
                      <a:lvl7pPr marL="29718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7pPr>
                      <a:lvl8pPr marL="34290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8pPr>
                      <a:lvl9pPr marL="3886200" indent="-228600" eaLnBrk="0" fontAlgn="base" hangingPunct="0">
                        <a:spcBef>
                          <a:spcPct val="20000"/>
                        </a:spcBef>
                        <a:spcAft>
                          <a:spcPct val="0"/>
                        </a:spcAft>
                        <a:buClr>
                          <a:schemeClr val="accent1"/>
                        </a:buClr>
                        <a:buSzPct val="50000"/>
                        <a:buFont typeface="Wingdings" charset="2"/>
                        <a:defRPr>
                          <a:solidFill>
                            <a:schemeClr val="tx1"/>
                          </a:solidFill>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ahoma" charset="0"/>
                        </a:rPr>
                        <a:t>Stop execution</a:t>
                      </a:r>
                    </a:p>
                  </a:txBody>
                  <a:tcPr marL="41441" marR="41441" marT="20721" marB="20721" anchor="ctr" horzOverflow="overflow">
                    <a:lnL>
                      <a:noFill/>
                    </a:lnL>
                    <a:lnR>
                      <a:noFill/>
                    </a:lnR>
                    <a:lnT>
                      <a:noFill/>
                    </a:lnT>
                    <a:lnB>
                      <a:noFill/>
                    </a:lnB>
                    <a:lnTlToBr>
                      <a:noFill/>
                    </a:lnTlToBr>
                    <a:lnBlToTr>
                      <a:noFill/>
                    </a:lnBlToTr>
                    <a:solidFill>
                      <a:srgbClr val="CCCCFF"/>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22998993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Number Placeholder 1">
            <a:extLst>
              <a:ext uri="{FF2B5EF4-FFF2-40B4-BE49-F238E27FC236}">
                <a16:creationId xmlns:a16="http://schemas.microsoft.com/office/drawing/2014/main" id="{A3EEC0FD-EF46-8E42-B25F-0A4ABAFDDB9F}"/>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A61FAF47-2F57-2E4D-8409-A6992D65633B}"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92</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85347" name="Text Box 2">
            <a:extLst>
              <a:ext uri="{FF2B5EF4-FFF2-40B4-BE49-F238E27FC236}">
                <a16:creationId xmlns:a16="http://schemas.microsoft.com/office/drawing/2014/main" id="{4376506A-4350-C14C-B815-39EA41EDF88E}"/>
              </a:ext>
            </a:extLst>
          </p:cNvPr>
          <p:cNvSpPr txBox="1">
            <a:spLocks noChangeArrowheads="1"/>
          </p:cNvSpPr>
          <p:nvPr/>
        </p:nvSpPr>
        <p:spPr bwMode="auto">
          <a:xfrm>
            <a:off x="304800" y="76200"/>
            <a:ext cx="4835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Times New Roman" panose="02020603050405020304" pitchFamily="18" charset="0"/>
                <a:ea typeface="+mn-ea"/>
                <a:cs typeface="+mn-cs"/>
              </a:rPr>
              <a:t>Processing the instructions</a:t>
            </a:r>
          </a:p>
        </p:txBody>
      </p:sp>
      <p:sp>
        <p:nvSpPr>
          <p:cNvPr id="185348" name="Rectangle 3">
            <a:extLst>
              <a:ext uri="{FF2B5EF4-FFF2-40B4-BE49-F238E27FC236}">
                <a16:creationId xmlns:a16="http://schemas.microsoft.com/office/drawing/2014/main" id="{CC883230-D48E-814B-92E4-C8B74F618A65}"/>
              </a:ext>
            </a:extLst>
          </p:cNvPr>
          <p:cNvSpPr>
            <a:spLocks noChangeArrowheads="1"/>
          </p:cNvSpPr>
          <p:nvPr/>
        </p:nvSpPr>
        <p:spPr bwMode="auto">
          <a:xfrm>
            <a:off x="114300" y="1066800"/>
            <a:ext cx="8915400" cy="452431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Our simple computer, like most computers, </a:t>
            </a:r>
            <a:r>
              <a:rPr kumimoji="0" lang="en-US" altLang="en-US"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uses machine cycles. A cycle is made of three phases: fetch, decode and execute. </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During the fetch phase</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instruction whose address is determined by the PC is obtained </a:t>
            </a:r>
            <a:r>
              <a:rPr kumimoji="0" lang="en-US" altLang="en-US"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from the memory and loaded into the IR</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PC is then incremented to point to the next instruction.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During the decode phase</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a:t>
            </a:r>
            <a:r>
              <a:rPr kumimoji="0" lang="en-US" altLang="en-US"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instruction in IR is decoded and the required operands are fetched from the register or from memory</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t>
            </a:r>
            <a:r>
              <a:rPr kumimoji="0" lang="en-US" altLang="en-US"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During the execute phase</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the instruction is executed, and the results are placed in the appropriate memory location or the register. </a:t>
            </a:r>
            <a:r>
              <a:rPr kumimoji="0" lang="en-US" altLang="en-US"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Once the third phase is completed, the control unit starts the cycle again</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but now the PC is pointing to the next instruction. The process continues until the CPU reaches a HALT instruction.</a:t>
            </a:r>
          </a:p>
        </p:txBody>
      </p:sp>
    </p:spTree>
    <p:extLst>
      <p:ext uri="{BB962C8B-B14F-4D97-AF65-F5344CB8AC3E}">
        <p14:creationId xmlns:p14="http://schemas.microsoft.com/office/powerpoint/2010/main" val="244177205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Number Placeholder 1">
            <a:extLst>
              <a:ext uri="{FF2B5EF4-FFF2-40B4-BE49-F238E27FC236}">
                <a16:creationId xmlns:a16="http://schemas.microsoft.com/office/drawing/2014/main" id="{156FC90E-89EB-A440-981F-1E30790C4148}"/>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F2A4EC0-D11B-6D44-A4AA-47E8D003DD37}"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93</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pic>
        <p:nvPicPr>
          <p:cNvPr id="187395" name="Picture 4">
            <a:extLst>
              <a:ext uri="{FF2B5EF4-FFF2-40B4-BE49-F238E27FC236}">
                <a16:creationId xmlns:a16="http://schemas.microsoft.com/office/drawing/2014/main" id="{206136F4-D83C-DB41-B0B9-E67923968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88913"/>
            <a:ext cx="5183188" cy="659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977404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Number Placeholder 1">
            <a:extLst>
              <a:ext uri="{FF2B5EF4-FFF2-40B4-BE49-F238E27FC236}">
                <a16:creationId xmlns:a16="http://schemas.microsoft.com/office/drawing/2014/main" id="{3A78780E-4BA8-9446-94E8-3F4BFDAF680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3F200421-5A84-9A4E-92A6-D36C8207C2AF}"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94</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89443" name="Text Box 2">
            <a:extLst>
              <a:ext uri="{FF2B5EF4-FFF2-40B4-BE49-F238E27FC236}">
                <a16:creationId xmlns:a16="http://schemas.microsoft.com/office/drawing/2014/main" id="{184DE0EA-C85A-5148-A3F5-A2CBFB47183E}"/>
              </a:ext>
            </a:extLst>
          </p:cNvPr>
          <p:cNvSpPr txBox="1">
            <a:spLocks noChangeArrowheads="1"/>
          </p:cNvSpPr>
          <p:nvPr/>
        </p:nvSpPr>
        <p:spPr bwMode="auto">
          <a:xfrm>
            <a:off x="457200" y="9728"/>
            <a:ext cx="22494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An example</a:t>
            </a:r>
          </a:p>
        </p:txBody>
      </p:sp>
      <p:sp>
        <p:nvSpPr>
          <p:cNvPr id="189444" name="Rectangle 3">
            <a:extLst>
              <a:ext uri="{FF2B5EF4-FFF2-40B4-BE49-F238E27FC236}">
                <a16:creationId xmlns:a16="http://schemas.microsoft.com/office/drawing/2014/main" id="{031CA7CA-A4B5-D745-804F-01CF68EBF559}"/>
              </a:ext>
            </a:extLst>
          </p:cNvPr>
          <p:cNvSpPr>
            <a:spLocks noChangeArrowheads="1"/>
          </p:cNvSpPr>
          <p:nvPr/>
        </p:nvSpPr>
        <p:spPr bwMode="auto">
          <a:xfrm>
            <a:off x="114300" y="890403"/>
            <a:ext cx="8915400"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Let us show how our simple computer can add two integers A and B and create the result as C. We assume that integers are in two’s complement format. Mathematically, we show this operation as:</a:t>
            </a:r>
          </a:p>
        </p:txBody>
      </p:sp>
      <p:pic>
        <p:nvPicPr>
          <p:cNvPr id="189445" name="Picture 5">
            <a:extLst>
              <a:ext uri="{FF2B5EF4-FFF2-40B4-BE49-F238E27FC236}">
                <a16:creationId xmlns:a16="http://schemas.microsoft.com/office/drawing/2014/main" id="{D3C1582B-3F7C-2847-B076-7A0D39A1BF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2133600"/>
            <a:ext cx="1971675"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9446" name="Rectangle 6">
            <a:extLst>
              <a:ext uri="{FF2B5EF4-FFF2-40B4-BE49-F238E27FC236}">
                <a16:creationId xmlns:a16="http://schemas.microsoft.com/office/drawing/2014/main" id="{ADB2E90C-DB16-E349-A177-5B629202AA3A}"/>
              </a:ext>
            </a:extLst>
          </p:cNvPr>
          <p:cNvSpPr>
            <a:spLocks noChangeArrowheads="1"/>
          </p:cNvSpPr>
          <p:nvPr/>
        </p:nvSpPr>
        <p:spPr bwMode="auto">
          <a:xfrm>
            <a:off x="185737" y="3429000"/>
            <a:ext cx="8915400" cy="15696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We assume that the first two integers are stored in memory locations (40)</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and (41)</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and the result should be stored in</a:t>
            </a:r>
          </a:p>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memory location (42)</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To do the simple addition needs five instructions, as shown next:</a:t>
            </a:r>
          </a:p>
        </p:txBody>
      </p:sp>
    </p:spTree>
    <p:extLst>
      <p:ext uri="{BB962C8B-B14F-4D97-AF65-F5344CB8AC3E}">
        <p14:creationId xmlns:p14="http://schemas.microsoft.com/office/powerpoint/2010/main" val="37538156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Number Placeholder 1">
            <a:extLst>
              <a:ext uri="{FF2B5EF4-FFF2-40B4-BE49-F238E27FC236}">
                <a16:creationId xmlns:a16="http://schemas.microsoft.com/office/drawing/2014/main" id="{FF075518-DBBB-5B4F-AEE3-1FBD0835FA99}"/>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161BED8D-03E6-F241-98F0-40D0F1C35C22}"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95</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pic>
        <p:nvPicPr>
          <p:cNvPr id="191491" name="Picture 6">
            <a:extLst>
              <a:ext uri="{FF2B5EF4-FFF2-40B4-BE49-F238E27FC236}">
                <a16:creationId xmlns:a16="http://schemas.microsoft.com/office/drawing/2014/main" id="{915E56A3-1CF6-7147-93F2-973A02DEA4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 y="76200"/>
            <a:ext cx="8601075"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1492" name="Picture 7">
            <a:extLst>
              <a:ext uri="{FF2B5EF4-FFF2-40B4-BE49-F238E27FC236}">
                <a16:creationId xmlns:a16="http://schemas.microsoft.com/office/drawing/2014/main" id="{CE98F359-BF95-DB49-B2D6-43209B02E4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50" y="3562350"/>
            <a:ext cx="869315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493" name="Rectangle 8">
            <a:extLst>
              <a:ext uri="{FF2B5EF4-FFF2-40B4-BE49-F238E27FC236}">
                <a16:creationId xmlns:a16="http://schemas.microsoft.com/office/drawing/2014/main" id="{E4922997-A443-DF44-9D7A-91C627B37960}"/>
              </a:ext>
            </a:extLst>
          </p:cNvPr>
          <p:cNvSpPr>
            <a:spLocks noChangeArrowheads="1"/>
          </p:cNvSpPr>
          <p:nvPr/>
        </p:nvSpPr>
        <p:spPr bwMode="auto">
          <a:xfrm>
            <a:off x="76200" y="2286000"/>
            <a:ext cx="8915400" cy="8925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6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In the language of our simple computer, these five instructions are encoded as:</a:t>
            </a:r>
          </a:p>
        </p:txBody>
      </p:sp>
    </p:spTree>
    <p:extLst>
      <p:ext uri="{BB962C8B-B14F-4D97-AF65-F5344CB8AC3E}">
        <p14:creationId xmlns:p14="http://schemas.microsoft.com/office/powerpoint/2010/main" val="5581904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Number Placeholder 1">
            <a:extLst>
              <a:ext uri="{FF2B5EF4-FFF2-40B4-BE49-F238E27FC236}">
                <a16:creationId xmlns:a16="http://schemas.microsoft.com/office/drawing/2014/main" id="{FA8BF67B-2A2F-9343-8E39-11F362824DB4}"/>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2CCF18E4-EF72-1540-BD87-10B21B104840}"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96</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93539" name="Text Box 2">
            <a:extLst>
              <a:ext uri="{FF2B5EF4-FFF2-40B4-BE49-F238E27FC236}">
                <a16:creationId xmlns:a16="http://schemas.microsoft.com/office/drawing/2014/main" id="{E9736A3F-8C95-6345-814F-CFFC4EEA54CE}"/>
              </a:ext>
            </a:extLst>
          </p:cNvPr>
          <p:cNvSpPr txBox="1">
            <a:spLocks noChangeArrowheads="1"/>
          </p:cNvSpPr>
          <p:nvPr/>
        </p:nvSpPr>
        <p:spPr bwMode="auto">
          <a:xfrm>
            <a:off x="66822" y="187524"/>
            <a:ext cx="4953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Storing program and data</a:t>
            </a:r>
          </a:p>
        </p:txBody>
      </p:sp>
      <p:sp>
        <p:nvSpPr>
          <p:cNvPr id="193540" name="Rectangle 3">
            <a:extLst>
              <a:ext uri="{FF2B5EF4-FFF2-40B4-BE49-F238E27FC236}">
                <a16:creationId xmlns:a16="http://schemas.microsoft.com/office/drawing/2014/main" id="{E2267D8C-EEA3-2C4E-B393-A8F89DA40819}"/>
              </a:ext>
            </a:extLst>
          </p:cNvPr>
          <p:cNvSpPr>
            <a:spLocks noChangeArrowheads="1"/>
          </p:cNvSpPr>
          <p:nvPr/>
        </p:nvSpPr>
        <p:spPr bwMode="auto">
          <a:xfrm>
            <a:off x="248529" y="710744"/>
            <a:ext cx="8448822" cy="120032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We can store the five-line program in memory starting from location (00)</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to (04)</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We already know that the data needs to be stored in memory locations (40)</a:t>
            </a:r>
            <a:r>
              <a:rPr kumimoji="0" lang="en-US" altLang="en-US"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(41)</a:t>
            </a:r>
            <a:r>
              <a:rPr kumimoji="0" lang="en-US" altLang="en-US" b="0" i="0" u="sng"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and (42)</a:t>
            </a:r>
            <a:r>
              <a:rPr kumimoji="0" lang="en-US" altLang="en-US" b="0" i="0" u="sng"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t>
            </a:r>
          </a:p>
        </p:txBody>
      </p:sp>
      <p:sp>
        <p:nvSpPr>
          <p:cNvPr id="193541" name="Text Box 6">
            <a:extLst>
              <a:ext uri="{FF2B5EF4-FFF2-40B4-BE49-F238E27FC236}">
                <a16:creationId xmlns:a16="http://schemas.microsoft.com/office/drawing/2014/main" id="{A3CDF370-A031-1044-BCCB-04FF049BBD33}"/>
              </a:ext>
            </a:extLst>
          </p:cNvPr>
          <p:cNvSpPr txBox="1">
            <a:spLocks noChangeArrowheads="1"/>
          </p:cNvSpPr>
          <p:nvPr/>
        </p:nvSpPr>
        <p:spPr bwMode="auto">
          <a:xfrm>
            <a:off x="152400" y="2482949"/>
            <a:ext cx="4953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Cycles</a:t>
            </a:r>
          </a:p>
        </p:txBody>
      </p:sp>
      <p:sp>
        <p:nvSpPr>
          <p:cNvPr id="193542" name="Rectangle 7">
            <a:extLst>
              <a:ext uri="{FF2B5EF4-FFF2-40B4-BE49-F238E27FC236}">
                <a16:creationId xmlns:a16="http://schemas.microsoft.com/office/drawing/2014/main" id="{468A6F10-D5E4-F744-8BB9-559BADC87E4A}"/>
              </a:ext>
            </a:extLst>
          </p:cNvPr>
          <p:cNvSpPr>
            <a:spLocks noChangeArrowheads="1"/>
          </p:cNvSpPr>
          <p:nvPr/>
        </p:nvSpPr>
        <p:spPr bwMode="auto">
          <a:xfrm>
            <a:off x="248529" y="3168480"/>
            <a:ext cx="8610600" cy="230832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a:ln>
                  <a:noFill/>
                </a:ln>
                <a:solidFill>
                  <a:srgbClr val="00B050"/>
                </a:solidFill>
                <a:effectLst/>
                <a:uLnTx/>
                <a:uFillTx/>
                <a:latin typeface="Calibri" panose="020F0502020204030204" pitchFamily="34" charset="0"/>
                <a:cs typeface="Calibri" panose="020F0502020204030204" pitchFamily="34" charset="0"/>
              </a:rPr>
              <a:t>Our computer uses one cycle per instruction</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If we have a small program with five instructions, </a:t>
            </a:r>
            <a:r>
              <a:rPr kumimoji="0" lang="en-US" altLang="en-US" sz="24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we need five cycles</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We also know that </a:t>
            </a:r>
            <a:r>
              <a:rPr kumimoji="0" lang="en-US" altLang="en-US" sz="2400" b="0"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each cycle is normally made up of three steps: fetch, decode, execute</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Assume for the moment that we need to add 161 + 254 = 415. The numbers are shown in memory in hexadecimal is, (00A1)</a:t>
            </a:r>
            <a:r>
              <a:rPr kumimoji="0" lang="en-US" altLang="en-US" sz="2400"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(00FE)</a:t>
            </a:r>
            <a:r>
              <a:rPr kumimoji="0" lang="en-US" altLang="en-US" sz="2400"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 and (019F)</a:t>
            </a:r>
            <a:r>
              <a:rPr kumimoji="0" lang="en-US" altLang="en-US" sz="2400" b="0" i="0" u="none" strike="noStrike" kern="1200" cap="none" spc="0" normalizeH="0" baseline="-25000" noProof="0" dirty="0">
                <a:ln>
                  <a:noFill/>
                </a:ln>
                <a:solidFill>
                  <a:srgbClr val="0070C0"/>
                </a:solidFill>
                <a:effectLst/>
                <a:uLnTx/>
                <a:uFillTx/>
                <a:latin typeface="Calibri" panose="020F0502020204030204" pitchFamily="34" charset="0"/>
                <a:cs typeface="Calibri" panose="020F0502020204030204" pitchFamily="34" charset="0"/>
              </a:rPr>
              <a:t>16</a:t>
            </a:r>
            <a:r>
              <a:rPr kumimoji="0" lang="en-US" altLang="en-US" sz="2400" b="0" i="0" u="none" strike="noStrike" kern="1200" cap="none" spc="0" normalizeH="0" baseline="0" noProof="0" dirty="0">
                <a:ln>
                  <a:noFill/>
                </a:ln>
                <a:solidFill>
                  <a:srgbClr val="0070C0"/>
                </a:solidFill>
                <a:effectLst/>
                <a:uLnTx/>
                <a:uFillTx/>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78177822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Slide Number Placeholder 1">
            <a:extLst>
              <a:ext uri="{FF2B5EF4-FFF2-40B4-BE49-F238E27FC236}">
                <a16:creationId xmlns:a16="http://schemas.microsoft.com/office/drawing/2014/main" id="{FD71AB47-DE7E-7648-A3EC-87AA78ACF4CC}"/>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CC2D306-08B5-5B4F-81DD-FC1B694F91F3}"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97</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95587" name="Text Box 2">
            <a:extLst>
              <a:ext uri="{FF2B5EF4-FFF2-40B4-BE49-F238E27FC236}">
                <a16:creationId xmlns:a16="http://schemas.microsoft.com/office/drawing/2014/main" id="{DE9FF40E-88D9-1740-924C-2AF8E3FDD6F9}"/>
              </a:ext>
            </a:extLst>
          </p:cNvPr>
          <p:cNvSpPr txBox="1">
            <a:spLocks noChangeArrowheads="1"/>
          </p:cNvSpPr>
          <p:nvPr/>
        </p:nvSpPr>
        <p:spPr bwMode="auto">
          <a:xfrm>
            <a:off x="2700338" y="6172200"/>
            <a:ext cx="2880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5.32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Status of cycle 1</a:t>
            </a:r>
          </a:p>
        </p:txBody>
      </p:sp>
      <p:pic>
        <p:nvPicPr>
          <p:cNvPr id="195588" name="Picture 5">
            <a:extLst>
              <a:ext uri="{FF2B5EF4-FFF2-40B4-BE49-F238E27FC236}">
                <a16:creationId xmlns:a16="http://schemas.microsoft.com/office/drawing/2014/main" id="{0D7FE7EC-9C94-5740-846B-277685E1D6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375" y="533400"/>
            <a:ext cx="7413625"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045575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Slide Number Placeholder 1">
            <a:extLst>
              <a:ext uri="{FF2B5EF4-FFF2-40B4-BE49-F238E27FC236}">
                <a16:creationId xmlns:a16="http://schemas.microsoft.com/office/drawing/2014/main" id="{7636E050-F010-8841-9B29-23BBE6389BA0}"/>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97E8E0B3-0BBF-794B-BD90-68834EC0C88D}"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98</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97635" name="Text Box 2">
            <a:extLst>
              <a:ext uri="{FF2B5EF4-FFF2-40B4-BE49-F238E27FC236}">
                <a16:creationId xmlns:a16="http://schemas.microsoft.com/office/drawing/2014/main" id="{03C063FF-874F-CC42-B747-850F816E8FA0}"/>
              </a:ext>
            </a:extLst>
          </p:cNvPr>
          <p:cNvSpPr txBox="1">
            <a:spLocks noChangeArrowheads="1"/>
          </p:cNvSpPr>
          <p:nvPr/>
        </p:nvSpPr>
        <p:spPr bwMode="auto">
          <a:xfrm>
            <a:off x="3320582" y="6031468"/>
            <a:ext cx="2880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5.33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Status of cycle 2</a:t>
            </a:r>
          </a:p>
        </p:txBody>
      </p:sp>
      <p:pic>
        <p:nvPicPr>
          <p:cNvPr id="197636" name="Picture 3">
            <a:extLst>
              <a:ext uri="{FF2B5EF4-FFF2-40B4-BE49-F238E27FC236}">
                <a16:creationId xmlns:a16="http://schemas.microsoft.com/office/drawing/2014/main" id="{26CC95BB-94A2-1A45-ABDB-0548E1E2283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3625" y="533400"/>
            <a:ext cx="7394575" cy="5462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986921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Slide Number Placeholder 1">
            <a:extLst>
              <a:ext uri="{FF2B5EF4-FFF2-40B4-BE49-F238E27FC236}">
                <a16:creationId xmlns:a16="http://schemas.microsoft.com/office/drawing/2014/main" id="{B48CA3F3-D4E6-264C-B3AD-3EF18C9707B9}"/>
              </a:ext>
            </a:extLst>
          </p:cNvPr>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rPr>
              <a:t>5.</a:t>
            </a:r>
            <a:fld id="{76467E01-54BB-434B-AA6E-B4BA78369E63}" type="slidenum">
              <a:rPr kumimoji="0" lang="en-US" altLang="en-US" sz="1200" b="1" i="0" u="none" strike="noStrike" kern="1200" cap="none" spc="0" normalizeH="0" baseline="0" noProof="0" smtClean="0">
                <a:ln>
                  <a:noFill/>
                </a:ln>
                <a:solidFill>
                  <a:srgbClr val="1C1C1C"/>
                </a:solidFill>
                <a:effectLst/>
                <a:uLnTx/>
                <a:uFillTx/>
                <a:latin typeface="Arial" panose="020B0604020202020204"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99</a:t>
            </a:fld>
            <a:endParaRPr kumimoji="0" lang="en-US" altLang="en-US" sz="1200" b="1" i="0" u="none" strike="noStrike" kern="1200" cap="none" spc="0" normalizeH="0" baseline="0" noProof="0">
              <a:ln>
                <a:noFill/>
              </a:ln>
              <a:solidFill>
                <a:srgbClr val="1C1C1C"/>
              </a:solidFill>
              <a:effectLst/>
              <a:uLnTx/>
              <a:uFillTx/>
              <a:latin typeface="Arial" panose="020B0604020202020204" pitchFamily="34" charset="0"/>
              <a:ea typeface="+mn-ea"/>
              <a:cs typeface="+mn-cs"/>
            </a:endParaRPr>
          </a:p>
        </p:txBody>
      </p:sp>
      <p:sp>
        <p:nvSpPr>
          <p:cNvPr id="199683" name="Text Box 2">
            <a:extLst>
              <a:ext uri="{FF2B5EF4-FFF2-40B4-BE49-F238E27FC236}">
                <a16:creationId xmlns:a16="http://schemas.microsoft.com/office/drawing/2014/main" id="{31FF1453-1D7B-8E4F-B6F9-41CB079378CF}"/>
              </a:ext>
            </a:extLst>
          </p:cNvPr>
          <p:cNvSpPr txBox="1">
            <a:spLocks noChangeArrowheads="1"/>
          </p:cNvSpPr>
          <p:nvPr/>
        </p:nvSpPr>
        <p:spPr bwMode="auto">
          <a:xfrm>
            <a:off x="3276600" y="6042019"/>
            <a:ext cx="2880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i="1" baseline="30000">
                <a:solidFill>
                  <a:schemeClr val="tx1"/>
                </a:solidFill>
                <a:latin typeface="Times New Roman" panose="02020603050405020304" pitchFamily="18" charset="0"/>
              </a:defRPr>
            </a:lvl1pPr>
            <a:lvl2pPr marL="742950" indent="-285750">
              <a:defRPr sz="2400" b="1" i="1" baseline="30000">
                <a:solidFill>
                  <a:schemeClr val="tx1"/>
                </a:solidFill>
                <a:latin typeface="Times New Roman" panose="02020603050405020304" pitchFamily="18" charset="0"/>
              </a:defRPr>
            </a:lvl2pPr>
            <a:lvl3pPr marL="1143000" indent="-228600">
              <a:defRPr sz="2400" b="1" i="1" baseline="30000">
                <a:solidFill>
                  <a:schemeClr val="tx1"/>
                </a:solidFill>
                <a:latin typeface="Times New Roman" panose="02020603050405020304" pitchFamily="18" charset="0"/>
              </a:defRPr>
            </a:lvl3pPr>
            <a:lvl4pPr marL="1600200" indent="-228600">
              <a:defRPr sz="2400" b="1" i="1" baseline="30000">
                <a:solidFill>
                  <a:schemeClr val="tx1"/>
                </a:solidFill>
                <a:latin typeface="Times New Roman" panose="02020603050405020304" pitchFamily="18" charset="0"/>
              </a:defRPr>
            </a:lvl4pPr>
            <a:lvl5pPr marL="2057400" indent="-228600">
              <a:defRPr sz="2400" b="1" i="1" baseline="30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i="1" baseline="30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i="1" baseline="30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i="1" baseline="30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i="1" baseline="30000">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3333CC"/>
                </a:solidFill>
                <a:effectLst/>
                <a:uLnTx/>
                <a:uFillTx/>
                <a:latin typeface="Calibri" panose="020F0502020204030204" pitchFamily="34" charset="0"/>
                <a:cs typeface="Calibri" panose="020F0502020204030204" pitchFamily="34" charset="0"/>
              </a:rPr>
              <a:t>Figure 5.34  </a:t>
            </a:r>
            <a:r>
              <a:rPr kumimoji="0" lang="en-US" altLang="en-US" sz="1800" b="1" i="0" u="none" strike="noStrike" kern="120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rPr>
              <a:t>Status of cycle 3</a:t>
            </a:r>
          </a:p>
        </p:txBody>
      </p:sp>
      <p:pic>
        <p:nvPicPr>
          <p:cNvPr id="199684" name="Picture 4">
            <a:extLst>
              <a:ext uri="{FF2B5EF4-FFF2-40B4-BE49-F238E27FC236}">
                <a16:creationId xmlns:a16="http://schemas.microsoft.com/office/drawing/2014/main" id="{30611FCB-8D01-904D-B1AB-6C4D81A2C3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225" y="481013"/>
            <a:ext cx="7394575" cy="546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096147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1" u="none" strike="noStrike" cap="none" normalizeH="0" baseline="3000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1" u="none" strike="noStrike" cap="none" normalizeH="0" baseline="3000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أوست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1" u="none" strike="noStrike" cap="none" normalizeH="0" baseline="3000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1" i="1" u="none" strike="noStrike" cap="none" normalizeH="0" baseline="30000" smtClean="0">
            <a:ln>
              <a:noFill/>
            </a:ln>
            <a:solidFill>
              <a:schemeClr val="tx1"/>
            </a:solidFill>
            <a:effectLst>
              <a:outerShdw blurRad="38100" dist="38100" dir="2700000" algn="tl">
                <a:srgbClr val="000000">
                  <a:alpha val="43137"/>
                </a:srgbClr>
              </a:outerShdw>
            </a:effectLst>
            <a:latin typeface="Times New Roman" panose="02020603050405020304"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20036</TotalTime>
  <Words>5460</Words>
  <Application>Microsoft Office PowerPoint</Application>
  <PresentationFormat>On-screen Show (4:3)</PresentationFormat>
  <Paragraphs>721</Paragraphs>
  <Slides>105</Slides>
  <Notes>97</Notes>
  <HiddenSlides>18</HiddenSlides>
  <MMClips>0</MMClips>
  <ScaleCrop>false</ScaleCrop>
  <HeadingPairs>
    <vt:vector size="6" baseType="variant">
      <vt:variant>
        <vt:lpstr>Fonts Used</vt:lpstr>
      </vt:variant>
      <vt:variant>
        <vt:i4>14</vt:i4>
      </vt:variant>
      <vt:variant>
        <vt:lpstr>Theme</vt:lpstr>
      </vt:variant>
      <vt:variant>
        <vt:i4>3</vt:i4>
      </vt:variant>
      <vt:variant>
        <vt:lpstr>Slide Titles</vt:lpstr>
      </vt:variant>
      <vt:variant>
        <vt:i4>105</vt:i4>
      </vt:variant>
    </vt:vector>
  </HeadingPairs>
  <TitlesOfParts>
    <vt:vector size="122" baseType="lpstr">
      <vt:lpstr>Arial</vt:lpstr>
      <vt:lpstr>Calibri</vt:lpstr>
      <vt:lpstr>Cambria Math</vt:lpstr>
      <vt:lpstr>Comic Sans MS</vt:lpstr>
      <vt:lpstr>Courier New, Courier, mono</vt:lpstr>
      <vt:lpstr>Franklin Gothic Demi</vt:lpstr>
      <vt:lpstr>Franklin Gothic Demi Cond</vt:lpstr>
      <vt:lpstr>McGrawHill-Italic</vt:lpstr>
      <vt:lpstr>Symbol</vt:lpstr>
      <vt:lpstr>Tahoma</vt:lpstr>
      <vt:lpstr>Times</vt:lpstr>
      <vt:lpstr>Times New Roman</vt:lpstr>
      <vt:lpstr>Wingdings</vt:lpstr>
      <vt:lpstr>Wingdings 2</vt:lpstr>
      <vt:lpstr>Blends</vt:lpstr>
      <vt:lpstr>أوستن</vt:lpstr>
      <vt:lpstr>1_Blends</vt:lpstr>
      <vt:lpstr>PowerPoint Presentation</vt:lpstr>
      <vt:lpstr>PowerPoint Presentation</vt:lpstr>
      <vt:lpstr>PowerPoint Presentation</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Computer Subsystems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Subsystems Interconnections </vt:lpstr>
      <vt:lpstr>Subsystems Interconnections</vt:lpstr>
      <vt:lpstr>Subsystems Interconnections</vt:lpstr>
      <vt:lpstr>Subsystems Interconnections</vt:lpstr>
      <vt:lpstr>Subsystems Interconnections</vt:lpstr>
      <vt:lpstr>Subsystems Interconnections</vt:lpstr>
      <vt:lpstr>Subsystems Interconnections</vt:lpstr>
      <vt:lpstr>Subsystems Interconnections</vt:lpstr>
      <vt:lpstr>Subsystems Interconnections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Valued Gateway Client</dc:creator>
  <cp:lastModifiedBy>Souad Baowidan</cp:lastModifiedBy>
  <cp:revision>290</cp:revision>
  <dcterms:created xsi:type="dcterms:W3CDTF">2000-01-15T04:50:39Z</dcterms:created>
  <dcterms:modified xsi:type="dcterms:W3CDTF">2020-09-17T19:42:35Z</dcterms:modified>
</cp:coreProperties>
</file>