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309" r:id="rId3"/>
    <p:sldId id="315" r:id="rId4"/>
    <p:sldId id="316" r:id="rId5"/>
    <p:sldId id="310" r:id="rId6"/>
    <p:sldId id="286" r:id="rId7"/>
    <p:sldId id="311" r:id="rId8"/>
    <p:sldId id="313" r:id="rId9"/>
    <p:sldId id="318" r:id="rId10"/>
    <p:sldId id="319" r:id="rId11"/>
    <p:sldId id="320" r:id="rId12"/>
    <p:sldId id="31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  <a:srgbClr val="003E6C"/>
    <a:srgbClr val="008BBC"/>
    <a:srgbClr val="005696"/>
    <a:srgbClr val="B7D9F7"/>
    <a:srgbClr val="A5CFF5"/>
    <a:srgbClr val="8EC2F2"/>
    <a:srgbClr val="8FE5F1"/>
    <a:srgbClr val="C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نمط فاتح 1 - تميي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نمط فاتح 1 - تميي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نمط فاتح 1 - تميي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بلا نمط، بلا شبكة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نمط متوسط 2 - تميي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875" autoAdjust="0"/>
  </p:normalViewPr>
  <p:slideViewPr>
    <p:cSldViewPr>
      <p:cViewPr>
        <p:scale>
          <a:sx n="64" d="100"/>
          <a:sy n="64" d="100"/>
        </p:scale>
        <p:origin x="-450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E148A76-1B86-4BB5-8DEE-E8259F23C349}" type="datetimeFigureOut">
              <a:rPr lang="ar-SA" smtClean="0"/>
              <a:pPr/>
              <a:t>30/03/1439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4F240AD-DF4F-4898-A51A-7A15F72394B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7446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Find </a:t>
            </a:r>
            <a:r>
              <a:rPr lang="en-US" smtClean="0"/>
              <a:t>fastest way</a:t>
            </a:r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240AD-DF4F-4898-A51A-7A15F72394B0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4873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Find </a:t>
            </a:r>
            <a:r>
              <a:rPr lang="en-US" smtClean="0"/>
              <a:t>fastest way</a:t>
            </a:r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240AD-DF4F-4898-A51A-7A15F72394B0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4873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Find </a:t>
            </a:r>
            <a:r>
              <a:rPr lang="en-US" smtClean="0"/>
              <a:t>fastest way</a:t>
            </a:r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240AD-DF4F-4898-A51A-7A15F72394B0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4873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240AD-DF4F-4898-A51A-7A15F72394B0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4873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>
                <a:sym typeface="Wingdings" panose="05000000000000000000" pitchFamily="2" charset="2"/>
              </a:rPr>
              <a:t>Effectiveness: time cost and number of </a:t>
            </a:r>
            <a:r>
              <a:rPr lang="en-US" dirty="0" smtClean="0">
                <a:sym typeface="Wingdings" panose="05000000000000000000" pitchFamily="2" charset="2"/>
              </a:rPr>
              <a:t>instructions,</a:t>
            </a:r>
            <a:r>
              <a:rPr lang="en-US" baseline="0" dirty="0" smtClean="0">
                <a:sym typeface="Wingdings" panose="05000000000000000000" pitchFamily="2" charset="2"/>
              </a:rPr>
              <a:t> result related…</a:t>
            </a:r>
            <a:endParaRPr lang="en-AU" dirty="0" smtClean="0">
              <a:sym typeface="Wingdings" panose="05000000000000000000" pitchFamily="2" charset="2"/>
            </a:endParaRP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240AD-DF4F-4898-A51A-7A15F72394B0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4873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algn="just" rtl="0">
              <a:buFont typeface="Wingdings" panose="05000000000000000000" pitchFamily="2" charset="2"/>
              <a:buNone/>
            </a:pPr>
            <a:r>
              <a:rPr lang="en-US" dirty="0" smtClean="0"/>
              <a:t>Google search algorithm example… </a:t>
            </a:r>
          </a:p>
          <a:p>
            <a:pPr lvl="1" algn="just" rtl="0">
              <a:buFont typeface="Wingdings" panose="05000000000000000000" pitchFamily="2" charset="2"/>
              <a:buNone/>
            </a:pPr>
            <a:r>
              <a:rPr lang="en-US" dirty="0" smtClean="0"/>
              <a:t>Google maps and Apple map</a:t>
            </a:r>
          </a:p>
          <a:p>
            <a:pPr lvl="1" algn="just" rtl="0">
              <a:buFont typeface="Wingdings" panose="05000000000000000000" pitchFamily="2" charset="2"/>
              <a:buNone/>
            </a:pPr>
            <a:r>
              <a:rPr lang="en-US" dirty="0" smtClean="0"/>
              <a:t>Who has used Apple maps once </a:t>
            </a:r>
            <a:r>
              <a:rPr lang="en-US" dirty="0" err="1" smtClean="0"/>
              <a:t>relased</a:t>
            </a:r>
            <a:r>
              <a:rPr lang="en-US" dirty="0" smtClean="0"/>
              <a:t>… are they giving correct and effective results </a:t>
            </a:r>
          </a:p>
          <a:p>
            <a:pPr lvl="1" algn="just" rtl="0"/>
            <a:r>
              <a:rPr lang="en-AU" dirty="0" smtClean="0"/>
              <a:t>What makes an algorithm powerful over other ones?</a:t>
            </a:r>
          </a:p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F240AD-DF4F-4898-A51A-7A15F72394B0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4873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7D91242-0E3D-4C7C-8877-C804ECCB875F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F432C-5FAB-403A-AB7F-84AD713533FD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91B5-8CE5-4DB0-A793-169AB3CD62DC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r>
              <a:rPr lang="ar-SA" dirty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4343-7237-44F6-ABE6-335A122D7D9D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1" cap="none" baseline="0">
                <a:latin typeface="Comic Sans MS" panose="030F0702030302020204" pitchFamily="66" charset="0"/>
              </a:defRPr>
            </a:lvl1pPr>
          </a:lstStyle>
          <a:p>
            <a:r>
              <a:rPr lang="ar-SA" dirty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C0B0-4EB6-4039-AA68-F2B7D8C20EB2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1B43-37F4-4177-BEC0-277FBBF16B19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EF4-7735-4692-B84D-CC28B9853D56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D8FF4-F3BE-4EEA-81F5-0B8AC1B3E008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29E7-24DA-4D35-9B12-4FE0CD16ECA3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5722-8720-40B6-908F-5FF53CD72032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72B0-D174-43CF-8102-CA9A1D14D626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2765921-03C1-468C-896A-55A3FAB5ABBB}" type="datetime1">
              <a:rPr lang="ar-SA" smtClean="0"/>
              <a:pPr/>
              <a:t>30/03/1439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AU" dirty="0"/>
              <a:t>Dr.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900" dirty="0" smtClean="0">
                <a:latin typeface="Comic Sans MS" panose="030F0702030302020204" pitchFamily="66" charset="0"/>
              </a:rPr>
              <a:t>Algorithms </a:t>
            </a:r>
            <a:endParaRPr lang="ar-SA" sz="2900" dirty="0">
              <a:latin typeface="Comic Sans MS" panose="030F0702030302020204" pitchFamily="66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CPIT 201</a:t>
            </a:r>
            <a:endParaRPr lang="ar-SA" sz="20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en-AU" sz="1600" dirty="0">
                <a:solidFill>
                  <a:schemeClr val="accent1">
                    <a:lumMod val="75000"/>
                  </a:schemeClr>
                </a:solidFill>
              </a:rPr>
              <a:t>Dr. Rayed AlGhamdi</a:t>
            </a:r>
            <a:endParaRPr lang="ar-SA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788" y="3047792"/>
            <a:ext cx="889496" cy="855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صورة 1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9"/>
          <a:stretch/>
        </p:blipFill>
        <p:spPr>
          <a:xfrm>
            <a:off x="7505278" y="2321842"/>
            <a:ext cx="667122" cy="1202088"/>
          </a:xfrm>
          <a:prstGeom prst="rect">
            <a:avLst/>
          </a:prstGeom>
        </p:spPr>
      </p:pic>
      <p:pic>
        <p:nvPicPr>
          <p:cNvPr id="7" name="صورة 1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361"/>
          <a:stretch/>
        </p:blipFill>
        <p:spPr>
          <a:xfrm flipH="1">
            <a:off x="7455191" y="3530988"/>
            <a:ext cx="703153" cy="1139983"/>
          </a:xfrm>
          <a:prstGeom prst="rect">
            <a:avLst/>
          </a:prstGeom>
        </p:spPr>
      </p:pic>
      <p:cxnSp>
        <p:nvCxnSpPr>
          <p:cNvPr id="9" name="رابط كسهم مستقيم 14"/>
          <p:cNvCxnSpPr/>
          <p:nvPr/>
        </p:nvCxnSpPr>
        <p:spPr>
          <a:xfrm flipV="1">
            <a:off x="6371548" y="3215918"/>
            <a:ext cx="1023683" cy="2651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رابط كسهم مستقيم 14"/>
          <p:cNvCxnSpPr/>
          <p:nvPr/>
        </p:nvCxnSpPr>
        <p:spPr>
          <a:xfrm>
            <a:off x="6371547" y="3500900"/>
            <a:ext cx="1023683" cy="3493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17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نتيجة بحث الصور عن ‪largest of three numbers flowchart‬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6" t="15050" r="15342" b="10628"/>
          <a:stretch/>
        </p:blipFill>
        <p:spPr bwMode="auto">
          <a:xfrm>
            <a:off x="3155528" y="2990428"/>
            <a:ext cx="43688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representation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6480835" cy="3508977"/>
          </a:xfrm>
        </p:spPr>
        <p:txBody>
          <a:bodyPr/>
          <a:lstStyle/>
          <a:p>
            <a:pPr algn="just" rtl="0"/>
            <a:r>
              <a:rPr lang="en-US" dirty="0" smtClean="0"/>
              <a:t>Using flowchart, demonstrate finding the </a:t>
            </a:r>
            <a:r>
              <a:rPr lang="en-US" dirty="0"/>
              <a:t>Largest of </a:t>
            </a:r>
            <a:r>
              <a:rPr lang="en-US" dirty="0" smtClean="0"/>
              <a:t>two numbers…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9279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representation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323652"/>
            <a:ext cx="6480835" cy="3508977"/>
          </a:xfrm>
        </p:spPr>
        <p:txBody>
          <a:bodyPr>
            <a:normAutofit fontScale="92500" lnSpcReduction="20000"/>
          </a:bodyPr>
          <a:lstStyle/>
          <a:p>
            <a:pPr algn="just" rtl="0"/>
            <a:r>
              <a:rPr lang="en-US" dirty="0" smtClean="0"/>
              <a:t>Using flowchart, </a:t>
            </a:r>
            <a:r>
              <a:rPr lang="en-US" dirty="0"/>
              <a:t>demonstrate </a:t>
            </a:r>
            <a:r>
              <a:rPr lang="en-US" dirty="0" smtClean="0"/>
              <a:t>how to </a:t>
            </a:r>
            <a:r>
              <a:rPr lang="en-US" dirty="0"/>
              <a:t>find the Largest of three numbers</a:t>
            </a:r>
            <a:r>
              <a:rPr lang="en-US" dirty="0" smtClean="0"/>
              <a:t>.</a:t>
            </a:r>
          </a:p>
          <a:p>
            <a:pPr marL="68580" indent="0" algn="just" rtl="0">
              <a:buNone/>
            </a:pPr>
            <a:endParaRPr lang="en-US" dirty="0" smtClean="0"/>
          </a:p>
          <a:p>
            <a:pPr algn="just" rtl="0"/>
            <a:r>
              <a:rPr lang="en-US" dirty="0"/>
              <a:t>demonstrate an </a:t>
            </a:r>
            <a:r>
              <a:rPr lang="en-US" dirty="0" smtClean="0"/>
              <a:t>how people can be sorted based </a:t>
            </a:r>
            <a:r>
              <a:rPr lang="en-US" dirty="0"/>
              <a:t>on their gender and age as follows:</a:t>
            </a:r>
          </a:p>
          <a:p>
            <a:pPr marL="822960" lvl="1" indent="-457200" algn="l" rtl="0">
              <a:buFont typeface="+mj-lt"/>
              <a:buAutoNum type="arabicPeriod"/>
            </a:pPr>
            <a:r>
              <a:rPr lang="en-US" dirty="0"/>
              <a:t>girls older than 15 go to section 'A'</a:t>
            </a:r>
          </a:p>
          <a:p>
            <a:pPr marL="822960" lvl="1" indent="-457200" algn="l" rtl="0">
              <a:buFont typeface="+mj-lt"/>
              <a:buAutoNum type="arabicPeriod"/>
            </a:pPr>
            <a:r>
              <a:rPr lang="en-US" dirty="0"/>
              <a:t>boys older than 15 go to section 'B'</a:t>
            </a:r>
          </a:p>
          <a:p>
            <a:pPr marL="822960" lvl="1" indent="-457200" algn="l" rtl="0">
              <a:buFont typeface="+mj-lt"/>
              <a:buAutoNum type="arabicPeriod"/>
            </a:pPr>
            <a:r>
              <a:rPr lang="en-US" dirty="0"/>
              <a:t>girls under 18 go to section 'C'</a:t>
            </a:r>
          </a:p>
          <a:p>
            <a:pPr marL="822960" lvl="1" indent="-457200" algn="l" rtl="0">
              <a:buFont typeface="+mj-lt"/>
              <a:buAutoNum type="arabicPeriod"/>
            </a:pPr>
            <a:r>
              <a:rPr lang="en-US" dirty="0"/>
              <a:t>boys under 15 go to section 'D' </a:t>
            </a:r>
          </a:p>
          <a:p>
            <a:pPr marL="68580" indent="0" algn="l" rtl="0">
              <a:buNone/>
            </a:pP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861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Tasks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560956" cy="3508977"/>
          </a:xfrm>
        </p:spPr>
        <p:txBody>
          <a:bodyPr>
            <a:noAutofit/>
          </a:bodyPr>
          <a:lstStyle/>
          <a:p>
            <a:pPr marL="360363" lvl="1" indent="-273050" algn="l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Discuss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relationship between algorithm &amp;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program.</a:t>
            </a:r>
          </a:p>
          <a:p>
            <a:pPr marL="360363" lvl="1" indent="-273050" algn="l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 an algorithm can be represented?</a:t>
            </a:r>
          </a:p>
          <a:p>
            <a:pPr marL="360363" lvl="1" indent="-273050" algn="l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Discuss the approaches of writing algorithms</a:t>
            </a:r>
          </a:p>
          <a:p>
            <a:pPr marL="360363" lvl="1" indent="-273050" algn="l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Discuss the three constructs of algorithm and give examples.</a:t>
            </a:r>
          </a:p>
          <a:p>
            <a:pPr marL="570675" lvl="3" indent="-273050" algn="l" rtl="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Sequence</a:t>
            </a:r>
          </a:p>
          <a:p>
            <a:pPr marL="570675" lvl="3" indent="-273050" algn="l" rtl="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Decision </a:t>
            </a:r>
          </a:p>
          <a:p>
            <a:pPr marL="570675" lvl="3" indent="-273050" algn="l" rtl="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Repetition </a:t>
            </a:r>
          </a:p>
          <a:p>
            <a:pPr marL="360363" lvl="1" indent="-273050" algn="l" rtl="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Discuss the basic algorithms &amp; their applications </a:t>
            </a:r>
          </a:p>
          <a:p>
            <a:pPr marL="297625" lvl="3" indent="0" algn="l" rtl="0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Summation    - Product     - Smallest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&amp; largest </a:t>
            </a:r>
          </a:p>
          <a:p>
            <a:pPr marL="297625" lvl="3" indent="0" algn="l" rtl="0">
              <a:buNone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Sorting            - Searching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113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2" y="2003698"/>
            <a:ext cx="6777317" cy="3508977"/>
          </a:xfrm>
        </p:spPr>
        <p:txBody>
          <a:bodyPr>
            <a:noAutofit/>
          </a:bodyPr>
          <a:lstStyle/>
          <a:p>
            <a:pPr marL="271463" lvl="1" indent="-228600" algn="l" rtl="0"/>
            <a:r>
              <a:rPr lang="en-US" sz="2400" dirty="0" smtClean="0">
                <a:solidFill>
                  <a:schemeClr val="accent3"/>
                </a:solidFill>
              </a:rPr>
              <a:t>The concept of algorithm </a:t>
            </a:r>
          </a:p>
          <a:p>
            <a:pPr marL="271463" lvl="1" indent="-228600" algn="l" rtl="0"/>
            <a:r>
              <a:rPr lang="en-US" sz="2400" dirty="0" smtClean="0">
                <a:solidFill>
                  <a:schemeClr val="accent3"/>
                </a:solidFill>
              </a:rPr>
              <a:t>Criteria of a good algorithm </a:t>
            </a:r>
          </a:p>
          <a:p>
            <a:pPr marL="660083" lvl="2" indent="-342900" algn="l" rtl="0">
              <a:buFont typeface="Wingdings" panose="05000000000000000000" pitchFamily="2" charset="2"/>
              <a:buChar char="Ø"/>
            </a:pPr>
            <a:r>
              <a:rPr lang="en-US" dirty="0" smtClean="0"/>
              <a:t>Correctness </a:t>
            </a:r>
          </a:p>
          <a:p>
            <a:pPr marL="660083" lvl="2" indent="-342900" algn="l" rtl="0">
              <a:buFont typeface="Wingdings" panose="05000000000000000000" pitchFamily="2" charset="2"/>
              <a:buChar char="Ø"/>
            </a:pPr>
            <a:r>
              <a:rPr lang="en-US" dirty="0" smtClean="0"/>
              <a:t>Effectiveness </a:t>
            </a:r>
            <a:endParaRPr lang="en-US" sz="2400" dirty="0" smtClean="0">
              <a:solidFill>
                <a:schemeClr val="accent3"/>
              </a:solidFill>
            </a:endParaRPr>
          </a:p>
          <a:p>
            <a:pPr marL="271463" lvl="1" indent="-228600" algn="l" rtl="0"/>
            <a:r>
              <a:rPr lang="en-US" sz="2400" dirty="0" smtClean="0">
                <a:solidFill>
                  <a:schemeClr val="accent3"/>
                </a:solidFill>
              </a:rPr>
              <a:t>Constructs for a structured algorithm</a:t>
            </a:r>
          </a:p>
          <a:p>
            <a:pPr marL="660083" lvl="2" indent="-342900" algn="l" rtl="0">
              <a:buFont typeface="Wingdings" panose="05000000000000000000" pitchFamily="2" charset="2"/>
              <a:buChar char="Ø"/>
            </a:pPr>
            <a:r>
              <a:rPr lang="en-US" dirty="0" smtClean="0"/>
              <a:t>Sequence </a:t>
            </a:r>
            <a:endParaRPr lang="en-US" dirty="0"/>
          </a:p>
          <a:p>
            <a:pPr marL="660083" lvl="2" indent="-342900" algn="l" rtl="0">
              <a:buFont typeface="Wingdings" panose="05000000000000000000" pitchFamily="2" charset="2"/>
              <a:buChar char="Ø"/>
            </a:pPr>
            <a:r>
              <a:rPr lang="en-US" dirty="0" smtClean="0"/>
              <a:t>Decision </a:t>
            </a:r>
          </a:p>
          <a:p>
            <a:pPr marL="660083" lvl="2" indent="-342900" algn="l" rtl="0">
              <a:buFont typeface="Wingdings" panose="05000000000000000000" pitchFamily="2" charset="2"/>
              <a:buChar char="Ø"/>
            </a:pPr>
            <a:r>
              <a:rPr lang="en-US" dirty="0" smtClean="0"/>
              <a:t>Repetition </a:t>
            </a:r>
            <a:endParaRPr lang="en-US" sz="2400" dirty="0" smtClean="0">
              <a:solidFill>
                <a:schemeClr val="accent3"/>
              </a:solidFill>
            </a:endParaRPr>
          </a:p>
          <a:p>
            <a:pPr marL="271463" lvl="1" indent="-228600" algn="l" rtl="0"/>
            <a:r>
              <a:rPr lang="en-US" sz="2400" dirty="0" smtClean="0">
                <a:solidFill>
                  <a:schemeClr val="accent3"/>
                </a:solidFill>
              </a:rPr>
              <a:t>Algorithm representation </a:t>
            </a:r>
          </a:p>
          <a:p>
            <a:pPr marL="271463" lvl="1" indent="-228600" algn="l" rtl="0"/>
            <a:r>
              <a:rPr lang="en-US" sz="2400" dirty="0" smtClean="0">
                <a:solidFill>
                  <a:schemeClr val="accent3"/>
                </a:solidFill>
              </a:rPr>
              <a:t>Examples of basic algorithms </a:t>
            </a:r>
          </a:p>
          <a:p>
            <a:pPr marL="271463" lvl="1" indent="-228600" algn="l" rtl="0"/>
            <a:r>
              <a:rPr lang="en-US" sz="2400" dirty="0" smtClean="0">
                <a:solidFill>
                  <a:schemeClr val="accent3"/>
                </a:solidFill>
              </a:rPr>
              <a:t>Sub-algorithms </a:t>
            </a:r>
            <a:endParaRPr lang="en-US" sz="200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1097518" y="993502"/>
            <a:ext cx="6979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anose="030F0702030302020204" pitchFamily="66" charset="0"/>
              </a:rPr>
              <a:t>Chapter Outline</a:t>
            </a:r>
            <a:endParaRPr lang="ar-SA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1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312658" cy="673144"/>
          </a:xfrm>
        </p:spPr>
        <p:txBody>
          <a:bodyPr>
            <a:normAutofit fontScale="90000"/>
          </a:bodyPr>
          <a:lstStyle/>
          <a:p>
            <a:r>
              <a:rPr lang="en-US" dirty="0"/>
              <a:t>Getting Started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AutoShape 6" descr="A\cdot B{\text{ or }}A\;\&amp;\;B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AutoShape 8" descr="A\cdot B{\text{ or }}A\;\&amp;\;B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AutoShape 10" descr="A\cdot B{\text{ or }}A\;\&amp;\;B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459384"/>
            <a:ext cx="7920880" cy="576064"/>
          </a:xfrm>
        </p:spPr>
        <p:txBody>
          <a:bodyPr>
            <a:normAutofit/>
          </a:bodyPr>
          <a:lstStyle/>
          <a:p>
            <a:pPr algn="just" rtl="0"/>
            <a:r>
              <a:rPr lang="en-US" sz="2200" dirty="0" smtClean="0"/>
              <a:t>Think about traveling from home to </a:t>
            </a:r>
            <a:r>
              <a:rPr lang="en-US" sz="2200" dirty="0" err="1" smtClean="0"/>
              <a:t>Uni</a:t>
            </a:r>
            <a:r>
              <a:rPr lang="en-US" sz="2200" dirty="0" smtClean="0"/>
              <a:t>: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3" name="AutoShape 2" descr="نتيجة بحث الصور عن ‪wake up clipart‬‏"/>
          <p:cNvSpPr>
            <a:spLocks noChangeAspect="1" noChangeArrowheads="1"/>
          </p:cNvSpPr>
          <p:nvPr/>
        </p:nvSpPr>
        <p:spPr bwMode="auto">
          <a:xfrm>
            <a:off x="9380538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" name="AutoShape 4" descr="نتيجة بحث الصور عن ‪wake up clipart‬‏"/>
          <p:cNvSpPr>
            <a:spLocks noChangeAspect="1" noChangeArrowheads="1"/>
          </p:cNvSpPr>
          <p:nvPr/>
        </p:nvSpPr>
        <p:spPr bwMode="auto">
          <a:xfrm>
            <a:off x="9532938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60" y="2204864"/>
            <a:ext cx="1152128" cy="110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7" descr="نتيجة بحث الصور عن ‪bicycle puncture clipart‬‏"/>
          <p:cNvSpPr>
            <a:spLocks noChangeAspect="1" noChangeArrowheads="1"/>
          </p:cNvSpPr>
          <p:nvPr/>
        </p:nvSpPr>
        <p:spPr bwMode="auto">
          <a:xfrm>
            <a:off x="9685338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2314976"/>
            <a:ext cx="432047" cy="89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9"/>
          <a:stretch/>
        </p:blipFill>
        <p:spPr>
          <a:xfrm>
            <a:off x="2784500" y="1943992"/>
            <a:ext cx="864096" cy="1557016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361"/>
          <a:stretch/>
        </p:blipFill>
        <p:spPr>
          <a:xfrm flipH="1">
            <a:off x="852922" y="3974267"/>
            <a:ext cx="910766" cy="1476575"/>
          </a:xfrm>
          <a:prstGeom prst="rect">
            <a:avLst/>
          </a:prstGeom>
        </p:spPr>
      </p:pic>
      <p:sp>
        <p:nvSpPr>
          <p:cNvPr id="12" name="AutoShape 10" descr="data:image/jpeg;base64,/9j/4AAQSkZJRgABAQAAAQABAAD/2wCEAAkGBxMSEhUTEhMVFhUXGBUaFxcXFxcXGBoXFxcXFxgXGxcaHSggGB0lHRcXITEhJSkrLi4uFx8zODMtNygtLisBCgoKDg0OGxAQGi4lHyUtLS0tNS8uLS0tLSstLS0tLS0tLS0tLS0tLS0tLS0tLy0vLS0tLS0tLS0tLS0tLS0tLf/AABEIANoA5wMBIgACEQEDEQH/xAAcAAABBAMBAAAAAAAAAAAAAAAAAQIGBwMFCAT/xABKEAABAwEEBgYFCAcIAQUAAAABAAIDEQQhMUEFBhJRYYEHEyJxkaEyQlKxwRRicnOSstHwIyVDgqKz8SQzNFNjwtLhNRZUk6Pi/8QAGwEAAQUBAQAAAAAAAAAAAAAAAAECBAUGAwf/xAA1EQACAQMCAgYJBAIDAAAAAAAAAQIDBBEhMQUSQVFhcYHREyIjMpGhscHwFELh8VJiBiRy/9oADAMBAAIRAxEAPwC2pLYPUHM/gmkOd6TyORAWVofeAWXePuSbVCKkk5nEDyu5J67BhjZE1wzJG83eGISsAv7IP0f61CzsaKdjHgQsUkuzc2nE1relzkMDo3E+uPo1vXoErhcb15WtBFSaDeN/FBla3AuKRrIuTOJ6H0COOf8A2nutXA+CwstzcwfeE51qYf6JOXsDPaMktr8gEz5a/gs7ZGHHZWl01rRYbPUPeHO9hlXO50ubzISOUI6yQ+FOdR4gsvsNk61v3+FEgtMhzPIBV/bukR2EEMbB7TyXu8LgPEqP23Wm1S+naJKbmO2B3UZQFRZ31Je6slnS4LcT1k1H87C5HykCr5GgcSG+dQvO/TllZ6Vqh7ttv41VGSTkmuJ3m8+KxmZyju/k9ok6HAY/un8i9DrVYgP8TFycEln1oszxQTQk/WNA8yqLMxyCftn1sN1yar2a3ih74FT/AM38joCKVkg7JjcPmke8XFZRGMAKUxv8/wA0XPbZQLwKbiLr1trJrFaYxVs8lBk47Y8HVoO5dI36/dEj1OBSXuTT71jzLqlko4UqRmQa9ye2BjhVvxVb6K6RHUAmga750fZP2SaHxCmWhtarPaLmPG37J7LvA48lLhc056RepWV7CvR1nHTs1RtmvZwvNANycYK5lvn54rA9rAauB+HcmufHx5EivBd8dRDPSGFovd7hzO9ZC80up8SvMJtkYAbgSa+aeHNeDvHgka6wyJIx9doHvqMOSC1/rDaHcKrGGk1FTUe0AUBzhjRw76+83JwhkFraMiOSysna4b+GCYRtVvI7iafgvPst9lw5VSYTFyz1DZByA+KF5JLLW5o5koS8q6xMsxPYDv73G8jgFmEjW3bNa8PfVNLWv9JwDgDncki2b6u2uZ8ggBRLs438W+6mSzRuDryKcTS/hVefYPpbOwOArjnekZaH4C+uF35CGshka/ZF4BI7ruCfHO43Acsu6lE9wfS92GNRSt2SxSXXXtBzOfel3EHvgr6hrv2gtLpzWGzWQUkBMmIYHAvPwA4lRzWbXjZrFZH1ydKbwN/VjP6XgoBNaNokvBJN5dUkk7yTeoFe85fVhqXljweVTE62i6ul+X1N7pzWy0Wiovij9lhNafOdSp7hQcFHHNpmnB9Ma070+jTme5Vk6kpPMnk0tKhTpR5YLCMRYgxEblkaGn80Sl5G788U3J0Gta4p1AcXXpzWveQGNJ4NBcfK9bFmrdpIBbZpb8CWkV+1ROUZS2XwGTqwh7zS8TVlo3/BLRmAHNbsaq20DtWd9dxLfdVYJtX7YBU2aSgzawu+7VL6Kp1MYrmi3pNfFGsYKYg1HcPJKH0pU3Ilsz2nZewtO4gtPmmiGl55/wDS5tY3OqaY+Ro3pB80m7Pj3pNmmJpmErr8T+CEKSjQOvM9n7Mv6aP2XXuHc78a8lY+hdPWe0s24XDauqwij2d7a394uVJYY48E+ySuY4PY8teMCDQjuUqjdyhvqiru+FUqyzH1ZfLxRfu2K9s1zvbTyN6a+NoPZJFRl+Khuq2uTJtmK00bJcGvJIa/z7LuGBy3KYtgBvZfTK4+9W1OpCa5osy1xb1KE+Sa1/NhJH3BpqON3JNY0DF95xpfjxWV7RTAt3308sFi6tgx2hXO4+5dURxHm/ZBcaYUqL+IWSSZxbTZIKGFgwBp7V9apnVEkloIbxKAHQxOIB2jTzSJREDdShzx9yRHiKeTYAzB3pzwTmK9158AmOkPjlgnNcBQgmu+nLNOGmRkzmmp2iMiahO2nOO0CRu7vCi85dXin0qRtH4H3JMCjpHbIvcQRxupywzVb63a4OtG1BA+kVe27AyHcPme/uxza+ax3ussOGErt/zBTdn4b1A345qru7nPqQ8WaThPDUkq1Vdy+/kZHNIzCTrTngmg7isjXOAyp+clXYNCIw5UA81kZE/aDWglxwAG048AMVt9XdWJbWdq+OMHtSEVHENFbz5cclZugtCWeytIjYC6nakde93PdwwUqhaSqa7IrL3ilK39Vay6urvIHovUWaSjpnCMH1abT/AXDxPcphovU6xx39WH0xMh2zybc3yUgjkaKXV40oR+KZtbWAv3jduorSnbU4bL4mcr8SuK28sLqWg6zWeMCjdkDIU2fdclBa039rxoPxWItApWo3lR/XnXSHRkDXlnWyvLhFHUAGl5e40rsio5kd47vQgbknIaRtOdXcBjRIXVvaSGi4AfgqU0R0zSumHyqCLqSbzEHNe0b73EO7rlc0Z2wHNvaQC0ihuIqL88UiaYr0Mk8HWN2SyrSL9u8eBUb0lqdZpKgM6s74zQfZ9HyUiNXXGoI34Xe5OEZoaAEb/zzSShGS9ZIfTr1KbzCTRWOmtQ7RDewidowDRR9Po58jyUTLKGhaQ4GhBqORBwKvhsZrSo31F9O8rUawavQ2ofpABJTsytudz9ruKhVbCL9wu7Xjkk8V1lda3+BThbs53p4eD6t/vWx09oCWyO7Y2mk9mQeieB3HgVqtrefJVk4Si8SWpo6dSNSKnB5Q8Xbh58lPtS9cb2wTuqbgyQ3DcGu47ioC0tOPlikL7rqAcb0tKrKnLMTjdWsLiHJNdz6i/AK+sONcEjJTgLgc7v6KG6h6yiYCCV5EjR2HOvDmjI/OHnyU0IreSXE4AH80V9SqxqR5kYq5t50KjhP+xWsyq6/GnBMa0HOgHInlvSiK7cch/2myVzxFOPmF0I49j6G4kEb0LHUHG7uCEYQZGB9BcBxu8k1pHGnckDQT/2AnbN2OXjvoc0AOM3cKYUGPetBrprQ6zQbLCOukqGOuq1vrO5Vu4kbluZJg1pLjRoFTwoKkqnNYNK/KZ3yGpBuYMNlg9GnmTxJUS8q+jhhbstOFWn6itmXux1f2Rr2zOIpf3nFJhiK/nJYyiipcGyHlvBSnU/VT5RSaSohGWBeeBybxzyXh1R1fNqlq6oiZQvO85MB457h3hW1DEGto0UDQAALgALhcp9pbc/ry2+pScV4k6Psqb9bpfV/JkhaGAMjNG0pQCg3UCXZBuANe9MIosgr6QuyVtjBlM5AEgkNrTPBKyTKppn3fFEsZbdXHcU2SnC8eCAH7VTQ1cPNU509t2ZbIaloLJuJ9KOtyta36TigbtTzRxNwBe5rATuqSFAelvV6S3wQ2iy/pjFtXMIdtRv2auZT0qFouGRKSS0wLF6lKCt5iJDW0JqWjnTNdNalzOdo+yOcSSbPDec+w0YrnLR+rdptMoihs8u0SAS5rg1pzc5xFGhdG2e1WfR9nghltEcbWMYxvWPaza2GgVAcb8L+9MprGo6bN2Jt11+WfBJWmA7ljim2gHNcCCKggggg7jgVkeSDfkNy6nMUtNK076cd4ySRkUvr3ZeKG19WqQuFK3VwvQBitcDJWlj2BzTcWnAj85qrdbdWXWV220F0BNARi0+y4+45q2C4Uz8VhtMDZGOZIA5rhQg5hca9CNWOHuTrG+nazytY9K/Okoy4m5qC2m/iFt9Z9APssuzeY3VMbt43HiFptkjGoVFODhLlZtqVWNWCnB6MyQylrg5pLXNIIOYIwKuPVnTDLTA2So2xdI2hucPgcQqZvxrf5rd6m6aNmtAqT1b6NeOfZdyPkSu9rWdOeuz3K/iln+opZXvR1XkXC0g4kjdmlY/AHDhd/VM6y64AX14+KQknG9XhizI54yb4klInxkn1R3kfFCNBTyg5g3+YS7ZIAJuGHBNuogIAivSLpTq7P1LTfKabuw2hd43DmVWJO69b/Xm39ba3gejHRg72+l/ET4KPKjuqnPUfZobbhdv6G2j1vV+P8Dmit1fFZrJZnSPbGwVe5waL8z7gsOzVTroz0OXF9pdSjewyvtEVceQIH7xXOjT9JNRJF3cKhRlU6tu/oJroSxNs0DYGgECtTm5xxcs9olbGx0j7mNBc440a0VNwTwEy02VkrHRvALHtIc04EEULT3q/S5VhGDlNzk5S3ZUuu3Sm18LobG2eN7i2kx2WENqCdkAl14uyN633Rlrr8qYLPaJGm0NHZdW+VozIycM9+O9bBvRlo0Me0We94I2y97nN3Fu0SAQqS1k0NaNGWvZJLXNIdDK24OAPZeOO8ZGqY3JasMJnToK8umdLRWaJ88rgyNgqT5AAZk4AZ1UZ1A13Zb4HGUtZPEP0ouDS0D+9bubdfuPKtUdJOubrfNsMq2zxn9GCKF7sOsIOFcgcAd5Kc5LGREug1OuOtMmkJ3SyDZaLomVujZu3EnEnM8KU9eqGvdq0eC2Mh8JN8b67NcSWkXtPlwWy0rqObLooWie60SSxXH9lGQ87JHtG4ndQDfWCSNoSAa8RgVy1TH7otS1dNkxaRHZGNdk50jngcdkNbXxVf6T1hltMxmtFJHkUJO7INGDQNw4nErUpwNRQ4Y3Y96G87glgsTos19+SOFmtLj8neew44ROPuYTjuN+9XyxwxxFLvgqC6RtSPkzWWqzgmzyBheMere4C/6B8jduUg6JdeDRthtJ4QSE7v2Tv9p5bk+LxoxrWdUW1NIGNL3ENa0FzibgGgVJJ3UzXPHSBrw63WkOjqLPET1TTVtT/mml4O7cO8qRdLuuwlLrFA87DTSZzcHuHqbXstIv3nuvd0Q6k7ZFutLOwDWBjh6RH7UjcPV435CqyedECWNTc6k9KfyuWOz2iFrXvIa18ZJaXUJvYRUYY1OKswLXx6AsrZhO2zxNmv8A0gY0OvBBNQMaGlVs2gZ/0/FPjlbjWajWLRLbTC5l20L2E5OpdyOBVOThwJa8doGhriCLiFfBVa9I2jurlbM0DZl9K712/iPcVBvqPNHnW6+hfcDu3GboS2eq7/5IcBXBJVZHS1wAATCc1UampLd1H0qZ7M0k9tnYdvuwPMU81vwKc1WHRvpDq7SYzhK0/bbePLaVoXUzqr21qc9NZ6NDD8Tt/Q3EktnqvEQHLJCAhSSvGNloKb1gttoDGPkNwa1zj3AV+CzAkDDHh8VotdbRsWKYg+kAzk5zW+4lMnLli2dKMPSVIw62kVJJKSS4m9xJPeTU+ZTapELOs9DSwgrvV1au2AQWaKM4hoLvpOvd5mnJVFoOzCW0Qs9qRgPdWrvIFXaCrHh8N5eBneP1dIU13/ZfcVCVxreUrjwFyszNDVotcdWYtIWd0T7nCpifmx+R4tyIzHJb0FCMAcrW6y2iwzyRPrHI3supgW1BqDm00B4qxeiPUkyOFvtLeyDWBjvWcP2pG4H0d5vyFbV0loSzWgtdPZ4pS30S9jXEA4ipGHBe6NoFAAABgALhTAU3Jip4eRzlpggfTW39Wn66L/cqAAOS6D6Z/wDxj+EsX3lz4CQmz3HQ2BzaXFApfWtcv+057y8kk1OJrmmNO/8ABMHHVuj4Wy2WNsjQ5j4WBzTeCHMFQQqE6RNS36Om2mbRs7z+jf7Jx6txyIyOY5q/NXnVstnO+GL7jV7pomvaWuaHNOIcAQe8Fd3HKOSeDnvo21KNvm25K/JoyC9wqNt2PVA/eIwHeF0JHGGgNaAAAAABQAC4ADIBEMTWNDWNDWjANAAHcBcE8IjHAN5FAqgX4JEApwgpBrxWk1wsHXWWQZtG23vbefKo5rdkprm1uIuPuSSipLDH0qjpzU10PJQpQvRb7N1cskfsvc3wJAXmWdksPB6JGSkk0erRtqMU0cnsOa7kDf5VV5NNRXJUHRXXq7aNuzQuOJjZXvAofMKfw+WriZ3/AJBT0hPvX58zZ03ITUK0MyY1FekiSlkA3yMHgHO+ClKiPSd/ho/rm/ckXC5fspdxN4es3VPvRWqEO4GqCVQm8JBqHFtW2L5oe7+Aj4q2gqr6Onf2wfVyfBWmrixXs/EyPHXm5S/1X1Y4IKXavqmqaUo6qEBCACqCgLQT6Vnne6OxBmywlslolBdGHj0mRsaQZXDAnaa0HMmoQBp+mOMnRclATR8ROfrhc9NcQQRccl0fp3VOS0wvjn0hPsG9wEcDGDZvrQM2qD6S5xtDQHODHFzQTsuIpUVuNMqihouM9zpEa41qc7yUA801bLV2xxT2mGGZ5jY94a54FSNq4Y3Y0Fcq1TBx01qu7+x2Y/6EP8tq2gUcsurUkUbI4rfahsANbtCB7dlooAW9UKilMwbsVmselJYpWwWwMq80injBEchArsOaSTHJSpAqQaGhyUhbHE3qKoqkJpfgMeQzThBUqQFKUACQpUhQKU9rpFs22bi4H7TWn4rSKRa/H+2ydzPuBR0FUFwsVZd5v7J5t6b/ANV9Aqrb1Ck2rDFU3gyDwe5VKVavR1/gm/Tk+8V2sX7TwK7jq/6y/wDS+jJMhCFcmQMZUU6SWVsgPsysPiHN+Kld60WusG3YpuADvsuDj5ArjXWacl2Euyly3EH2r6lQ1SpEFZ83xIdRZdm2x/O2x/A4/BW2qQ0Nauqnhkya9hPdUbXlVXcrawfqNdplePwxWjLrX0f8i0QiiXJTyhAIQEIA1WtNsfFZZXRu2ZCGxxuHqySvbEx3JzweS1mn9KRaNs8NniLWOfSKGrXP2Q0duUsbV0hAvoL3OcBnVbTWexOmssrI6GSgfGDgZI3NkYPtNC8ugNHymR1rtTWi0SANYwEOEEQvEQdm4mrnOGJuwASPsAimu+mrS3Rs3VWaWOEtax09oeGyuEjgwkRCrgTX1tmgNwuoKLXRnS6P1VaO+H+dGudHNXOecnSOxMn9GVvFl+VbMdNjb6vaPW7FK12aUrS/ZrXncoYLj+fFdaxNBhHFg82rkoZJJRwEXk6B0bpO3S2OGWWAkujY5k9mftSNJbUOkgfTbHtNaXVyGC2Vg0g3SlglaQWStq17aFro52dpjwHCovDXiorliCvZqFfo6yfUR+TQmayaNna51psQaZywxyRuNGysv2DXJ7CSQcwXDMU6rYYbXQdv6+zQTUoZIo3kbi9ocfevcV5NE2IQQRQg1EcbGA79hobXyXrSiAgoQgQEIQSlFKe11l2rbNwc0eDWhaOi9Wk7V1sskntPceRJI8l5Qs7VeZt9p6Fbw5KMY9SS+Qqtno+ZSxR8XSH/AOxw+CqYFXRqtDsWSBv+m0nvd2j71KsF7RvsKnj0sUIx65fRM2iEIVwZIxlYbZAJI3sOD2uaeYp8VlBQmtZ0HJ4eSh5GFpLTi0kHvFx801b/AF4sHVWt93Zko8fvel/ED4rQLPVI8knHqPQreqqtKM10rIU35q5tWNIdfZYn1qdnZd9JvZPurzVMgqbdGuldl7rO43P7TPpAdocxT7Kk2VTlqYfSVvGbf0tvzLeOvh0+fgWMUIqhXJjh1EiQFKgAolRVAKAIj0qt/VVp7o/5rFzeulek4fqu1fQb/MYuaiFyqbj4bHW1jFYmfQb90Lkx1zjTefeustHXwx/Vs+6FyhaW9t30ne8pZ7IInS/R0a6Nsn1TfKqkSjXRsf1ZZPq/9zgpKnx2GPcEIqhOEAoQhAAtNrfb+pskrq9ojYb3vu8hU8luFW3SVpXblbA03R3u+m4Ych94rjXqclNsncOt/T3EY9C1fcvzBDEIqhUBuzNY7OZJGRjF7mt+0QPir1jYGgAYAADlcqr6PbB1lrDyLogXH6R7LfeT+6rWCtOHw9Vy6zK8erc1WNNdCz4v+gQhCsShMaAkolSARHpG0Z1kAlaO1Ean6DqB3gaHkVWRV8SxhwLXCoIII3g3EKl9YNFmzTviNaC9h3sOB+HeCqq+pYlzo1HArrMXQe61Xd0/naa5ZbNaHRua9ho5pBB3EYLGgKAi/aysMuzQGlG2qFsrcTc5vsuGI/ORC2FVT+qesBsktTUxOoHgbsnDiPMK3YJmvaHtILXAEEXgg5q8t66qx7TE8SsXbVNPde3l4GWiQhCKqQVwqEgRRAEb6Sf/ABdr+r/3NXMxXTfSKP1Za/qj7wuZCuVTcfDY6z0SawQnIxx/cauVLcKSyfTf94rqjQJrZrOf9KL7jVy1pQUml+skH8RSz2QkTovowP6rsv0HfzHqUgKI9FB/VVm7pP5silqfHYa9xQEIQnCAEIqmWiZrGF73BrWgkk4ABAuM6Gv1i0s2ywukPpYMG95wHdmeAVMTzOe4ucaucSSd5N5K2+tWnja5tq8RtqI28M3HifwC0oVLd1/SSwtkbThVj+mp5l7z37OwRKhbbVfRBtVobH6g7Uh+YMRzNBz4KLGLbwixq1I04OctlqWB0faM6qzB7h25e2fo+oPC/wDeUoTWtoLrgMAnLQUoKEFFHn9xWdapKpLpYISIXQ4mIJUlUtE0URRzXbQPymHaYP0sdS35wzZzxHEKRhACbUgpxcWdaNaVGoqkN0UK5tE1TnX3VnZJtMI7JvlaMj7Y4HPxUHVFVpypy5Wbu1uoXFNTj49jFUm1Q1pNlPVyVdCT3lhOJG8bwowEqSnUlTlzRH16EK0HCaymXxZp2vaHscHNcKgi8ELKqa1e1jlsjux2mE9qMm48R7J4qztBawwWofo3Ufmx1zh/yHEK4o3ManYzHX3DKts8rWPX5m3QEBCkFaVN0k9I8VLTYI4XPNHRvlLw0BwpWjaEuoajEYKm10Jp/otsdrnfOXzRueavEZZsl2bqOaaE5rxWfobsIcC6S0PAPolzADwJawGncQuck2x6aRNtWz/ZLN9TD/LauX9NNpaJx/qy/fcuro4w0BrQAAAABgALgPBQzTPRfYLTK+YiVjnklwjeA0uN5NC00J4J0k2hIvBCejfpGEDLPYZIOxtFnWtfeDJISCWEXirr6H8Fdiheh+jGwWaVkzWyvcwhzRI+rQ4Xg0AFaFTQJY56RJY6BSiqRanTmsUFlH6R1X5Rtvce8eqOJSuSSyx1OnKpLlgss2VqtDY2l73BrWipJuACqzW7Wh1qd1bKtgBuGBeR6zvgPjh4dYNYZbW6r+ywejGD2RxPtHifJahVdzd8/qw2NVw7hKoe0q6y+S/kEIQoBditFTQXk4DechRW9qdoL5LD2h+lfQycNzOXvqo9qBq1eLVKPqmn+Yfh47lP6KzsqGPaS8DLcZv1N+gg9Fv39Xh9QCUIqhWJnwQhCUDChAKEgoBCAhIAhaCKG8HEKs9cdUzATNAKwm9zR+z/APx7u5WbVBANxwXKtRjVWGS7O8naz5o7dK6ygyiqn2tOpOMtkHF0XxZ/x8NygbmkEgggi4g3EHcRkqWrSlTeJG0tbuncw5oPvXShCU6N5BqCQRgQaEcQRgmhAXMkkt0Pr3PFRsoEzd57Lx+9geY5qX6P1zsktKydWd0g2f4vR81UZSqVTvKkd9SsuOEW1XXHK+zy2L5ina8Va4OG9pBHiFkVCxSlt7SWne0kHxC2EOn7U30bRLzeXfeqpUeIR6UVc/8Aj8v2TXiv7LqShU1/6ptn/uH/AMP4LDPp+1P9K0S8nlv3aJ36+HU/kMXAK2dZr5+Rc80zWCr3NaN7iGjxK0OkNdLJFWjzK7dGNr+I0b5qppZC41cS473Ek+JTQuM79v3US6XAKa1qSb7tPMlmmNe7RLVsQELd4O0/7WXIc1FXOJJJJJN5JvJO8k4poQFDqVZ1HmTLihbUqCxTikCEJzGEkAAkm4ACpJOQAxXM7iKZamapGYie0NpFixh/acSPY9/dj7dVdSKUltQvxbFkOL9/0cN+5T4BWFtaN+tP4Gc4lxdJOlQfe/Lz+AC5CEK0MyCVCEACEIQBgS1SVQgUVCAUiQBUBAKRACrR6wasQ2q9w2JMpGi/94esFvAUtE2cIzWJI6Uqs6UuaDwynNN6sWiy1Lm7TP8AMZUt55t53cVpgr7xUe0tqbZpyXBvVvPrR0Hi3A+Crqli94GhteO/trrxX3X53FSoUu0lqDaGXxOZKPsO8Dd5qOWvRk0X95E9nEtNPtYFQp0pw95F3Ru6Fb3JJ/X4bnkSpAUqYSAQhLRACFKkrvXssejJpf7qKR/ENNPtYeaEm9hspKKzJ4PIhS7R3R/aH3yuZEN3pu8Aaeal+iNTrLBQ7PWP9qS+h4N9EeFVJp2lSfRjvK244vbUtnzPs89ivdB6r2i1ULW7EZ/aPqG/ujF3K7irI1f1Ygsgq0bUmcjqV7gPVHdzJW7okVjRtIU9d2Z284pWuPV2j1L7vpFCEIUorRUiEIAKJUiVAgoCEgQgDAiqQIKBRaoSISAKClSJWoAAgIagIAVAKRPcgBAgpG/BOGCAPDadDWeS+SCJx3ljSfGi8Mmp9idjA0fRc9vuct6U1MdKD3SOsbirD3ZteLI//wCiLD/kn/5Jf+Syxao2JuEDT3l7veSt6gpPQU/8V8B7vLh71JfFnhsuh7PHfHBE07wxoPjSq91UJU9RUdkcZSlJ5k8iITk0pwwAlqgpSgBEFDUBAAEoSDBKEACEpSIAChKhAH//2Q=="/>
          <p:cNvSpPr>
            <a:spLocks noChangeAspect="1" noChangeArrowheads="1"/>
          </p:cNvSpPr>
          <p:nvPr/>
        </p:nvSpPr>
        <p:spPr bwMode="auto">
          <a:xfrm>
            <a:off x="9837738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27"/>
          <a:stretch/>
        </p:blipFill>
        <p:spPr bwMode="auto">
          <a:xfrm>
            <a:off x="2555776" y="4778146"/>
            <a:ext cx="731091" cy="114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رابط كسهم مستقيم 14"/>
          <p:cNvCxnSpPr/>
          <p:nvPr/>
        </p:nvCxnSpPr>
        <p:spPr>
          <a:xfrm>
            <a:off x="1907704" y="275600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1297732" y="3403600"/>
            <a:ext cx="10573" cy="5294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>
            <a:off x="3707904" y="2756002"/>
            <a:ext cx="864096" cy="0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>
            <a:off x="5004048" y="3318841"/>
            <a:ext cx="3448" cy="1766343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flipH="1">
            <a:off x="3347864" y="5605320"/>
            <a:ext cx="691231" cy="0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6" name="شكل حر 55"/>
          <p:cNvSpPr/>
          <p:nvPr/>
        </p:nvSpPr>
        <p:spPr>
          <a:xfrm>
            <a:off x="1704422" y="3141132"/>
            <a:ext cx="2986111" cy="1028700"/>
          </a:xfrm>
          <a:custGeom>
            <a:avLst/>
            <a:gdLst>
              <a:gd name="connsiteX0" fmla="*/ 2832100 w 2832100"/>
              <a:gd name="connsiteY0" fmla="*/ 0 h 1104900"/>
              <a:gd name="connsiteX1" fmla="*/ 1638300 w 2832100"/>
              <a:gd name="connsiteY1" fmla="*/ 431800 h 1104900"/>
              <a:gd name="connsiteX2" fmla="*/ 889000 w 2832100"/>
              <a:gd name="connsiteY2" fmla="*/ 520700 h 1104900"/>
              <a:gd name="connsiteX3" fmla="*/ 0 w 2832100"/>
              <a:gd name="connsiteY3" fmla="*/ 1104900 h 1104900"/>
              <a:gd name="connsiteX0" fmla="*/ 2832100 w 2832100"/>
              <a:gd name="connsiteY0" fmla="*/ 0 h 1104900"/>
              <a:gd name="connsiteX1" fmla="*/ 2003399 w 2832100"/>
              <a:gd name="connsiteY1" fmla="*/ 402167 h 1104900"/>
              <a:gd name="connsiteX2" fmla="*/ 889000 w 2832100"/>
              <a:gd name="connsiteY2" fmla="*/ 520700 h 1104900"/>
              <a:gd name="connsiteX3" fmla="*/ 0 w 2832100"/>
              <a:gd name="connsiteY3" fmla="*/ 1104900 h 1104900"/>
              <a:gd name="connsiteX0" fmla="*/ 2832100 w 2832100"/>
              <a:gd name="connsiteY0" fmla="*/ 0 h 1104900"/>
              <a:gd name="connsiteX1" fmla="*/ 2077239 w 2832100"/>
              <a:gd name="connsiteY1" fmla="*/ 410634 h 1104900"/>
              <a:gd name="connsiteX2" fmla="*/ 889000 w 2832100"/>
              <a:gd name="connsiteY2" fmla="*/ 520700 h 1104900"/>
              <a:gd name="connsiteX3" fmla="*/ 0 w 2832100"/>
              <a:gd name="connsiteY3" fmla="*/ 1104900 h 1104900"/>
              <a:gd name="connsiteX0" fmla="*/ 2836202 w 2836202"/>
              <a:gd name="connsiteY0" fmla="*/ 0 h 1138767"/>
              <a:gd name="connsiteX1" fmla="*/ 2077239 w 2836202"/>
              <a:gd name="connsiteY1" fmla="*/ 444501 h 1138767"/>
              <a:gd name="connsiteX2" fmla="*/ 889000 w 2836202"/>
              <a:gd name="connsiteY2" fmla="*/ 554567 h 1138767"/>
              <a:gd name="connsiteX3" fmla="*/ 0 w 2836202"/>
              <a:gd name="connsiteY3" fmla="*/ 1138767 h 1138767"/>
              <a:gd name="connsiteX0" fmla="*/ 2836202 w 2836202"/>
              <a:gd name="connsiteY0" fmla="*/ 0 h 1138767"/>
              <a:gd name="connsiteX1" fmla="*/ 2077239 w 2836202"/>
              <a:gd name="connsiteY1" fmla="*/ 444501 h 1138767"/>
              <a:gd name="connsiteX2" fmla="*/ 889000 w 2836202"/>
              <a:gd name="connsiteY2" fmla="*/ 554567 h 1138767"/>
              <a:gd name="connsiteX3" fmla="*/ 0 w 2836202"/>
              <a:gd name="connsiteY3" fmla="*/ 1138767 h 1138767"/>
              <a:gd name="connsiteX0" fmla="*/ 2836202 w 2836202"/>
              <a:gd name="connsiteY0" fmla="*/ 0 h 1138767"/>
              <a:gd name="connsiteX1" fmla="*/ 2077239 w 2836202"/>
              <a:gd name="connsiteY1" fmla="*/ 444501 h 1138767"/>
              <a:gd name="connsiteX2" fmla="*/ 938227 w 2836202"/>
              <a:gd name="connsiteY2" fmla="*/ 732367 h 1138767"/>
              <a:gd name="connsiteX3" fmla="*/ 0 w 2836202"/>
              <a:gd name="connsiteY3" fmla="*/ 1138767 h 1138767"/>
              <a:gd name="connsiteX0" fmla="*/ 2893633 w 2893633"/>
              <a:gd name="connsiteY0" fmla="*/ 0 h 1028700"/>
              <a:gd name="connsiteX1" fmla="*/ 2134670 w 2893633"/>
              <a:gd name="connsiteY1" fmla="*/ 444501 h 1028700"/>
              <a:gd name="connsiteX2" fmla="*/ 995658 w 2893633"/>
              <a:gd name="connsiteY2" fmla="*/ 732367 h 1028700"/>
              <a:gd name="connsiteX3" fmla="*/ 0 w 2893633"/>
              <a:gd name="connsiteY3" fmla="*/ 1028700 h 1028700"/>
              <a:gd name="connsiteX0" fmla="*/ 2893633 w 2893633"/>
              <a:gd name="connsiteY0" fmla="*/ 0 h 1028700"/>
              <a:gd name="connsiteX1" fmla="*/ 2134670 w 2893633"/>
              <a:gd name="connsiteY1" fmla="*/ 444501 h 1028700"/>
              <a:gd name="connsiteX2" fmla="*/ 995658 w 2893633"/>
              <a:gd name="connsiteY2" fmla="*/ 732367 h 1028700"/>
              <a:gd name="connsiteX3" fmla="*/ 0 w 2893633"/>
              <a:gd name="connsiteY3" fmla="*/ 1028700 h 1028700"/>
              <a:gd name="connsiteX0" fmla="*/ 2893633 w 2893633"/>
              <a:gd name="connsiteY0" fmla="*/ 0 h 1028700"/>
              <a:gd name="connsiteX1" fmla="*/ 2134670 w 2893633"/>
              <a:gd name="connsiteY1" fmla="*/ 444501 h 1028700"/>
              <a:gd name="connsiteX2" fmla="*/ 1159747 w 2893633"/>
              <a:gd name="connsiteY2" fmla="*/ 690034 h 1028700"/>
              <a:gd name="connsiteX3" fmla="*/ 0 w 2893633"/>
              <a:gd name="connsiteY3" fmla="*/ 1028700 h 1028700"/>
              <a:gd name="connsiteX0" fmla="*/ 2893633 w 2893633"/>
              <a:gd name="connsiteY0" fmla="*/ 0 h 1028700"/>
              <a:gd name="connsiteX1" fmla="*/ 2134670 w 2893633"/>
              <a:gd name="connsiteY1" fmla="*/ 444501 h 1028700"/>
              <a:gd name="connsiteX2" fmla="*/ 0 w 2893633"/>
              <a:gd name="connsiteY2" fmla="*/ 1028700 h 1028700"/>
              <a:gd name="connsiteX0" fmla="*/ 2893633 w 2893633"/>
              <a:gd name="connsiteY0" fmla="*/ 0 h 1028700"/>
              <a:gd name="connsiteX1" fmla="*/ 1962376 w 2893633"/>
              <a:gd name="connsiteY1" fmla="*/ 639235 h 1028700"/>
              <a:gd name="connsiteX2" fmla="*/ 0 w 2893633"/>
              <a:gd name="connsiteY2" fmla="*/ 102870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93633" h="1028700">
                <a:moveTo>
                  <a:pt x="2893633" y="0"/>
                </a:moveTo>
                <a:cubicBezTo>
                  <a:pt x="2540702" y="261408"/>
                  <a:pt x="2444648" y="467785"/>
                  <a:pt x="1962376" y="639235"/>
                </a:cubicBezTo>
                <a:cubicBezTo>
                  <a:pt x="1480104" y="810685"/>
                  <a:pt x="444723" y="906992"/>
                  <a:pt x="0" y="10287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شكل حر 63"/>
          <p:cNvSpPr/>
          <p:nvPr/>
        </p:nvSpPr>
        <p:spPr>
          <a:xfrm rot="21300911" flipV="1">
            <a:off x="1704736" y="4915634"/>
            <a:ext cx="749359" cy="520110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شكل حر 64"/>
          <p:cNvSpPr/>
          <p:nvPr/>
        </p:nvSpPr>
        <p:spPr>
          <a:xfrm rot="11407417" flipV="1">
            <a:off x="5266918" y="3002542"/>
            <a:ext cx="1610140" cy="675650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شكل حر 56"/>
          <p:cNvSpPr/>
          <p:nvPr/>
        </p:nvSpPr>
        <p:spPr>
          <a:xfrm>
            <a:off x="3703320" y="1912677"/>
            <a:ext cx="4809826" cy="3464758"/>
          </a:xfrm>
          <a:custGeom>
            <a:avLst/>
            <a:gdLst>
              <a:gd name="connsiteX0" fmla="*/ 0 w 4829972"/>
              <a:gd name="connsiteY0" fmla="*/ 216407 h 3734307"/>
              <a:gd name="connsiteX1" fmla="*/ 2413000 w 4829972"/>
              <a:gd name="connsiteY1" fmla="*/ 507 h 3734307"/>
              <a:gd name="connsiteX2" fmla="*/ 4038600 w 4829972"/>
              <a:gd name="connsiteY2" fmla="*/ 178307 h 3734307"/>
              <a:gd name="connsiteX3" fmla="*/ 4749800 w 4829972"/>
              <a:gd name="connsiteY3" fmla="*/ 787907 h 3734307"/>
              <a:gd name="connsiteX4" fmla="*/ 4813300 w 4829972"/>
              <a:gd name="connsiteY4" fmla="*/ 3734307 h 3734307"/>
              <a:gd name="connsiteX0" fmla="*/ 0 w 4829972"/>
              <a:gd name="connsiteY0" fmla="*/ 177963 h 3695863"/>
              <a:gd name="connsiteX1" fmla="*/ 1996311 w 4829972"/>
              <a:gd name="connsiteY1" fmla="*/ 1025 h 3695863"/>
              <a:gd name="connsiteX2" fmla="*/ 4038600 w 4829972"/>
              <a:gd name="connsiteY2" fmla="*/ 139863 h 3695863"/>
              <a:gd name="connsiteX3" fmla="*/ 4749800 w 4829972"/>
              <a:gd name="connsiteY3" fmla="*/ 749463 h 3695863"/>
              <a:gd name="connsiteX4" fmla="*/ 4813300 w 4829972"/>
              <a:gd name="connsiteY4" fmla="*/ 3695863 h 3695863"/>
              <a:gd name="connsiteX0" fmla="*/ 0 w 4809652"/>
              <a:gd name="connsiteY0" fmla="*/ 553713 h 3718217"/>
              <a:gd name="connsiteX1" fmla="*/ 1975991 w 4809652"/>
              <a:gd name="connsiteY1" fmla="*/ 23379 h 3718217"/>
              <a:gd name="connsiteX2" fmla="*/ 4018280 w 4809652"/>
              <a:gd name="connsiteY2" fmla="*/ 162217 h 3718217"/>
              <a:gd name="connsiteX3" fmla="*/ 4729480 w 4809652"/>
              <a:gd name="connsiteY3" fmla="*/ 771817 h 3718217"/>
              <a:gd name="connsiteX4" fmla="*/ 4792980 w 4809652"/>
              <a:gd name="connsiteY4" fmla="*/ 3718217 h 3718217"/>
              <a:gd name="connsiteX0" fmla="*/ 0 w 4809652"/>
              <a:gd name="connsiteY0" fmla="*/ 645237 h 3724242"/>
              <a:gd name="connsiteX1" fmla="*/ 1975991 w 4809652"/>
              <a:gd name="connsiteY1" fmla="*/ 29404 h 3724242"/>
              <a:gd name="connsiteX2" fmla="*/ 4018280 w 4809652"/>
              <a:gd name="connsiteY2" fmla="*/ 168242 h 3724242"/>
              <a:gd name="connsiteX3" fmla="*/ 4729480 w 4809652"/>
              <a:gd name="connsiteY3" fmla="*/ 777842 h 3724242"/>
              <a:gd name="connsiteX4" fmla="*/ 4792980 w 4809652"/>
              <a:gd name="connsiteY4" fmla="*/ 3724242 h 3724242"/>
              <a:gd name="connsiteX0" fmla="*/ 0 w 4809652"/>
              <a:gd name="connsiteY0" fmla="*/ 645237 h 3724242"/>
              <a:gd name="connsiteX1" fmla="*/ 1975991 w 4809652"/>
              <a:gd name="connsiteY1" fmla="*/ 29404 h 3724242"/>
              <a:gd name="connsiteX2" fmla="*/ 4018280 w 4809652"/>
              <a:gd name="connsiteY2" fmla="*/ 168242 h 3724242"/>
              <a:gd name="connsiteX3" fmla="*/ 4729480 w 4809652"/>
              <a:gd name="connsiteY3" fmla="*/ 777842 h 3724242"/>
              <a:gd name="connsiteX4" fmla="*/ 4792980 w 4809652"/>
              <a:gd name="connsiteY4" fmla="*/ 3724242 h 3724242"/>
              <a:gd name="connsiteX0" fmla="*/ 0 w 4809652"/>
              <a:gd name="connsiteY0" fmla="*/ 645237 h 3724242"/>
              <a:gd name="connsiteX1" fmla="*/ 1975991 w 4809652"/>
              <a:gd name="connsiteY1" fmla="*/ 29404 h 3724242"/>
              <a:gd name="connsiteX2" fmla="*/ 4018280 w 4809652"/>
              <a:gd name="connsiteY2" fmla="*/ 168242 h 3724242"/>
              <a:gd name="connsiteX3" fmla="*/ 4729480 w 4809652"/>
              <a:gd name="connsiteY3" fmla="*/ 777842 h 3724242"/>
              <a:gd name="connsiteX4" fmla="*/ 4792980 w 4809652"/>
              <a:gd name="connsiteY4" fmla="*/ 3724242 h 3724242"/>
              <a:gd name="connsiteX0" fmla="*/ 0 w 4809652"/>
              <a:gd name="connsiteY0" fmla="*/ 664183 h 3743188"/>
              <a:gd name="connsiteX1" fmla="*/ 1975991 w 4809652"/>
              <a:gd name="connsiteY1" fmla="*/ 48350 h 3743188"/>
              <a:gd name="connsiteX2" fmla="*/ 4048760 w 4809652"/>
              <a:gd name="connsiteY2" fmla="*/ 124489 h 3743188"/>
              <a:gd name="connsiteX3" fmla="*/ 4729480 w 4809652"/>
              <a:gd name="connsiteY3" fmla="*/ 796788 h 3743188"/>
              <a:gd name="connsiteX4" fmla="*/ 4792980 w 4809652"/>
              <a:gd name="connsiteY4" fmla="*/ 3743188 h 3743188"/>
              <a:gd name="connsiteX0" fmla="*/ 0 w 4809652"/>
              <a:gd name="connsiteY0" fmla="*/ 703497 h 3782502"/>
              <a:gd name="connsiteX1" fmla="*/ 1975991 w 4809652"/>
              <a:gd name="connsiteY1" fmla="*/ 87664 h 3782502"/>
              <a:gd name="connsiteX2" fmla="*/ 4084320 w 4809652"/>
              <a:gd name="connsiteY2" fmla="*/ 84005 h 3782502"/>
              <a:gd name="connsiteX3" fmla="*/ 4729480 w 4809652"/>
              <a:gd name="connsiteY3" fmla="*/ 836102 h 3782502"/>
              <a:gd name="connsiteX4" fmla="*/ 4792980 w 4809652"/>
              <a:gd name="connsiteY4" fmla="*/ 3782502 h 3782502"/>
              <a:gd name="connsiteX0" fmla="*/ 0 w 4809652"/>
              <a:gd name="connsiteY0" fmla="*/ 731659 h 3810664"/>
              <a:gd name="connsiteX1" fmla="*/ 1975991 w 4809652"/>
              <a:gd name="connsiteY1" fmla="*/ 115826 h 3810664"/>
              <a:gd name="connsiteX2" fmla="*/ 4084320 w 4809652"/>
              <a:gd name="connsiteY2" fmla="*/ 112167 h 3810664"/>
              <a:gd name="connsiteX3" fmla="*/ 4729480 w 4809652"/>
              <a:gd name="connsiteY3" fmla="*/ 864264 h 3810664"/>
              <a:gd name="connsiteX4" fmla="*/ 4792980 w 4809652"/>
              <a:gd name="connsiteY4" fmla="*/ 3810664 h 3810664"/>
              <a:gd name="connsiteX0" fmla="*/ 0 w 4809652"/>
              <a:gd name="connsiteY0" fmla="*/ 756004 h 3835009"/>
              <a:gd name="connsiteX1" fmla="*/ 1975991 w 4809652"/>
              <a:gd name="connsiteY1" fmla="*/ 140171 h 3835009"/>
              <a:gd name="connsiteX2" fmla="*/ 4084320 w 4809652"/>
              <a:gd name="connsiteY2" fmla="*/ 136512 h 3835009"/>
              <a:gd name="connsiteX3" fmla="*/ 4729480 w 4809652"/>
              <a:gd name="connsiteY3" fmla="*/ 888609 h 3835009"/>
              <a:gd name="connsiteX4" fmla="*/ 4792980 w 4809652"/>
              <a:gd name="connsiteY4" fmla="*/ 3835009 h 3835009"/>
              <a:gd name="connsiteX0" fmla="*/ 0 w 4809652"/>
              <a:gd name="connsiteY0" fmla="*/ 801622 h 3880627"/>
              <a:gd name="connsiteX1" fmla="*/ 1975991 w 4809652"/>
              <a:gd name="connsiteY1" fmla="*/ 185789 h 3880627"/>
              <a:gd name="connsiteX2" fmla="*/ 4180840 w 4809652"/>
              <a:gd name="connsiteY2" fmla="*/ 119431 h 3880627"/>
              <a:gd name="connsiteX3" fmla="*/ 4729480 w 4809652"/>
              <a:gd name="connsiteY3" fmla="*/ 934227 h 3880627"/>
              <a:gd name="connsiteX4" fmla="*/ 4792980 w 4809652"/>
              <a:gd name="connsiteY4" fmla="*/ 3880627 h 3880627"/>
              <a:gd name="connsiteX0" fmla="*/ 0 w 4809652"/>
              <a:gd name="connsiteY0" fmla="*/ 869419 h 3948424"/>
              <a:gd name="connsiteX1" fmla="*/ 1975991 w 4809652"/>
              <a:gd name="connsiteY1" fmla="*/ 253586 h 3948424"/>
              <a:gd name="connsiteX2" fmla="*/ 4302760 w 4809652"/>
              <a:gd name="connsiteY2" fmla="*/ 101729 h 3948424"/>
              <a:gd name="connsiteX3" fmla="*/ 4729480 w 4809652"/>
              <a:gd name="connsiteY3" fmla="*/ 1002024 h 3948424"/>
              <a:gd name="connsiteX4" fmla="*/ 4792980 w 4809652"/>
              <a:gd name="connsiteY4" fmla="*/ 3948424 h 3948424"/>
              <a:gd name="connsiteX0" fmla="*/ 0 w 4809652"/>
              <a:gd name="connsiteY0" fmla="*/ 894518 h 3973523"/>
              <a:gd name="connsiteX1" fmla="*/ 1975991 w 4809652"/>
              <a:gd name="connsiteY1" fmla="*/ 278685 h 3973523"/>
              <a:gd name="connsiteX2" fmla="*/ 4302760 w 4809652"/>
              <a:gd name="connsiteY2" fmla="*/ 126828 h 3973523"/>
              <a:gd name="connsiteX3" fmla="*/ 4729480 w 4809652"/>
              <a:gd name="connsiteY3" fmla="*/ 1027123 h 3973523"/>
              <a:gd name="connsiteX4" fmla="*/ 4792980 w 4809652"/>
              <a:gd name="connsiteY4" fmla="*/ 3973523 h 3973523"/>
              <a:gd name="connsiteX0" fmla="*/ 0 w 4859948"/>
              <a:gd name="connsiteY0" fmla="*/ 815145 h 3894150"/>
              <a:gd name="connsiteX1" fmla="*/ 1975991 w 4859948"/>
              <a:gd name="connsiteY1" fmla="*/ 199312 h 3894150"/>
              <a:gd name="connsiteX2" fmla="*/ 4302760 w 4859948"/>
              <a:gd name="connsiteY2" fmla="*/ 47455 h 3894150"/>
              <a:gd name="connsiteX3" fmla="*/ 4805680 w 4859948"/>
              <a:gd name="connsiteY3" fmla="*/ 953450 h 3894150"/>
              <a:gd name="connsiteX4" fmla="*/ 4792980 w 4859948"/>
              <a:gd name="connsiteY4" fmla="*/ 3894150 h 3894150"/>
              <a:gd name="connsiteX0" fmla="*/ 0 w 4835234"/>
              <a:gd name="connsiteY0" fmla="*/ 815145 h 3894150"/>
              <a:gd name="connsiteX1" fmla="*/ 1975991 w 4835234"/>
              <a:gd name="connsiteY1" fmla="*/ 199312 h 3894150"/>
              <a:gd name="connsiteX2" fmla="*/ 4302760 w 4835234"/>
              <a:gd name="connsiteY2" fmla="*/ 47455 h 3894150"/>
              <a:gd name="connsiteX3" fmla="*/ 4805680 w 4835234"/>
              <a:gd name="connsiteY3" fmla="*/ 953450 h 3894150"/>
              <a:gd name="connsiteX4" fmla="*/ 4792980 w 4835234"/>
              <a:gd name="connsiteY4" fmla="*/ 3894150 h 3894150"/>
              <a:gd name="connsiteX0" fmla="*/ 0 w 4835234"/>
              <a:gd name="connsiteY0" fmla="*/ 811107 h 3890112"/>
              <a:gd name="connsiteX1" fmla="*/ 1788031 w 4835234"/>
              <a:gd name="connsiteY1" fmla="*/ 212374 h 3890112"/>
              <a:gd name="connsiteX2" fmla="*/ 4302760 w 4835234"/>
              <a:gd name="connsiteY2" fmla="*/ 43417 h 3890112"/>
              <a:gd name="connsiteX3" fmla="*/ 4805680 w 4835234"/>
              <a:gd name="connsiteY3" fmla="*/ 949412 h 3890112"/>
              <a:gd name="connsiteX4" fmla="*/ 4792980 w 4835234"/>
              <a:gd name="connsiteY4" fmla="*/ 3890112 h 3890112"/>
              <a:gd name="connsiteX0" fmla="*/ 0 w 4835234"/>
              <a:gd name="connsiteY0" fmla="*/ 805139 h 3884144"/>
              <a:gd name="connsiteX1" fmla="*/ 1554351 w 4835234"/>
              <a:gd name="connsiteY1" fmla="*/ 234905 h 3884144"/>
              <a:gd name="connsiteX2" fmla="*/ 4302760 w 4835234"/>
              <a:gd name="connsiteY2" fmla="*/ 37449 h 3884144"/>
              <a:gd name="connsiteX3" fmla="*/ 4805680 w 4835234"/>
              <a:gd name="connsiteY3" fmla="*/ 943444 h 3884144"/>
              <a:gd name="connsiteX4" fmla="*/ 4792980 w 4835234"/>
              <a:gd name="connsiteY4" fmla="*/ 3884144 h 3884144"/>
              <a:gd name="connsiteX0" fmla="*/ 0 w 4835234"/>
              <a:gd name="connsiteY0" fmla="*/ 797971 h 3876976"/>
              <a:gd name="connsiteX1" fmla="*/ 1554351 w 4835234"/>
              <a:gd name="connsiteY1" fmla="*/ 227737 h 3876976"/>
              <a:gd name="connsiteX2" fmla="*/ 4302760 w 4835234"/>
              <a:gd name="connsiteY2" fmla="*/ 30281 h 3876976"/>
              <a:gd name="connsiteX3" fmla="*/ 4805680 w 4835234"/>
              <a:gd name="connsiteY3" fmla="*/ 936276 h 3876976"/>
              <a:gd name="connsiteX4" fmla="*/ 4792980 w 4835234"/>
              <a:gd name="connsiteY4" fmla="*/ 3876976 h 3876976"/>
              <a:gd name="connsiteX0" fmla="*/ 0 w 4835234"/>
              <a:gd name="connsiteY0" fmla="*/ 806532 h 3885537"/>
              <a:gd name="connsiteX1" fmla="*/ 1534031 w 4835234"/>
              <a:gd name="connsiteY1" fmla="*/ 184998 h 3885537"/>
              <a:gd name="connsiteX2" fmla="*/ 4302760 w 4835234"/>
              <a:gd name="connsiteY2" fmla="*/ 38842 h 3885537"/>
              <a:gd name="connsiteX3" fmla="*/ 4805680 w 4835234"/>
              <a:gd name="connsiteY3" fmla="*/ 944837 h 3885537"/>
              <a:gd name="connsiteX4" fmla="*/ 4792980 w 4835234"/>
              <a:gd name="connsiteY4" fmla="*/ 3885537 h 3885537"/>
              <a:gd name="connsiteX0" fmla="*/ 0 w 4799088"/>
              <a:gd name="connsiteY0" fmla="*/ 793534 h 3872539"/>
              <a:gd name="connsiteX1" fmla="*/ 1534031 w 4799088"/>
              <a:gd name="connsiteY1" fmla="*/ 172000 h 3872539"/>
              <a:gd name="connsiteX2" fmla="*/ 4302760 w 4799088"/>
              <a:gd name="connsiteY2" fmla="*/ 25844 h 3872539"/>
              <a:gd name="connsiteX3" fmla="*/ 4749800 w 4799088"/>
              <a:gd name="connsiteY3" fmla="*/ 732342 h 3872539"/>
              <a:gd name="connsiteX4" fmla="*/ 4792980 w 4799088"/>
              <a:gd name="connsiteY4" fmla="*/ 3872539 h 3872539"/>
              <a:gd name="connsiteX0" fmla="*/ 0 w 4835234"/>
              <a:gd name="connsiteY0" fmla="*/ 793534 h 3872539"/>
              <a:gd name="connsiteX1" fmla="*/ 1534031 w 4835234"/>
              <a:gd name="connsiteY1" fmla="*/ 172000 h 3872539"/>
              <a:gd name="connsiteX2" fmla="*/ 4302760 w 4835234"/>
              <a:gd name="connsiteY2" fmla="*/ 25844 h 3872539"/>
              <a:gd name="connsiteX3" fmla="*/ 4805680 w 4835234"/>
              <a:gd name="connsiteY3" fmla="*/ 732343 h 3872539"/>
              <a:gd name="connsiteX4" fmla="*/ 4792980 w 4835234"/>
              <a:gd name="connsiteY4" fmla="*/ 3872539 h 3872539"/>
              <a:gd name="connsiteX0" fmla="*/ 0 w 4807248"/>
              <a:gd name="connsiteY0" fmla="*/ 793534 h 3872539"/>
              <a:gd name="connsiteX1" fmla="*/ 1534031 w 4807248"/>
              <a:gd name="connsiteY1" fmla="*/ 172000 h 3872539"/>
              <a:gd name="connsiteX2" fmla="*/ 4302760 w 4807248"/>
              <a:gd name="connsiteY2" fmla="*/ 25844 h 3872539"/>
              <a:gd name="connsiteX3" fmla="*/ 4805680 w 4807248"/>
              <a:gd name="connsiteY3" fmla="*/ 732343 h 3872539"/>
              <a:gd name="connsiteX4" fmla="*/ 4792980 w 4807248"/>
              <a:gd name="connsiteY4" fmla="*/ 3872539 h 3872539"/>
              <a:gd name="connsiteX0" fmla="*/ 0 w 4807248"/>
              <a:gd name="connsiteY0" fmla="*/ 793534 h 3872539"/>
              <a:gd name="connsiteX1" fmla="*/ 1534031 w 4807248"/>
              <a:gd name="connsiteY1" fmla="*/ 172000 h 3872539"/>
              <a:gd name="connsiteX2" fmla="*/ 4302760 w 4807248"/>
              <a:gd name="connsiteY2" fmla="*/ 25844 h 3872539"/>
              <a:gd name="connsiteX3" fmla="*/ 4805680 w 4807248"/>
              <a:gd name="connsiteY3" fmla="*/ 732343 h 3872539"/>
              <a:gd name="connsiteX4" fmla="*/ 4792980 w 4807248"/>
              <a:gd name="connsiteY4" fmla="*/ 3872539 h 3872539"/>
              <a:gd name="connsiteX0" fmla="*/ 0 w 4807248"/>
              <a:gd name="connsiteY0" fmla="*/ 746655 h 3825660"/>
              <a:gd name="connsiteX1" fmla="*/ 1534031 w 4807248"/>
              <a:gd name="connsiteY1" fmla="*/ 125121 h 3825660"/>
              <a:gd name="connsiteX2" fmla="*/ 4236720 w 4807248"/>
              <a:gd name="connsiteY2" fmla="*/ 47364 h 3825660"/>
              <a:gd name="connsiteX3" fmla="*/ 4805680 w 4807248"/>
              <a:gd name="connsiteY3" fmla="*/ 685464 h 3825660"/>
              <a:gd name="connsiteX4" fmla="*/ 4792980 w 4807248"/>
              <a:gd name="connsiteY4" fmla="*/ 3825660 h 3825660"/>
              <a:gd name="connsiteX0" fmla="*/ 0 w 4807248"/>
              <a:gd name="connsiteY0" fmla="*/ 787137 h 3866142"/>
              <a:gd name="connsiteX1" fmla="*/ 1534031 w 4807248"/>
              <a:gd name="connsiteY1" fmla="*/ 165603 h 3866142"/>
              <a:gd name="connsiteX2" fmla="*/ 4236720 w 4807248"/>
              <a:gd name="connsiteY2" fmla="*/ 87846 h 3866142"/>
              <a:gd name="connsiteX3" fmla="*/ 4805680 w 4807248"/>
              <a:gd name="connsiteY3" fmla="*/ 725946 h 3866142"/>
              <a:gd name="connsiteX4" fmla="*/ 4792980 w 4807248"/>
              <a:gd name="connsiteY4" fmla="*/ 3866142 h 3866142"/>
              <a:gd name="connsiteX0" fmla="*/ 0 w 4807248"/>
              <a:gd name="connsiteY0" fmla="*/ 807391 h 3886396"/>
              <a:gd name="connsiteX1" fmla="*/ 1534031 w 4807248"/>
              <a:gd name="connsiteY1" fmla="*/ 185857 h 3886396"/>
              <a:gd name="connsiteX2" fmla="*/ 4236720 w 4807248"/>
              <a:gd name="connsiteY2" fmla="*/ 108100 h 3886396"/>
              <a:gd name="connsiteX3" fmla="*/ 4805680 w 4807248"/>
              <a:gd name="connsiteY3" fmla="*/ 746200 h 3886396"/>
              <a:gd name="connsiteX4" fmla="*/ 4792980 w 4807248"/>
              <a:gd name="connsiteY4" fmla="*/ 3886396 h 3886396"/>
              <a:gd name="connsiteX0" fmla="*/ 0 w 4812062"/>
              <a:gd name="connsiteY0" fmla="*/ 741180 h 3820185"/>
              <a:gd name="connsiteX1" fmla="*/ 1534031 w 4812062"/>
              <a:gd name="connsiteY1" fmla="*/ 119646 h 3820185"/>
              <a:gd name="connsiteX2" fmla="*/ 4236720 w 4812062"/>
              <a:gd name="connsiteY2" fmla="*/ 41889 h 3820185"/>
              <a:gd name="connsiteX3" fmla="*/ 4810760 w 4812062"/>
              <a:gd name="connsiteY3" fmla="*/ 605890 h 3820185"/>
              <a:gd name="connsiteX4" fmla="*/ 4792980 w 4812062"/>
              <a:gd name="connsiteY4" fmla="*/ 3820185 h 3820185"/>
              <a:gd name="connsiteX0" fmla="*/ 0 w 4812062"/>
              <a:gd name="connsiteY0" fmla="*/ 741180 h 3820185"/>
              <a:gd name="connsiteX1" fmla="*/ 1534031 w 4812062"/>
              <a:gd name="connsiteY1" fmla="*/ 119646 h 3820185"/>
              <a:gd name="connsiteX2" fmla="*/ 4236720 w 4812062"/>
              <a:gd name="connsiteY2" fmla="*/ 41889 h 3820185"/>
              <a:gd name="connsiteX3" fmla="*/ 4810760 w 4812062"/>
              <a:gd name="connsiteY3" fmla="*/ 605890 h 3820185"/>
              <a:gd name="connsiteX4" fmla="*/ 4792980 w 4812062"/>
              <a:gd name="connsiteY4" fmla="*/ 3820185 h 3820185"/>
              <a:gd name="connsiteX0" fmla="*/ 0 w 4812062"/>
              <a:gd name="connsiteY0" fmla="*/ 741180 h 3820185"/>
              <a:gd name="connsiteX1" fmla="*/ 1534031 w 4812062"/>
              <a:gd name="connsiteY1" fmla="*/ 119646 h 3820185"/>
              <a:gd name="connsiteX2" fmla="*/ 4236720 w 4812062"/>
              <a:gd name="connsiteY2" fmla="*/ 41889 h 3820185"/>
              <a:gd name="connsiteX3" fmla="*/ 4810760 w 4812062"/>
              <a:gd name="connsiteY3" fmla="*/ 605890 h 3820185"/>
              <a:gd name="connsiteX4" fmla="*/ 4792980 w 4812062"/>
              <a:gd name="connsiteY4" fmla="*/ 3820185 h 3820185"/>
              <a:gd name="connsiteX0" fmla="*/ 0 w 4812062"/>
              <a:gd name="connsiteY0" fmla="*/ 741180 h 3820185"/>
              <a:gd name="connsiteX1" fmla="*/ 1534031 w 4812062"/>
              <a:gd name="connsiteY1" fmla="*/ 119646 h 3820185"/>
              <a:gd name="connsiteX2" fmla="*/ 4236720 w 4812062"/>
              <a:gd name="connsiteY2" fmla="*/ 41889 h 3820185"/>
              <a:gd name="connsiteX3" fmla="*/ 4810760 w 4812062"/>
              <a:gd name="connsiteY3" fmla="*/ 605890 h 3820185"/>
              <a:gd name="connsiteX4" fmla="*/ 4792980 w 4812062"/>
              <a:gd name="connsiteY4" fmla="*/ 3820185 h 3820185"/>
              <a:gd name="connsiteX0" fmla="*/ 0 w 4823878"/>
              <a:gd name="connsiteY0" fmla="*/ 741180 h 3820185"/>
              <a:gd name="connsiteX1" fmla="*/ 1534031 w 4823878"/>
              <a:gd name="connsiteY1" fmla="*/ 119646 h 3820185"/>
              <a:gd name="connsiteX2" fmla="*/ 4236720 w 4823878"/>
              <a:gd name="connsiteY2" fmla="*/ 41889 h 3820185"/>
              <a:gd name="connsiteX3" fmla="*/ 4810760 w 4823878"/>
              <a:gd name="connsiteY3" fmla="*/ 605890 h 3820185"/>
              <a:gd name="connsiteX4" fmla="*/ 4792980 w 4823878"/>
              <a:gd name="connsiteY4" fmla="*/ 3820185 h 3820185"/>
              <a:gd name="connsiteX0" fmla="*/ 0 w 4814878"/>
              <a:gd name="connsiteY0" fmla="*/ 741180 h 3825885"/>
              <a:gd name="connsiteX1" fmla="*/ 1534031 w 4814878"/>
              <a:gd name="connsiteY1" fmla="*/ 119646 h 3825885"/>
              <a:gd name="connsiteX2" fmla="*/ 4236720 w 4814878"/>
              <a:gd name="connsiteY2" fmla="*/ 41889 h 3825885"/>
              <a:gd name="connsiteX3" fmla="*/ 4810760 w 4814878"/>
              <a:gd name="connsiteY3" fmla="*/ 605890 h 3825885"/>
              <a:gd name="connsiteX4" fmla="*/ 4615180 w 4814878"/>
              <a:gd name="connsiteY4" fmla="*/ 3825885 h 3825885"/>
              <a:gd name="connsiteX0" fmla="*/ 0 w 4814878"/>
              <a:gd name="connsiteY0" fmla="*/ 711319 h 3796024"/>
              <a:gd name="connsiteX1" fmla="*/ 1534031 w 4814878"/>
              <a:gd name="connsiteY1" fmla="*/ 89785 h 3796024"/>
              <a:gd name="connsiteX2" fmla="*/ 4080087 w 4814878"/>
              <a:gd name="connsiteY2" fmla="*/ 54777 h 3796024"/>
              <a:gd name="connsiteX3" fmla="*/ 4810760 w 4814878"/>
              <a:gd name="connsiteY3" fmla="*/ 576029 h 3796024"/>
              <a:gd name="connsiteX4" fmla="*/ 4615180 w 4814878"/>
              <a:gd name="connsiteY4" fmla="*/ 3796024 h 3796024"/>
              <a:gd name="connsiteX0" fmla="*/ 0 w 4848268"/>
              <a:gd name="connsiteY0" fmla="*/ 738447 h 3823152"/>
              <a:gd name="connsiteX1" fmla="*/ 1534031 w 4848268"/>
              <a:gd name="connsiteY1" fmla="*/ 116913 h 3823152"/>
              <a:gd name="connsiteX2" fmla="*/ 4080087 w 4848268"/>
              <a:gd name="connsiteY2" fmla="*/ 81905 h 3823152"/>
              <a:gd name="connsiteX3" fmla="*/ 4844627 w 4848268"/>
              <a:gd name="connsiteY3" fmla="*/ 987902 h 3823152"/>
              <a:gd name="connsiteX4" fmla="*/ 4615180 w 4848268"/>
              <a:gd name="connsiteY4" fmla="*/ 3823152 h 3823152"/>
              <a:gd name="connsiteX0" fmla="*/ 0 w 4806551"/>
              <a:gd name="connsiteY0" fmla="*/ 756990 h 3841695"/>
              <a:gd name="connsiteX1" fmla="*/ 1534031 w 4806551"/>
              <a:gd name="connsiteY1" fmla="*/ 135456 h 3841695"/>
              <a:gd name="connsiteX2" fmla="*/ 4080087 w 4806551"/>
              <a:gd name="connsiteY2" fmla="*/ 100448 h 3841695"/>
              <a:gd name="connsiteX3" fmla="*/ 4802294 w 4806551"/>
              <a:gd name="connsiteY3" fmla="*/ 1262941 h 3841695"/>
              <a:gd name="connsiteX4" fmla="*/ 4615180 w 4806551"/>
              <a:gd name="connsiteY4" fmla="*/ 3841695 h 3841695"/>
              <a:gd name="connsiteX0" fmla="*/ 0 w 4806551"/>
              <a:gd name="connsiteY0" fmla="*/ 756990 h 3841695"/>
              <a:gd name="connsiteX1" fmla="*/ 1534031 w 4806551"/>
              <a:gd name="connsiteY1" fmla="*/ 135456 h 3841695"/>
              <a:gd name="connsiteX2" fmla="*/ 4080087 w 4806551"/>
              <a:gd name="connsiteY2" fmla="*/ 100448 h 3841695"/>
              <a:gd name="connsiteX3" fmla="*/ 4802294 w 4806551"/>
              <a:gd name="connsiteY3" fmla="*/ 1262941 h 3841695"/>
              <a:gd name="connsiteX4" fmla="*/ 4615180 w 4806551"/>
              <a:gd name="connsiteY4" fmla="*/ 3841695 h 3841695"/>
              <a:gd name="connsiteX0" fmla="*/ 0 w 4806551"/>
              <a:gd name="connsiteY0" fmla="*/ 756990 h 3841695"/>
              <a:gd name="connsiteX1" fmla="*/ 1534031 w 4806551"/>
              <a:gd name="connsiteY1" fmla="*/ 135456 h 3841695"/>
              <a:gd name="connsiteX2" fmla="*/ 4080087 w 4806551"/>
              <a:gd name="connsiteY2" fmla="*/ 100448 h 3841695"/>
              <a:gd name="connsiteX3" fmla="*/ 4802294 w 4806551"/>
              <a:gd name="connsiteY3" fmla="*/ 1262941 h 3841695"/>
              <a:gd name="connsiteX4" fmla="*/ 4615180 w 4806551"/>
              <a:gd name="connsiteY4" fmla="*/ 3841695 h 3841695"/>
              <a:gd name="connsiteX0" fmla="*/ 0 w 4802535"/>
              <a:gd name="connsiteY0" fmla="*/ 756990 h 3841695"/>
              <a:gd name="connsiteX1" fmla="*/ 1534031 w 4802535"/>
              <a:gd name="connsiteY1" fmla="*/ 135456 h 3841695"/>
              <a:gd name="connsiteX2" fmla="*/ 4080087 w 4802535"/>
              <a:gd name="connsiteY2" fmla="*/ 100448 h 3841695"/>
              <a:gd name="connsiteX3" fmla="*/ 4802294 w 4802535"/>
              <a:gd name="connsiteY3" fmla="*/ 1262941 h 3841695"/>
              <a:gd name="connsiteX4" fmla="*/ 4615180 w 4802535"/>
              <a:gd name="connsiteY4" fmla="*/ 3841695 h 3841695"/>
              <a:gd name="connsiteX0" fmla="*/ 0 w 4811388"/>
              <a:gd name="connsiteY0" fmla="*/ 756990 h 3841695"/>
              <a:gd name="connsiteX1" fmla="*/ 1534031 w 4811388"/>
              <a:gd name="connsiteY1" fmla="*/ 135456 h 3841695"/>
              <a:gd name="connsiteX2" fmla="*/ 4080087 w 4811388"/>
              <a:gd name="connsiteY2" fmla="*/ 100448 h 3841695"/>
              <a:gd name="connsiteX3" fmla="*/ 4802294 w 4811388"/>
              <a:gd name="connsiteY3" fmla="*/ 1262941 h 3841695"/>
              <a:gd name="connsiteX4" fmla="*/ 4615180 w 4811388"/>
              <a:gd name="connsiteY4" fmla="*/ 3841695 h 3841695"/>
              <a:gd name="connsiteX0" fmla="*/ 0 w 4811388"/>
              <a:gd name="connsiteY0" fmla="*/ 788614 h 3873319"/>
              <a:gd name="connsiteX1" fmla="*/ 1534031 w 4811388"/>
              <a:gd name="connsiteY1" fmla="*/ 167080 h 3873319"/>
              <a:gd name="connsiteX2" fmla="*/ 4101253 w 4811388"/>
              <a:gd name="connsiteY2" fmla="*/ 89322 h 3873319"/>
              <a:gd name="connsiteX3" fmla="*/ 4802294 w 4811388"/>
              <a:gd name="connsiteY3" fmla="*/ 1294565 h 3873319"/>
              <a:gd name="connsiteX4" fmla="*/ 4615180 w 4811388"/>
              <a:gd name="connsiteY4" fmla="*/ 3873319 h 3873319"/>
              <a:gd name="connsiteX0" fmla="*/ 0 w 4809826"/>
              <a:gd name="connsiteY0" fmla="*/ 788614 h 3887569"/>
              <a:gd name="connsiteX1" fmla="*/ 1534031 w 4809826"/>
              <a:gd name="connsiteY1" fmla="*/ 167080 h 3887569"/>
              <a:gd name="connsiteX2" fmla="*/ 4101253 w 4809826"/>
              <a:gd name="connsiteY2" fmla="*/ 89322 h 3887569"/>
              <a:gd name="connsiteX3" fmla="*/ 4802294 w 4809826"/>
              <a:gd name="connsiteY3" fmla="*/ 1294565 h 3887569"/>
              <a:gd name="connsiteX4" fmla="*/ 4555914 w 4809826"/>
              <a:gd name="connsiteY4" fmla="*/ 3887569 h 388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9826" h="3887569">
                <a:moveTo>
                  <a:pt x="0" y="788614"/>
                </a:moveTo>
                <a:cubicBezTo>
                  <a:pt x="717550" y="433042"/>
                  <a:pt x="850489" y="283629"/>
                  <a:pt x="1534031" y="167080"/>
                </a:cubicBezTo>
                <a:cubicBezTo>
                  <a:pt x="2217573" y="50531"/>
                  <a:pt x="3556543" y="-98592"/>
                  <a:pt x="4101253" y="89322"/>
                </a:cubicBezTo>
                <a:cubicBezTo>
                  <a:pt x="4645964" y="277236"/>
                  <a:pt x="4685877" y="471051"/>
                  <a:pt x="4802294" y="1294565"/>
                </a:cubicBezTo>
                <a:cubicBezTo>
                  <a:pt x="4861137" y="2026880"/>
                  <a:pt x="4555914" y="3887569"/>
                  <a:pt x="4555914" y="3887569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شكل حر 58"/>
          <p:cNvSpPr/>
          <p:nvPr/>
        </p:nvSpPr>
        <p:spPr>
          <a:xfrm rot="8647118">
            <a:off x="4732825" y="3502085"/>
            <a:ext cx="2932386" cy="768175"/>
          </a:xfrm>
          <a:custGeom>
            <a:avLst/>
            <a:gdLst>
              <a:gd name="connsiteX0" fmla="*/ 5473700 w 5473700"/>
              <a:gd name="connsiteY0" fmla="*/ 0 h 2286879"/>
              <a:gd name="connsiteX1" fmla="*/ 4229100 w 5473700"/>
              <a:gd name="connsiteY1" fmla="*/ 1257300 h 2286879"/>
              <a:gd name="connsiteX2" fmla="*/ 3568700 w 5473700"/>
              <a:gd name="connsiteY2" fmla="*/ 1968500 h 2286879"/>
              <a:gd name="connsiteX3" fmla="*/ 2438400 w 5473700"/>
              <a:gd name="connsiteY3" fmla="*/ 2286000 h 2286879"/>
              <a:gd name="connsiteX4" fmla="*/ 0 w 5473700"/>
              <a:gd name="connsiteY4" fmla="*/ 2044700 h 2286879"/>
              <a:gd name="connsiteX0" fmla="*/ 5473700 w 5473700"/>
              <a:gd name="connsiteY0" fmla="*/ 0 h 2286879"/>
              <a:gd name="connsiteX1" fmla="*/ 4389155 w 5473700"/>
              <a:gd name="connsiteY1" fmla="*/ 1365375 h 2286879"/>
              <a:gd name="connsiteX2" fmla="*/ 4229100 w 5473700"/>
              <a:gd name="connsiteY2" fmla="*/ 1257300 h 2286879"/>
              <a:gd name="connsiteX3" fmla="*/ 3568700 w 5473700"/>
              <a:gd name="connsiteY3" fmla="*/ 1968500 h 2286879"/>
              <a:gd name="connsiteX4" fmla="*/ 2438400 w 5473700"/>
              <a:gd name="connsiteY4" fmla="*/ 2286000 h 2286879"/>
              <a:gd name="connsiteX5" fmla="*/ 0 w 5473700"/>
              <a:gd name="connsiteY5" fmla="*/ 2044700 h 2286879"/>
              <a:gd name="connsiteX0" fmla="*/ 5473700 w 5473700"/>
              <a:gd name="connsiteY0" fmla="*/ 0 h 2286879"/>
              <a:gd name="connsiteX1" fmla="*/ 4389155 w 5473700"/>
              <a:gd name="connsiteY1" fmla="*/ 1365375 h 2286879"/>
              <a:gd name="connsiteX2" fmla="*/ 4229100 w 5473700"/>
              <a:gd name="connsiteY2" fmla="*/ 1257300 h 2286879"/>
              <a:gd name="connsiteX3" fmla="*/ 4061606 w 5473700"/>
              <a:gd name="connsiteY3" fmla="*/ 1668792 h 2286879"/>
              <a:gd name="connsiteX4" fmla="*/ 3568700 w 5473700"/>
              <a:gd name="connsiteY4" fmla="*/ 1968500 h 2286879"/>
              <a:gd name="connsiteX5" fmla="*/ 2438400 w 5473700"/>
              <a:gd name="connsiteY5" fmla="*/ 2286000 h 2286879"/>
              <a:gd name="connsiteX6" fmla="*/ 0 w 5473700"/>
              <a:gd name="connsiteY6" fmla="*/ 2044700 h 2286879"/>
              <a:gd name="connsiteX0" fmla="*/ 5473700 w 5473700"/>
              <a:gd name="connsiteY0" fmla="*/ 0 h 2286879"/>
              <a:gd name="connsiteX1" fmla="*/ 4389155 w 5473700"/>
              <a:gd name="connsiteY1" fmla="*/ 1365375 h 2286879"/>
              <a:gd name="connsiteX2" fmla="*/ 4333915 w 5473700"/>
              <a:gd name="connsiteY2" fmla="*/ 1484863 h 2286879"/>
              <a:gd name="connsiteX3" fmla="*/ 4061606 w 5473700"/>
              <a:gd name="connsiteY3" fmla="*/ 1668792 h 2286879"/>
              <a:gd name="connsiteX4" fmla="*/ 3568700 w 5473700"/>
              <a:gd name="connsiteY4" fmla="*/ 1968500 h 2286879"/>
              <a:gd name="connsiteX5" fmla="*/ 2438400 w 5473700"/>
              <a:gd name="connsiteY5" fmla="*/ 2286000 h 2286879"/>
              <a:gd name="connsiteX6" fmla="*/ 0 w 5473700"/>
              <a:gd name="connsiteY6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333915 w 5473700"/>
              <a:gd name="connsiteY2" fmla="*/ 1484863 h 2286879"/>
              <a:gd name="connsiteX3" fmla="*/ 4061606 w 5473700"/>
              <a:gd name="connsiteY3" fmla="*/ 1668792 h 2286879"/>
              <a:gd name="connsiteX4" fmla="*/ 3568700 w 5473700"/>
              <a:gd name="connsiteY4" fmla="*/ 1968500 h 2286879"/>
              <a:gd name="connsiteX5" fmla="*/ 2438400 w 5473700"/>
              <a:gd name="connsiteY5" fmla="*/ 2286000 h 2286879"/>
              <a:gd name="connsiteX6" fmla="*/ 0 w 5473700"/>
              <a:gd name="connsiteY6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240667 w 5473700"/>
              <a:gd name="connsiteY2" fmla="*/ 1577767 h 2286879"/>
              <a:gd name="connsiteX3" fmla="*/ 4333915 w 5473700"/>
              <a:gd name="connsiteY3" fmla="*/ 1484863 h 2286879"/>
              <a:gd name="connsiteX4" fmla="*/ 4061606 w 5473700"/>
              <a:gd name="connsiteY4" fmla="*/ 1668792 h 2286879"/>
              <a:gd name="connsiteX5" fmla="*/ 3568700 w 5473700"/>
              <a:gd name="connsiteY5" fmla="*/ 1968500 h 2286879"/>
              <a:gd name="connsiteX6" fmla="*/ 2438400 w 5473700"/>
              <a:gd name="connsiteY6" fmla="*/ 2286000 h 2286879"/>
              <a:gd name="connsiteX7" fmla="*/ 0 w 5473700"/>
              <a:gd name="connsiteY7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333915 w 5473700"/>
              <a:gd name="connsiteY2" fmla="*/ 1484863 h 2286879"/>
              <a:gd name="connsiteX3" fmla="*/ 4061606 w 5473700"/>
              <a:gd name="connsiteY3" fmla="*/ 1668792 h 2286879"/>
              <a:gd name="connsiteX4" fmla="*/ 3568700 w 5473700"/>
              <a:gd name="connsiteY4" fmla="*/ 1968500 h 2286879"/>
              <a:gd name="connsiteX5" fmla="*/ 2438400 w 5473700"/>
              <a:gd name="connsiteY5" fmla="*/ 2286000 h 2286879"/>
              <a:gd name="connsiteX6" fmla="*/ 0 w 5473700"/>
              <a:gd name="connsiteY6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061606 w 5473700"/>
              <a:gd name="connsiteY2" fmla="*/ 1668792 h 2286879"/>
              <a:gd name="connsiteX3" fmla="*/ 3568700 w 5473700"/>
              <a:gd name="connsiteY3" fmla="*/ 1968500 h 2286879"/>
              <a:gd name="connsiteX4" fmla="*/ 2438400 w 5473700"/>
              <a:gd name="connsiteY4" fmla="*/ 2286000 h 2286879"/>
              <a:gd name="connsiteX5" fmla="*/ 0 w 5473700"/>
              <a:gd name="connsiteY5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052871 w 5473700"/>
              <a:gd name="connsiteY2" fmla="*/ 1749704 h 2286879"/>
              <a:gd name="connsiteX3" fmla="*/ 3568700 w 5473700"/>
              <a:gd name="connsiteY3" fmla="*/ 1968500 h 2286879"/>
              <a:gd name="connsiteX4" fmla="*/ 2438400 w 5473700"/>
              <a:gd name="connsiteY4" fmla="*/ 2286000 h 2286879"/>
              <a:gd name="connsiteX5" fmla="*/ 0 w 5473700"/>
              <a:gd name="connsiteY5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052871 w 5473700"/>
              <a:gd name="connsiteY2" fmla="*/ 1749704 h 2286879"/>
              <a:gd name="connsiteX3" fmla="*/ 3516293 w 5473700"/>
              <a:gd name="connsiteY3" fmla="*/ 2003899 h 2286879"/>
              <a:gd name="connsiteX4" fmla="*/ 2438400 w 5473700"/>
              <a:gd name="connsiteY4" fmla="*/ 2286000 h 2286879"/>
              <a:gd name="connsiteX5" fmla="*/ 0 w 5473700"/>
              <a:gd name="connsiteY5" fmla="*/ 2044700 h 2286879"/>
              <a:gd name="connsiteX0" fmla="*/ 5473700 w 5473700"/>
              <a:gd name="connsiteY0" fmla="*/ 0 h 2251777"/>
              <a:gd name="connsiteX1" fmla="*/ 4576951 w 5473700"/>
              <a:gd name="connsiteY1" fmla="*/ 1183325 h 2251777"/>
              <a:gd name="connsiteX2" fmla="*/ 4052871 w 5473700"/>
              <a:gd name="connsiteY2" fmla="*/ 1749704 h 2251777"/>
              <a:gd name="connsiteX3" fmla="*/ 3516293 w 5473700"/>
              <a:gd name="connsiteY3" fmla="*/ 2003899 h 2251777"/>
              <a:gd name="connsiteX4" fmla="*/ 2455869 w 5473700"/>
              <a:gd name="connsiteY4" fmla="*/ 2250602 h 2251777"/>
              <a:gd name="connsiteX5" fmla="*/ 0 w 5473700"/>
              <a:gd name="connsiteY5" fmla="*/ 2044700 h 2251777"/>
              <a:gd name="connsiteX0" fmla="*/ 5473700 w 5473700"/>
              <a:gd name="connsiteY0" fmla="*/ 0 h 2251777"/>
              <a:gd name="connsiteX1" fmla="*/ 4576951 w 5473700"/>
              <a:gd name="connsiteY1" fmla="*/ 1183325 h 2251777"/>
              <a:gd name="connsiteX2" fmla="*/ 4052871 w 5473700"/>
              <a:gd name="connsiteY2" fmla="*/ 1749704 h 2251777"/>
              <a:gd name="connsiteX3" fmla="*/ 3516293 w 5473700"/>
              <a:gd name="connsiteY3" fmla="*/ 2003899 h 2251777"/>
              <a:gd name="connsiteX4" fmla="*/ 2455869 w 5473700"/>
              <a:gd name="connsiteY4" fmla="*/ 2250602 h 2251777"/>
              <a:gd name="connsiteX5" fmla="*/ 0 w 5473700"/>
              <a:gd name="connsiteY5" fmla="*/ 2044700 h 2251777"/>
              <a:gd name="connsiteX0" fmla="*/ 5473700 w 5473700"/>
              <a:gd name="connsiteY0" fmla="*/ 0 h 2251777"/>
              <a:gd name="connsiteX1" fmla="*/ 4576951 w 5473700"/>
              <a:gd name="connsiteY1" fmla="*/ 1183325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72585 w 5473700"/>
              <a:gd name="connsiteY1" fmla="*/ 1289521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72585 w 5473700"/>
              <a:gd name="connsiteY1" fmla="*/ 1289521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72585 w 5473700"/>
              <a:gd name="connsiteY1" fmla="*/ 1289521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72585 w 5473700"/>
              <a:gd name="connsiteY1" fmla="*/ 1289521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94423 w 5473700"/>
              <a:gd name="connsiteY1" fmla="*/ 1370432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94423 w 5473700"/>
              <a:gd name="connsiteY1" fmla="*/ 1370432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94423 w 5473700"/>
              <a:gd name="connsiteY1" fmla="*/ 1370432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63030"/>
              <a:gd name="connsiteX1" fmla="*/ 4594423 w 5473700"/>
              <a:gd name="connsiteY1" fmla="*/ 1370432 h 2263030"/>
              <a:gd name="connsiteX2" fmla="*/ 4052871 w 5473700"/>
              <a:gd name="connsiteY2" fmla="*/ 1749704 h 2263030"/>
              <a:gd name="connsiteX3" fmla="*/ 2455869 w 5473700"/>
              <a:gd name="connsiteY3" fmla="*/ 2250602 h 2263030"/>
              <a:gd name="connsiteX4" fmla="*/ 1957318 w 5473700"/>
              <a:gd name="connsiteY4" fmla="*/ 1938237 h 2263030"/>
              <a:gd name="connsiteX5" fmla="*/ 0 w 5473700"/>
              <a:gd name="connsiteY5" fmla="*/ 2044700 h 2263030"/>
              <a:gd name="connsiteX0" fmla="*/ 5473700 w 5473700"/>
              <a:gd name="connsiteY0" fmla="*/ 0 h 2049139"/>
              <a:gd name="connsiteX1" fmla="*/ 4594423 w 5473700"/>
              <a:gd name="connsiteY1" fmla="*/ 1370432 h 2049139"/>
              <a:gd name="connsiteX2" fmla="*/ 4052871 w 5473700"/>
              <a:gd name="connsiteY2" fmla="*/ 1749704 h 2049139"/>
              <a:gd name="connsiteX3" fmla="*/ 2647751 w 5473700"/>
              <a:gd name="connsiteY3" fmla="*/ 1804332 h 2049139"/>
              <a:gd name="connsiteX4" fmla="*/ 1957318 w 5473700"/>
              <a:gd name="connsiteY4" fmla="*/ 1938237 h 2049139"/>
              <a:gd name="connsiteX5" fmla="*/ 0 w 5473700"/>
              <a:gd name="connsiteY5" fmla="*/ 2044700 h 2049139"/>
              <a:gd name="connsiteX0" fmla="*/ 5473700 w 5473700"/>
              <a:gd name="connsiteY0" fmla="*/ 0 h 2049139"/>
              <a:gd name="connsiteX1" fmla="*/ 4594423 w 5473700"/>
              <a:gd name="connsiteY1" fmla="*/ 1370432 h 2049139"/>
              <a:gd name="connsiteX2" fmla="*/ 4052871 w 5473700"/>
              <a:gd name="connsiteY2" fmla="*/ 1749704 h 2049139"/>
              <a:gd name="connsiteX3" fmla="*/ 3716542 w 5473700"/>
              <a:gd name="connsiteY3" fmla="*/ 1478800 h 2049139"/>
              <a:gd name="connsiteX4" fmla="*/ 2647751 w 5473700"/>
              <a:gd name="connsiteY4" fmla="*/ 1804332 h 2049139"/>
              <a:gd name="connsiteX5" fmla="*/ 1957318 w 5473700"/>
              <a:gd name="connsiteY5" fmla="*/ 1938237 h 2049139"/>
              <a:gd name="connsiteX6" fmla="*/ 0 w 5473700"/>
              <a:gd name="connsiteY6" fmla="*/ 2044700 h 2049139"/>
              <a:gd name="connsiteX0" fmla="*/ 5473700 w 5473700"/>
              <a:gd name="connsiteY0" fmla="*/ 0 h 2049139"/>
              <a:gd name="connsiteX1" fmla="*/ 4594423 w 5473700"/>
              <a:gd name="connsiteY1" fmla="*/ 1370432 h 2049139"/>
              <a:gd name="connsiteX2" fmla="*/ 4052871 w 5473700"/>
              <a:gd name="connsiteY2" fmla="*/ 1749704 h 2049139"/>
              <a:gd name="connsiteX3" fmla="*/ 2647751 w 5473700"/>
              <a:gd name="connsiteY3" fmla="*/ 1804332 h 2049139"/>
              <a:gd name="connsiteX4" fmla="*/ 1957318 w 5473700"/>
              <a:gd name="connsiteY4" fmla="*/ 1938237 h 2049139"/>
              <a:gd name="connsiteX5" fmla="*/ 0 w 5473700"/>
              <a:gd name="connsiteY5" fmla="*/ 2044700 h 2049139"/>
              <a:gd name="connsiteX0" fmla="*/ 5473700 w 5473700"/>
              <a:gd name="connsiteY0" fmla="*/ 0 h 2049139"/>
              <a:gd name="connsiteX1" fmla="*/ 4594423 w 5473700"/>
              <a:gd name="connsiteY1" fmla="*/ 1370432 h 2049139"/>
              <a:gd name="connsiteX2" fmla="*/ 2647751 w 5473700"/>
              <a:gd name="connsiteY2" fmla="*/ 1804332 h 2049139"/>
              <a:gd name="connsiteX3" fmla="*/ 1957318 w 5473700"/>
              <a:gd name="connsiteY3" fmla="*/ 1938237 h 2049139"/>
              <a:gd name="connsiteX4" fmla="*/ 0 w 5473700"/>
              <a:gd name="connsiteY4" fmla="*/ 2044700 h 2049139"/>
              <a:gd name="connsiteX0" fmla="*/ 5473700 w 5473700"/>
              <a:gd name="connsiteY0" fmla="*/ 0 h 2049139"/>
              <a:gd name="connsiteX1" fmla="*/ 4594423 w 5473700"/>
              <a:gd name="connsiteY1" fmla="*/ 1370432 h 2049139"/>
              <a:gd name="connsiteX2" fmla="*/ 1957318 w 5473700"/>
              <a:gd name="connsiteY2" fmla="*/ 1938237 h 2049139"/>
              <a:gd name="connsiteX3" fmla="*/ 0 w 5473700"/>
              <a:gd name="connsiteY3" fmla="*/ 2044700 h 2049139"/>
              <a:gd name="connsiteX0" fmla="*/ 5473700 w 5473700"/>
              <a:gd name="connsiteY0" fmla="*/ 0 h 2044699"/>
              <a:gd name="connsiteX1" fmla="*/ 4594423 w 5473700"/>
              <a:gd name="connsiteY1" fmla="*/ 1370432 h 2044699"/>
              <a:gd name="connsiteX2" fmla="*/ 0 w 5473700"/>
              <a:gd name="connsiteY2" fmla="*/ 2044700 h 2044699"/>
              <a:gd name="connsiteX0" fmla="*/ 5473700 w 5473700"/>
              <a:gd name="connsiteY0" fmla="*/ 0 h 2044699"/>
              <a:gd name="connsiteX1" fmla="*/ 3787733 w 5473700"/>
              <a:gd name="connsiteY1" fmla="*/ 1333641 h 2044699"/>
              <a:gd name="connsiteX2" fmla="*/ 0 w 5473700"/>
              <a:gd name="connsiteY2" fmla="*/ 2044700 h 2044699"/>
              <a:gd name="connsiteX0" fmla="*/ 5539045 w 5539045"/>
              <a:gd name="connsiteY0" fmla="*/ 0 h 1729553"/>
              <a:gd name="connsiteX1" fmla="*/ 3853078 w 5539045"/>
              <a:gd name="connsiteY1" fmla="*/ 1333641 h 1729553"/>
              <a:gd name="connsiteX2" fmla="*/ -1 w 5539045"/>
              <a:gd name="connsiteY2" fmla="*/ 1729553 h 1729553"/>
              <a:gd name="connsiteX0" fmla="*/ 5539047 w 5539047"/>
              <a:gd name="connsiteY0" fmla="*/ 0 h 1729553"/>
              <a:gd name="connsiteX1" fmla="*/ 3467102 w 5539047"/>
              <a:gd name="connsiteY1" fmla="*/ 1189054 h 1729553"/>
              <a:gd name="connsiteX2" fmla="*/ 1 w 5539047"/>
              <a:gd name="connsiteY2" fmla="*/ 1729553 h 1729553"/>
              <a:gd name="connsiteX0" fmla="*/ 5539045 w 5539045"/>
              <a:gd name="connsiteY0" fmla="*/ 0 h 1729553"/>
              <a:gd name="connsiteX1" fmla="*/ 3467100 w 5539045"/>
              <a:gd name="connsiteY1" fmla="*/ 1189054 h 1729553"/>
              <a:gd name="connsiteX2" fmla="*/ -1 w 5539045"/>
              <a:gd name="connsiteY2" fmla="*/ 1729553 h 1729553"/>
              <a:gd name="connsiteX0" fmla="*/ 5539047 w 5539047"/>
              <a:gd name="connsiteY0" fmla="*/ 0 h 1729553"/>
              <a:gd name="connsiteX1" fmla="*/ 3467102 w 5539047"/>
              <a:gd name="connsiteY1" fmla="*/ 1189054 h 1729553"/>
              <a:gd name="connsiteX2" fmla="*/ 1 w 5539047"/>
              <a:gd name="connsiteY2" fmla="*/ 1729553 h 1729553"/>
              <a:gd name="connsiteX0" fmla="*/ 5539045 w 5539045"/>
              <a:gd name="connsiteY0" fmla="*/ 0 h 1729553"/>
              <a:gd name="connsiteX1" fmla="*/ 3467100 w 5539045"/>
              <a:gd name="connsiteY1" fmla="*/ 1189054 h 1729553"/>
              <a:gd name="connsiteX2" fmla="*/ -1 w 5539045"/>
              <a:gd name="connsiteY2" fmla="*/ 1729553 h 1729553"/>
              <a:gd name="connsiteX0" fmla="*/ 5539047 w 5539047"/>
              <a:gd name="connsiteY0" fmla="*/ 0 h 1729553"/>
              <a:gd name="connsiteX1" fmla="*/ 3467102 w 5539047"/>
              <a:gd name="connsiteY1" fmla="*/ 1189054 h 1729553"/>
              <a:gd name="connsiteX2" fmla="*/ 1 w 5539047"/>
              <a:gd name="connsiteY2" fmla="*/ 1729553 h 1729553"/>
              <a:gd name="connsiteX0" fmla="*/ 5539045 w 5539045"/>
              <a:gd name="connsiteY0" fmla="*/ 0 h 1729553"/>
              <a:gd name="connsiteX1" fmla="*/ 3467100 w 5539045"/>
              <a:gd name="connsiteY1" fmla="*/ 1189054 h 1729553"/>
              <a:gd name="connsiteX2" fmla="*/ -1 w 5539045"/>
              <a:gd name="connsiteY2" fmla="*/ 1729553 h 1729553"/>
              <a:gd name="connsiteX0" fmla="*/ 5539047 w 5539047"/>
              <a:gd name="connsiteY0" fmla="*/ 0 h 1729553"/>
              <a:gd name="connsiteX1" fmla="*/ 3467102 w 5539047"/>
              <a:gd name="connsiteY1" fmla="*/ 1189054 h 1729553"/>
              <a:gd name="connsiteX2" fmla="*/ 1 w 5539047"/>
              <a:gd name="connsiteY2" fmla="*/ 1729553 h 17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39047" h="1729553">
                <a:moveTo>
                  <a:pt x="5539047" y="0"/>
                </a:moveTo>
                <a:cubicBezTo>
                  <a:pt x="5138226" y="414669"/>
                  <a:pt x="4155492" y="863420"/>
                  <a:pt x="3467102" y="1189054"/>
                </a:cubicBezTo>
                <a:cubicBezTo>
                  <a:pt x="2563366" y="1678376"/>
                  <a:pt x="957172" y="1589081"/>
                  <a:pt x="1" y="1729553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Picture 2" descr="C:\Users\owner\Downloads\download.jp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6" b="15594"/>
          <a:stretch/>
        </p:blipFill>
        <p:spPr bwMode="auto">
          <a:xfrm>
            <a:off x="4200326" y="5097753"/>
            <a:ext cx="1451794" cy="100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wner\Downloads\44-images-of-car-mechanic-clipart-you-can-use-these-free-cliparts-zvDn12-clipar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38189" y="3789042"/>
            <a:ext cx="1718187" cy="119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8" descr="نتيجة بحث الصور عن ‪university clipart‬‏"/>
          <p:cNvSpPr>
            <a:spLocks noChangeAspect="1" noChangeArrowheads="1"/>
          </p:cNvSpPr>
          <p:nvPr/>
        </p:nvSpPr>
        <p:spPr bwMode="auto">
          <a:xfrm>
            <a:off x="9990138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4" name="Picture 10" descr="C:\Users\owner\Downloads\kaau_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058" y="5450842"/>
            <a:ext cx="850470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2" descr="http://www.cliparthut.com/clip-arts/871/traffic-clip-art-87166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556792"/>
            <a:ext cx="1546620" cy="117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شكل حر 17"/>
          <p:cNvSpPr/>
          <p:nvPr/>
        </p:nvSpPr>
        <p:spPr>
          <a:xfrm>
            <a:off x="1257266" y="5578997"/>
            <a:ext cx="6451473" cy="769499"/>
          </a:xfrm>
          <a:custGeom>
            <a:avLst/>
            <a:gdLst>
              <a:gd name="connsiteX0" fmla="*/ 4375 w 6451473"/>
              <a:gd name="connsiteY0" fmla="*/ 0 h 769499"/>
              <a:gd name="connsiteX1" fmla="*/ 27524 w 6451473"/>
              <a:gd name="connsiteY1" fmla="*/ 277793 h 769499"/>
              <a:gd name="connsiteX2" fmla="*/ 212719 w 6451473"/>
              <a:gd name="connsiteY2" fmla="*/ 532436 h 769499"/>
              <a:gd name="connsiteX3" fmla="*/ 803028 w 6451473"/>
              <a:gd name="connsiteY3" fmla="*/ 706056 h 769499"/>
              <a:gd name="connsiteX4" fmla="*/ 1810025 w 6451473"/>
              <a:gd name="connsiteY4" fmla="*/ 763930 h 769499"/>
              <a:gd name="connsiteX5" fmla="*/ 6451473 w 6451473"/>
              <a:gd name="connsiteY5" fmla="*/ 763930 h 76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473" h="769499">
                <a:moveTo>
                  <a:pt x="4375" y="0"/>
                </a:moveTo>
                <a:cubicBezTo>
                  <a:pt x="-1413" y="94527"/>
                  <a:pt x="-7200" y="189054"/>
                  <a:pt x="27524" y="277793"/>
                </a:cubicBezTo>
                <a:cubicBezTo>
                  <a:pt x="62248" y="366532"/>
                  <a:pt x="83468" y="461059"/>
                  <a:pt x="212719" y="532436"/>
                </a:cubicBezTo>
                <a:cubicBezTo>
                  <a:pt x="341970" y="603813"/>
                  <a:pt x="536811" y="667474"/>
                  <a:pt x="803028" y="706056"/>
                </a:cubicBezTo>
                <a:cubicBezTo>
                  <a:pt x="1069245" y="744638"/>
                  <a:pt x="868618" y="754284"/>
                  <a:pt x="1810025" y="763930"/>
                </a:cubicBezTo>
                <a:cubicBezTo>
                  <a:pt x="2751432" y="773576"/>
                  <a:pt x="4601452" y="768753"/>
                  <a:pt x="6451473" y="76393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شكل حر 42"/>
          <p:cNvSpPr/>
          <p:nvPr/>
        </p:nvSpPr>
        <p:spPr>
          <a:xfrm rot="739770" flipH="1">
            <a:off x="7350692" y="4995519"/>
            <a:ext cx="605451" cy="462403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شكل حر 43"/>
          <p:cNvSpPr/>
          <p:nvPr/>
        </p:nvSpPr>
        <p:spPr>
          <a:xfrm rot="17749523" flipH="1">
            <a:off x="6330320" y="4558659"/>
            <a:ext cx="735026" cy="2199002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1" name="رابط كسهم مستقيم 40"/>
          <p:cNvCxnSpPr/>
          <p:nvPr/>
        </p:nvCxnSpPr>
        <p:spPr>
          <a:xfrm flipH="1">
            <a:off x="1861096" y="4581128"/>
            <a:ext cx="4337922" cy="0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شكل حر 29"/>
          <p:cNvSpPr/>
          <p:nvPr/>
        </p:nvSpPr>
        <p:spPr>
          <a:xfrm>
            <a:off x="1845733" y="2455333"/>
            <a:ext cx="5173134" cy="1913467"/>
          </a:xfrm>
          <a:custGeom>
            <a:avLst/>
            <a:gdLst>
              <a:gd name="connsiteX0" fmla="*/ 5173134 w 5173134"/>
              <a:gd name="connsiteY0" fmla="*/ 0 h 1913467"/>
              <a:gd name="connsiteX1" fmla="*/ 4648200 w 5173134"/>
              <a:gd name="connsiteY1" fmla="*/ 355600 h 1913467"/>
              <a:gd name="connsiteX2" fmla="*/ 4114800 w 5173134"/>
              <a:gd name="connsiteY2" fmla="*/ 804334 h 1913467"/>
              <a:gd name="connsiteX3" fmla="*/ 3683000 w 5173134"/>
              <a:gd name="connsiteY3" fmla="*/ 1193800 h 1913467"/>
              <a:gd name="connsiteX4" fmla="*/ 3191934 w 5173134"/>
              <a:gd name="connsiteY4" fmla="*/ 1498600 h 1913467"/>
              <a:gd name="connsiteX5" fmla="*/ 2379134 w 5173134"/>
              <a:gd name="connsiteY5" fmla="*/ 1761067 h 1913467"/>
              <a:gd name="connsiteX6" fmla="*/ 1109134 w 5173134"/>
              <a:gd name="connsiteY6" fmla="*/ 1871134 h 1913467"/>
              <a:gd name="connsiteX7" fmla="*/ 0 w 5173134"/>
              <a:gd name="connsiteY7" fmla="*/ 1913467 h 1913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73134" h="1913467">
                <a:moveTo>
                  <a:pt x="5173134" y="0"/>
                </a:moveTo>
                <a:cubicBezTo>
                  <a:pt x="4998861" y="110772"/>
                  <a:pt x="4824589" y="221544"/>
                  <a:pt x="4648200" y="355600"/>
                </a:cubicBezTo>
                <a:cubicBezTo>
                  <a:pt x="4471811" y="489656"/>
                  <a:pt x="4275667" y="664634"/>
                  <a:pt x="4114800" y="804334"/>
                </a:cubicBezTo>
                <a:cubicBezTo>
                  <a:pt x="3953933" y="944034"/>
                  <a:pt x="3836811" y="1078089"/>
                  <a:pt x="3683000" y="1193800"/>
                </a:cubicBezTo>
                <a:cubicBezTo>
                  <a:pt x="3529189" y="1309511"/>
                  <a:pt x="3409245" y="1404056"/>
                  <a:pt x="3191934" y="1498600"/>
                </a:cubicBezTo>
                <a:cubicBezTo>
                  <a:pt x="2974623" y="1593144"/>
                  <a:pt x="2726267" y="1698978"/>
                  <a:pt x="2379134" y="1761067"/>
                </a:cubicBezTo>
                <a:cubicBezTo>
                  <a:pt x="2032001" y="1823156"/>
                  <a:pt x="1505656" y="1845734"/>
                  <a:pt x="1109134" y="1871134"/>
                </a:cubicBezTo>
                <a:cubicBezTo>
                  <a:pt x="712612" y="1896534"/>
                  <a:pt x="356306" y="1905000"/>
                  <a:pt x="0" y="1913467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282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4" grpId="0" animBg="1"/>
      <p:bldP spid="65" grpId="0" animBg="1"/>
      <p:bldP spid="57" grpId="0" animBg="1"/>
      <p:bldP spid="59" grpId="0" animBg="1"/>
      <p:bldP spid="18" grpId="0" animBg="1"/>
      <p:bldP spid="43" grpId="0" animBg="1"/>
      <p:bldP spid="44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312658" cy="673144"/>
          </a:xfrm>
        </p:spPr>
        <p:txBody>
          <a:bodyPr>
            <a:normAutofit fontScale="90000"/>
          </a:bodyPr>
          <a:lstStyle/>
          <a:p>
            <a:r>
              <a:rPr lang="en-US" dirty="0"/>
              <a:t>Getting Started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AutoShape 6" descr="A\cdot B{\text{ or }}A\;\&amp;\;B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AutoShape 8" descr="A\cdot B{\text{ or }}A\;\&amp;\;B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AutoShape 10" descr="A\cdot B{\text{ or }}A\;\&amp;\;B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459384"/>
            <a:ext cx="7920880" cy="576064"/>
          </a:xfrm>
        </p:spPr>
        <p:txBody>
          <a:bodyPr>
            <a:normAutofit/>
          </a:bodyPr>
          <a:lstStyle/>
          <a:p>
            <a:pPr algn="just" rtl="0"/>
            <a:r>
              <a:rPr lang="en-US" sz="2200" dirty="0" smtClean="0"/>
              <a:t>Think about traveling from home to </a:t>
            </a:r>
            <a:r>
              <a:rPr lang="en-US" sz="2200" dirty="0" err="1" smtClean="0"/>
              <a:t>Uni</a:t>
            </a:r>
            <a:r>
              <a:rPr lang="en-US" sz="2200" dirty="0" smtClean="0"/>
              <a:t>: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3" name="AutoShape 2" descr="نتيجة بحث الصور عن ‪wake up clipart‬‏"/>
          <p:cNvSpPr>
            <a:spLocks noChangeAspect="1" noChangeArrowheads="1"/>
          </p:cNvSpPr>
          <p:nvPr/>
        </p:nvSpPr>
        <p:spPr bwMode="auto">
          <a:xfrm>
            <a:off x="9380538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" name="AutoShape 4" descr="نتيجة بحث الصور عن ‪wake up clipart‬‏"/>
          <p:cNvSpPr>
            <a:spLocks noChangeAspect="1" noChangeArrowheads="1"/>
          </p:cNvSpPr>
          <p:nvPr/>
        </p:nvSpPr>
        <p:spPr bwMode="auto">
          <a:xfrm>
            <a:off x="9532938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60" y="2204864"/>
            <a:ext cx="1152128" cy="110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7" descr="نتيجة بحث الصور عن ‪bicycle puncture clipart‬‏"/>
          <p:cNvSpPr>
            <a:spLocks noChangeAspect="1" noChangeArrowheads="1"/>
          </p:cNvSpPr>
          <p:nvPr/>
        </p:nvSpPr>
        <p:spPr bwMode="auto">
          <a:xfrm>
            <a:off x="9685338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2314976"/>
            <a:ext cx="432047" cy="89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9"/>
          <a:stretch/>
        </p:blipFill>
        <p:spPr>
          <a:xfrm>
            <a:off x="2784500" y="1943992"/>
            <a:ext cx="864096" cy="1557016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361"/>
          <a:stretch/>
        </p:blipFill>
        <p:spPr>
          <a:xfrm flipH="1">
            <a:off x="852922" y="3974267"/>
            <a:ext cx="910766" cy="1476575"/>
          </a:xfrm>
          <a:prstGeom prst="rect">
            <a:avLst/>
          </a:prstGeom>
        </p:spPr>
      </p:pic>
      <p:sp>
        <p:nvSpPr>
          <p:cNvPr id="12" name="AutoShape 10" descr="data:image/jpeg;base64,/9j/4AAQSkZJRgABAQAAAQABAAD/2wCEAAkGBxMSEhUTEhMVFhUXGBUaFxcXFxcXGBoXFxcXFxgXGxcaHSggGB0lHRcXITEhJSkrLi4uFx8zODMtNygtLisBCgoKDg0OGxAQGi4lHyUtLS0tNS8uLS0tLSstLS0tLS0tLS0tLS0tLS0tLS0tLy0vLS0tLS0tLS0tLS0tLS0tLf/AABEIANoA5wMBIgACEQEDEQH/xAAcAAABBAMBAAAAAAAAAAAAAAAAAQIGBwMFCAT/xABKEAABAwEEBgYFCAcIAQUAAAABAAIDEQQhMUEFBhJRYYEHEyJxkaEyQlKxwRRicnOSstHwIyVDgqKz8SQzNFNjwtLhNRZUk6Pi/8QAGwEAAQUBAQAAAAAAAAAAAAAAAAECBAUGAwf/xAA1EQACAQMCAgYJBAIDAAAAAAAAAQIDBBEhMQUSQVFhcYHREyIjMpGhscHwFELh8VJiBiRy/9oADAMBAAIRAxEAPwC2pLYPUHM/gmkOd6TyORAWVofeAWXePuSbVCKkk5nEDyu5J67BhjZE1wzJG83eGISsAv7IP0f61CzsaKdjHgQsUkuzc2nE1relzkMDo3E+uPo1vXoErhcb15WtBFSaDeN/FBla3AuKRrIuTOJ6H0COOf8A2nutXA+CwstzcwfeE51qYf6JOXsDPaMktr8gEz5a/gs7ZGHHZWl01rRYbPUPeHO9hlXO50ubzISOUI6yQ+FOdR4gsvsNk61v3+FEgtMhzPIBV/bukR2EEMbB7TyXu8LgPEqP23Wm1S+naJKbmO2B3UZQFRZ31Je6slnS4LcT1k1H87C5HykCr5GgcSG+dQvO/TllZ6Vqh7ttv41VGSTkmuJ3m8+KxmZyju/k9ok6HAY/un8i9DrVYgP8TFycEln1oszxQTQk/WNA8yqLMxyCftn1sN1yar2a3ih74FT/AM38joCKVkg7JjcPmke8XFZRGMAKUxv8/wA0XPbZQLwKbiLr1trJrFaYxVs8lBk47Y8HVoO5dI36/dEj1OBSXuTT71jzLqlko4UqRmQa9ye2BjhVvxVb6K6RHUAmga750fZP2SaHxCmWhtarPaLmPG37J7LvA48lLhc056RepWV7CvR1nHTs1RtmvZwvNANycYK5lvn54rA9rAauB+HcmufHx5EivBd8dRDPSGFovd7hzO9ZC80up8SvMJtkYAbgSa+aeHNeDvHgka6wyJIx9doHvqMOSC1/rDaHcKrGGk1FTUe0AUBzhjRw76+83JwhkFraMiOSysna4b+GCYRtVvI7iafgvPst9lw5VSYTFyz1DZByA+KF5JLLW5o5koS8q6xMsxPYDv73G8jgFmEjW3bNa8PfVNLWv9JwDgDncki2b6u2uZ8ggBRLs438W+6mSzRuDryKcTS/hVefYPpbOwOArjnekZaH4C+uF35CGshka/ZF4BI7ruCfHO43Acsu6lE9wfS92GNRSt2SxSXXXtBzOfel3EHvgr6hrv2gtLpzWGzWQUkBMmIYHAvPwA4lRzWbXjZrFZH1ydKbwN/VjP6XgoBNaNokvBJN5dUkk7yTeoFe85fVhqXljweVTE62i6ul+X1N7pzWy0Wiovij9lhNafOdSp7hQcFHHNpmnB9Ma070+jTme5Vk6kpPMnk0tKhTpR5YLCMRYgxEblkaGn80Sl5G788U3J0Gta4p1AcXXpzWveQGNJ4NBcfK9bFmrdpIBbZpb8CWkV+1ROUZS2XwGTqwh7zS8TVlo3/BLRmAHNbsaq20DtWd9dxLfdVYJtX7YBU2aSgzawu+7VL6Kp1MYrmi3pNfFGsYKYg1HcPJKH0pU3Ilsz2nZewtO4gtPmmiGl55/wDS5tY3OqaY+Ro3pB80m7Pj3pNmmJpmErr8T+CEKSjQOvM9n7Mv6aP2XXuHc78a8lY+hdPWe0s24XDauqwij2d7a394uVJYY48E+ySuY4PY8teMCDQjuUqjdyhvqiru+FUqyzH1ZfLxRfu2K9s1zvbTyN6a+NoPZJFRl+Khuq2uTJtmK00bJcGvJIa/z7LuGBy3KYtgBvZfTK4+9W1OpCa5osy1xb1KE+Sa1/NhJH3BpqON3JNY0DF95xpfjxWV7RTAt3308sFi6tgx2hXO4+5dURxHm/ZBcaYUqL+IWSSZxbTZIKGFgwBp7V9apnVEkloIbxKAHQxOIB2jTzSJREDdShzx9yRHiKeTYAzB3pzwTmK9158AmOkPjlgnNcBQgmu+nLNOGmRkzmmp2iMiahO2nOO0CRu7vCi85dXin0qRtH4H3JMCjpHbIvcQRxupywzVb63a4OtG1BA+kVe27AyHcPme/uxza+ax3ussOGErt/zBTdn4b1A345qru7nPqQ8WaThPDUkq1Vdy+/kZHNIzCTrTngmg7isjXOAyp+clXYNCIw5UA81kZE/aDWglxwAG048AMVt9XdWJbWdq+OMHtSEVHENFbz5cclZugtCWeytIjYC6nakde93PdwwUqhaSqa7IrL3ilK39Vay6urvIHovUWaSjpnCMH1abT/AXDxPcphovU6xx39WH0xMh2zybc3yUgjkaKXV40oR+KZtbWAv3jduorSnbU4bL4mcr8SuK28sLqWg6zWeMCjdkDIU2fdclBa039rxoPxWItApWo3lR/XnXSHRkDXlnWyvLhFHUAGl5e40rsio5kd47vQgbknIaRtOdXcBjRIXVvaSGi4AfgqU0R0zSumHyqCLqSbzEHNe0b73EO7rlc0Z2wHNvaQC0ihuIqL88UiaYr0Mk8HWN2SyrSL9u8eBUb0lqdZpKgM6s74zQfZ9HyUiNXXGoI34Xe5OEZoaAEb/zzSShGS9ZIfTr1KbzCTRWOmtQ7RDewidowDRR9Po58jyUTLKGhaQ4GhBqORBwKvhsZrSo31F9O8rUawavQ2ofpABJTsytudz9ruKhVbCL9wu7Xjkk8V1lda3+BThbs53p4eD6t/vWx09oCWyO7Y2mk9mQeieB3HgVqtrefJVk4Si8SWpo6dSNSKnB5Q8Xbh58lPtS9cb2wTuqbgyQ3DcGu47ioC0tOPlikL7rqAcb0tKrKnLMTjdWsLiHJNdz6i/AK+sONcEjJTgLgc7v6KG6h6yiYCCV5EjR2HOvDmjI/OHnyU0IreSXE4AH80V9SqxqR5kYq5t50KjhP+xWsyq6/GnBMa0HOgHInlvSiK7cch/2myVzxFOPmF0I49j6G4kEb0LHUHG7uCEYQZGB9BcBxu8k1pHGnckDQT/2AnbN2OXjvoc0AOM3cKYUGPetBrprQ6zQbLCOukqGOuq1vrO5Vu4kbluZJg1pLjRoFTwoKkqnNYNK/KZ3yGpBuYMNlg9GnmTxJUS8q+jhhbstOFWn6itmXux1f2Rr2zOIpf3nFJhiK/nJYyiipcGyHlvBSnU/VT5RSaSohGWBeeBybxzyXh1R1fNqlq6oiZQvO85MB457h3hW1DEGto0UDQAALgALhcp9pbc/ry2+pScV4k6Psqb9bpfV/JkhaGAMjNG0pQCg3UCXZBuANe9MIosgr6QuyVtjBlM5AEgkNrTPBKyTKppn3fFEsZbdXHcU2SnC8eCAH7VTQ1cPNU509t2ZbIaloLJuJ9KOtyta36TigbtTzRxNwBe5rATuqSFAelvV6S3wQ2iy/pjFtXMIdtRv2auZT0qFouGRKSS0wLF6lKCt5iJDW0JqWjnTNdNalzOdo+yOcSSbPDec+w0YrnLR+rdptMoihs8u0SAS5rg1pzc5xFGhdG2e1WfR9nghltEcbWMYxvWPaza2GgVAcb8L+9MprGo6bN2Jt11+WfBJWmA7ljim2gHNcCCKggggg7jgVkeSDfkNy6nMUtNK076cd4ySRkUvr3ZeKG19WqQuFK3VwvQBitcDJWlj2BzTcWnAj85qrdbdWXWV220F0BNARi0+y4+45q2C4Uz8VhtMDZGOZIA5rhQg5hca9CNWOHuTrG+nazytY9K/Okoy4m5qC2m/iFt9Z9APssuzeY3VMbt43HiFptkjGoVFODhLlZtqVWNWCnB6MyQylrg5pLXNIIOYIwKuPVnTDLTA2So2xdI2hucPgcQqZvxrf5rd6m6aNmtAqT1b6NeOfZdyPkSu9rWdOeuz3K/iln+opZXvR1XkXC0g4kjdmlY/AHDhd/VM6y64AX14+KQknG9XhizI54yb4klInxkn1R3kfFCNBTyg5g3+YS7ZIAJuGHBNuogIAivSLpTq7P1LTfKabuw2hd43DmVWJO69b/Xm39ba3gejHRg72+l/ET4KPKjuqnPUfZobbhdv6G2j1vV+P8Dmit1fFZrJZnSPbGwVe5waL8z7gsOzVTroz0OXF9pdSjewyvtEVceQIH7xXOjT9JNRJF3cKhRlU6tu/oJroSxNs0DYGgECtTm5xxcs9olbGx0j7mNBc440a0VNwTwEy02VkrHRvALHtIc04EEULT3q/S5VhGDlNzk5S3ZUuu3Sm18LobG2eN7i2kx2WENqCdkAl14uyN633Rlrr8qYLPaJGm0NHZdW+VozIycM9+O9bBvRlo0Me0We94I2y97nN3Fu0SAQqS1k0NaNGWvZJLXNIdDK24OAPZeOO8ZGqY3JasMJnToK8umdLRWaJ88rgyNgqT5AAZk4AZ1UZ1A13Zb4HGUtZPEP0ouDS0D+9bubdfuPKtUdJOubrfNsMq2zxn9GCKF7sOsIOFcgcAd5Kc5LGREug1OuOtMmkJ3SyDZaLomVujZu3EnEnM8KU9eqGvdq0eC2Mh8JN8b67NcSWkXtPlwWy0rqObLooWie60SSxXH9lGQ87JHtG4ndQDfWCSNoSAa8RgVy1TH7otS1dNkxaRHZGNdk50jngcdkNbXxVf6T1hltMxmtFJHkUJO7INGDQNw4nErUpwNRQ4Y3Y96G87glgsTos19+SOFmtLj8neew44ROPuYTjuN+9XyxwxxFLvgqC6RtSPkzWWqzgmzyBheMere4C/6B8jduUg6JdeDRthtJ4QSE7v2Tv9p5bk+LxoxrWdUW1NIGNL3ENa0FzibgGgVJJ3UzXPHSBrw63WkOjqLPET1TTVtT/mml4O7cO8qRdLuuwlLrFA87DTSZzcHuHqbXstIv3nuvd0Q6k7ZFutLOwDWBjh6RH7UjcPV435CqyedECWNTc6k9KfyuWOz2iFrXvIa18ZJaXUJvYRUYY1OKswLXx6AsrZhO2zxNmv8A0gY0OvBBNQMaGlVs2gZ/0/FPjlbjWajWLRLbTC5l20L2E5OpdyOBVOThwJa8doGhriCLiFfBVa9I2jurlbM0DZl9K712/iPcVBvqPNHnW6+hfcDu3GboS2eq7/5IcBXBJVZHS1wAATCc1UampLd1H0qZ7M0k9tnYdvuwPMU81vwKc1WHRvpDq7SYzhK0/bbePLaVoXUzqr21qc9NZ6NDD8Tt/Q3EktnqvEQHLJCAhSSvGNloKb1gttoDGPkNwa1zj3AV+CzAkDDHh8VotdbRsWKYg+kAzk5zW+4lMnLli2dKMPSVIw62kVJJKSS4m9xJPeTU+ZTapELOs9DSwgrvV1au2AQWaKM4hoLvpOvd5mnJVFoOzCW0Qs9qRgPdWrvIFXaCrHh8N5eBneP1dIU13/ZfcVCVxreUrjwFyszNDVotcdWYtIWd0T7nCpifmx+R4tyIzHJb0FCMAcrW6y2iwzyRPrHI3supgW1BqDm00B4qxeiPUkyOFvtLeyDWBjvWcP2pG4H0d5vyFbV0loSzWgtdPZ4pS30S9jXEA4ipGHBe6NoFAAABgALhTAU3Jip4eRzlpggfTW39Wn66L/cqAAOS6D6Z/wDxj+EsX3lz4CQmz3HQ2BzaXFApfWtcv+057y8kk1OJrmmNO/8ABMHHVuj4Wy2WNsjQ5j4WBzTeCHMFQQqE6RNS36Om2mbRs7z+jf7Jx6txyIyOY5q/NXnVstnO+GL7jV7pomvaWuaHNOIcAQe8Fd3HKOSeDnvo21KNvm25K/JoyC9wqNt2PVA/eIwHeF0JHGGgNaAAAAABQAC4ADIBEMTWNDWNDWjANAAHcBcE8IjHAN5FAqgX4JEApwgpBrxWk1wsHXWWQZtG23vbefKo5rdkprm1uIuPuSSipLDH0qjpzU10PJQpQvRb7N1cskfsvc3wJAXmWdksPB6JGSkk0erRtqMU0cnsOa7kDf5VV5NNRXJUHRXXq7aNuzQuOJjZXvAofMKfw+WriZ3/AJBT0hPvX58zZ03ITUK0MyY1FekiSlkA3yMHgHO+ClKiPSd/ho/rm/ckXC5fspdxN4es3VPvRWqEO4GqCVQm8JBqHFtW2L5oe7+Aj4q2gqr6Onf2wfVyfBWmrixXs/EyPHXm5S/1X1Y4IKXavqmqaUo6qEBCACqCgLQT6Vnne6OxBmywlslolBdGHj0mRsaQZXDAnaa0HMmoQBp+mOMnRclATR8ROfrhc9NcQQRccl0fp3VOS0wvjn0hPsG9wEcDGDZvrQM2qD6S5xtDQHODHFzQTsuIpUVuNMqihouM9zpEa41qc7yUA801bLV2xxT2mGGZ5jY94a54FSNq4Y3Y0Fcq1TBx01qu7+x2Y/6EP8tq2gUcsurUkUbI4rfahsANbtCB7dlooAW9UKilMwbsVmselJYpWwWwMq80injBEchArsOaSTHJSpAqQaGhyUhbHE3qKoqkJpfgMeQzThBUqQFKUACQpUhQKU9rpFs22bi4H7TWn4rSKRa/H+2ydzPuBR0FUFwsVZd5v7J5t6b/ANV9Aqrb1Ck2rDFU3gyDwe5VKVavR1/gm/Tk+8V2sX7TwK7jq/6y/wDS+jJMhCFcmQMZUU6SWVsgPsysPiHN+Kld60WusG3YpuADvsuDj5ArjXWacl2Euyly3EH2r6lQ1SpEFZ83xIdRZdm2x/O2x/A4/BW2qQ0Nauqnhkya9hPdUbXlVXcrawfqNdplePwxWjLrX0f8i0QiiXJTyhAIQEIA1WtNsfFZZXRu2ZCGxxuHqySvbEx3JzweS1mn9KRaNs8NniLWOfSKGrXP2Q0duUsbV0hAvoL3OcBnVbTWexOmssrI6GSgfGDgZI3NkYPtNC8ugNHymR1rtTWi0SANYwEOEEQvEQdm4mrnOGJuwASPsAimu+mrS3Rs3VWaWOEtax09oeGyuEjgwkRCrgTX1tmgNwuoKLXRnS6P1VaO+H+dGudHNXOecnSOxMn9GVvFl+VbMdNjb6vaPW7FK12aUrS/ZrXncoYLj+fFdaxNBhHFg82rkoZJJRwEXk6B0bpO3S2OGWWAkujY5k9mftSNJbUOkgfTbHtNaXVyGC2Vg0g3SlglaQWStq17aFro52dpjwHCovDXiorliCvZqFfo6yfUR+TQmayaNna51psQaZywxyRuNGysv2DXJ7CSQcwXDMU6rYYbXQdv6+zQTUoZIo3kbi9ocfevcV5NE2IQQRQg1EcbGA79hobXyXrSiAgoQgQEIQSlFKe11l2rbNwc0eDWhaOi9Wk7V1sskntPceRJI8l5Qs7VeZt9p6Fbw5KMY9SS+Qqtno+ZSxR8XSH/AOxw+CqYFXRqtDsWSBv+m0nvd2j71KsF7RvsKnj0sUIx65fRM2iEIVwZIxlYbZAJI3sOD2uaeYp8VlBQmtZ0HJ4eSh5GFpLTi0kHvFx801b/AF4sHVWt93Zko8fvel/ED4rQLPVI8knHqPQreqqtKM10rIU35q5tWNIdfZYn1qdnZd9JvZPurzVMgqbdGuldl7rO43P7TPpAdocxT7Kk2VTlqYfSVvGbf0tvzLeOvh0+fgWMUIqhXJjh1EiQFKgAolRVAKAIj0qt/VVp7o/5rFzeulek4fqu1fQb/MYuaiFyqbj4bHW1jFYmfQb90Lkx1zjTefeustHXwx/Vs+6FyhaW9t30ne8pZ7IInS/R0a6Nsn1TfKqkSjXRsf1ZZPq/9zgpKnx2GPcEIqhOEAoQhAAtNrfb+pskrq9ojYb3vu8hU8luFW3SVpXblbA03R3u+m4Ych94rjXqclNsncOt/T3EY9C1fcvzBDEIqhUBuzNY7OZJGRjF7mt+0QPir1jYGgAYAADlcqr6PbB1lrDyLogXH6R7LfeT+6rWCtOHw9Vy6zK8erc1WNNdCz4v+gQhCsShMaAkolSARHpG0Z1kAlaO1Ean6DqB3gaHkVWRV8SxhwLXCoIII3g3EKl9YNFmzTviNaC9h3sOB+HeCqq+pYlzo1HArrMXQe61Xd0/naa5ZbNaHRua9ho5pBB3EYLGgKAi/aysMuzQGlG2qFsrcTc5vsuGI/ORC2FVT+qesBsktTUxOoHgbsnDiPMK3YJmvaHtILXAEEXgg5q8t66qx7TE8SsXbVNPde3l4GWiQhCKqQVwqEgRRAEb6Sf/ABdr+r/3NXMxXTfSKP1Za/qj7wuZCuVTcfDY6z0SawQnIxx/cauVLcKSyfTf94rqjQJrZrOf9KL7jVy1pQUml+skH8RSz2QkTovowP6rsv0HfzHqUgKI9FB/VVm7pP5silqfHYa9xQEIQnCAEIqmWiZrGF73BrWgkk4ABAuM6Gv1i0s2ywukPpYMG95wHdmeAVMTzOe4ucaucSSd5N5K2+tWnja5tq8RtqI28M3HifwC0oVLd1/SSwtkbThVj+mp5l7z37OwRKhbbVfRBtVobH6g7Uh+YMRzNBz4KLGLbwixq1I04OctlqWB0faM6qzB7h25e2fo+oPC/wDeUoTWtoLrgMAnLQUoKEFFHn9xWdapKpLpYISIXQ4mIJUlUtE0URRzXbQPymHaYP0sdS35wzZzxHEKRhACbUgpxcWdaNaVGoqkN0UK5tE1TnX3VnZJtMI7JvlaMj7Y4HPxUHVFVpypy5Wbu1uoXFNTj49jFUm1Q1pNlPVyVdCT3lhOJG8bwowEqSnUlTlzRH16EK0HCaymXxZp2vaHscHNcKgi8ELKqa1e1jlsjux2mE9qMm48R7J4qztBawwWofo3Ufmx1zh/yHEK4o3ManYzHX3DKts8rWPX5m3QEBCkFaVN0k9I8VLTYI4XPNHRvlLw0BwpWjaEuoajEYKm10Jp/otsdrnfOXzRueavEZZsl2bqOaaE5rxWfobsIcC6S0PAPolzADwJawGncQuck2x6aRNtWz/ZLN9TD/LauX9NNpaJx/qy/fcuro4w0BrQAAAABgALgPBQzTPRfYLTK+YiVjnklwjeA0uN5NC00J4J0k2hIvBCejfpGEDLPYZIOxtFnWtfeDJISCWEXirr6H8Fdiheh+jGwWaVkzWyvcwhzRI+rQ4Xg0AFaFTQJY56RJY6BSiqRanTmsUFlH6R1X5Rtvce8eqOJSuSSyx1OnKpLlgss2VqtDY2l73BrWipJuACqzW7Wh1qd1bKtgBuGBeR6zvgPjh4dYNYZbW6r+ywejGD2RxPtHifJahVdzd8/qw2NVw7hKoe0q6y+S/kEIQoBditFTQXk4DechRW9qdoL5LD2h+lfQycNzOXvqo9qBq1eLVKPqmn+Yfh47lP6KzsqGPaS8DLcZv1N+gg9Fv39Xh9QCUIqhWJnwQhCUDChAKEgoBCAhIAhaCKG8HEKs9cdUzATNAKwm9zR+z/APx7u5WbVBANxwXKtRjVWGS7O8naz5o7dK6ygyiqn2tOpOMtkHF0XxZ/x8NygbmkEgggi4g3EHcRkqWrSlTeJG0tbuncw5oPvXShCU6N5BqCQRgQaEcQRgmhAXMkkt0Pr3PFRsoEzd57Lx+9geY5qX6P1zsktKydWd0g2f4vR81UZSqVTvKkd9SsuOEW1XXHK+zy2L5ina8Va4OG9pBHiFkVCxSlt7SWne0kHxC2EOn7U30bRLzeXfeqpUeIR6UVc/8Aj8v2TXiv7LqShU1/6ptn/uH/AMP4LDPp+1P9K0S8nlv3aJ36+HU/kMXAK2dZr5+Rc80zWCr3NaN7iGjxK0OkNdLJFWjzK7dGNr+I0b5qppZC41cS473Ek+JTQuM79v3US6XAKa1qSb7tPMlmmNe7RLVsQELd4O0/7WXIc1FXOJJJJJN5JvJO8k4poQFDqVZ1HmTLihbUqCxTikCEJzGEkAAkm4ACpJOQAxXM7iKZamapGYie0NpFixh/acSPY9/dj7dVdSKUltQvxbFkOL9/0cN+5T4BWFtaN+tP4Gc4lxdJOlQfe/Lz+AC5CEK0MyCVCEACEIQBgS1SVQgUVCAUiQBUBAKRACrR6wasQ2q9w2JMpGi/94esFvAUtE2cIzWJI6Uqs6UuaDwynNN6sWiy1Lm7TP8AMZUt55t53cVpgr7xUe0tqbZpyXBvVvPrR0Hi3A+Crqli94GhteO/trrxX3X53FSoUu0lqDaGXxOZKPsO8Dd5qOWvRk0X95E9nEtNPtYFQp0pw95F3Ru6Fb3JJ/X4bnkSpAUqYSAQhLRACFKkrvXssejJpf7qKR/ENNPtYeaEm9hspKKzJ4PIhS7R3R/aH3yuZEN3pu8Aaeal+iNTrLBQ7PWP9qS+h4N9EeFVJp2lSfRjvK244vbUtnzPs89ivdB6r2i1ULW7EZ/aPqG/ujF3K7irI1f1Ygsgq0bUmcjqV7gPVHdzJW7okVjRtIU9d2Z284pWuPV2j1L7vpFCEIUorRUiEIAKJUiVAgoCEgQgDAiqQIKBRaoSISAKClSJWoAAgIagIAVAKRPcgBAgpG/BOGCAPDadDWeS+SCJx3ljSfGi8Mmp9idjA0fRc9vuct6U1MdKD3SOsbirD3ZteLI//wCiLD/kn/5Jf+Syxao2JuEDT3l7veSt6gpPQU/8V8B7vLh71JfFnhsuh7PHfHBE07wxoPjSq91UJU9RUdkcZSlJ5k8iITk0pwwAlqgpSgBEFDUBAAEoSDBKEACEpSIAChKhAH//2Q=="/>
          <p:cNvSpPr>
            <a:spLocks noChangeAspect="1" noChangeArrowheads="1"/>
          </p:cNvSpPr>
          <p:nvPr/>
        </p:nvSpPr>
        <p:spPr bwMode="auto">
          <a:xfrm>
            <a:off x="9837738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27"/>
          <a:stretch/>
        </p:blipFill>
        <p:spPr bwMode="auto">
          <a:xfrm>
            <a:off x="2921739" y="3829274"/>
            <a:ext cx="731091" cy="114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رابط كسهم مستقيم 14"/>
          <p:cNvCxnSpPr/>
          <p:nvPr/>
        </p:nvCxnSpPr>
        <p:spPr>
          <a:xfrm>
            <a:off x="1907704" y="275600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1297732" y="3403600"/>
            <a:ext cx="0" cy="5632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>
            <a:off x="3707904" y="2756002"/>
            <a:ext cx="864096" cy="0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5007496" y="3318841"/>
            <a:ext cx="0" cy="463849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flipH="1">
            <a:off x="3711352" y="4306828"/>
            <a:ext cx="691231" cy="0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5436096" y="2759720"/>
            <a:ext cx="864096" cy="0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" name="رابط بشكل مرفق 37"/>
          <p:cNvCxnSpPr/>
          <p:nvPr/>
        </p:nvCxnSpPr>
        <p:spPr>
          <a:xfrm rot="16200000" flipH="1">
            <a:off x="4790341" y="4959235"/>
            <a:ext cx="436242" cy="1930"/>
          </a:xfrm>
          <a:prstGeom prst="bentConnector3">
            <a:avLst>
              <a:gd name="adj1" fmla="val 50000"/>
            </a:avLst>
          </a:prstGeom>
          <a:ln w="12700"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6" name="شكل حر 55"/>
          <p:cNvSpPr/>
          <p:nvPr/>
        </p:nvSpPr>
        <p:spPr>
          <a:xfrm>
            <a:off x="1763688" y="3141132"/>
            <a:ext cx="2926845" cy="1138767"/>
          </a:xfrm>
          <a:custGeom>
            <a:avLst/>
            <a:gdLst>
              <a:gd name="connsiteX0" fmla="*/ 2832100 w 2832100"/>
              <a:gd name="connsiteY0" fmla="*/ 0 h 1104900"/>
              <a:gd name="connsiteX1" fmla="*/ 1638300 w 2832100"/>
              <a:gd name="connsiteY1" fmla="*/ 431800 h 1104900"/>
              <a:gd name="connsiteX2" fmla="*/ 889000 w 2832100"/>
              <a:gd name="connsiteY2" fmla="*/ 520700 h 1104900"/>
              <a:gd name="connsiteX3" fmla="*/ 0 w 2832100"/>
              <a:gd name="connsiteY3" fmla="*/ 1104900 h 1104900"/>
              <a:gd name="connsiteX0" fmla="*/ 2832100 w 2832100"/>
              <a:gd name="connsiteY0" fmla="*/ 0 h 1104900"/>
              <a:gd name="connsiteX1" fmla="*/ 2003399 w 2832100"/>
              <a:gd name="connsiteY1" fmla="*/ 402167 h 1104900"/>
              <a:gd name="connsiteX2" fmla="*/ 889000 w 2832100"/>
              <a:gd name="connsiteY2" fmla="*/ 520700 h 1104900"/>
              <a:gd name="connsiteX3" fmla="*/ 0 w 2832100"/>
              <a:gd name="connsiteY3" fmla="*/ 1104900 h 1104900"/>
              <a:gd name="connsiteX0" fmla="*/ 2832100 w 2832100"/>
              <a:gd name="connsiteY0" fmla="*/ 0 h 1104900"/>
              <a:gd name="connsiteX1" fmla="*/ 2077239 w 2832100"/>
              <a:gd name="connsiteY1" fmla="*/ 410634 h 1104900"/>
              <a:gd name="connsiteX2" fmla="*/ 889000 w 2832100"/>
              <a:gd name="connsiteY2" fmla="*/ 520700 h 1104900"/>
              <a:gd name="connsiteX3" fmla="*/ 0 w 2832100"/>
              <a:gd name="connsiteY3" fmla="*/ 1104900 h 1104900"/>
              <a:gd name="connsiteX0" fmla="*/ 2836202 w 2836202"/>
              <a:gd name="connsiteY0" fmla="*/ 0 h 1138767"/>
              <a:gd name="connsiteX1" fmla="*/ 2077239 w 2836202"/>
              <a:gd name="connsiteY1" fmla="*/ 444501 h 1138767"/>
              <a:gd name="connsiteX2" fmla="*/ 889000 w 2836202"/>
              <a:gd name="connsiteY2" fmla="*/ 554567 h 1138767"/>
              <a:gd name="connsiteX3" fmla="*/ 0 w 2836202"/>
              <a:gd name="connsiteY3" fmla="*/ 1138767 h 1138767"/>
              <a:gd name="connsiteX0" fmla="*/ 2836202 w 2836202"/>
              <a:gd name="connsiteY0" fmla="*/ 0 h 1138767"/>
              <a:gd name="connsiteX1" fmla="*/ 2077239 w 2836202"/>
              <a:gd name="connsiteY1" fmla="*/ 444501 h 1138767"/>
              <a:gd name="connsiteX2" fmla="*/ 889000 w 2836202"/>
              <a:gd name="connsiteY2" fmla="*/ 554567 h 1138767"/>
              <a:gd name="connsiteX3" fmla="*/ 0 w 2836202"/>
              <a:gd name="connsiteY3" fmla="*/ 1138767 h 1138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6202" h="1138767">
                <a:moveTo>
                  <a:pt x="2836202" y="0"/>
                </a:moveTo>
                <a:cubicBezTo>
                  <a:pt x="2483271" y="261408"/>
                  <a:pt x="2401773" y="352073"/>
                  <a:pt x="2077239" y="444501"/>
                </a:cubicBezTo>
                <a:cubicBezTo>
                  <a:pt x="1752705" y="536929"/>
                  <a:pt x="1162050" y="442384"/>
                  <a:pt x="889000" y="554567"/>
                </a:cubicBezTo>
                <a:cubicBezTo>
                  <a:pt x="615950" y="666750"/>
                  <a:pt x="307975" y="902758"/>
                  <a:pt x="0" y="1138767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شكل حر 63"/>
          <p:cNvSpPr/>
          <p:nvPr/>
        </p:nvSpPr>
        <p:spPr>
          <a:xfrm rot="20852871" flipV="1">
            <a:off x="1664648" y="5035787"/>
            <a:ext cx="2585213" cy="933790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شكل حر 64"/>
          <p:cNvSpPr/>
          <p:nvPr/>
        </p:nvSpPr>
        <p:spPr>
          <a:xfrm>
            <a:off x="5400092" y="2996952"/>
            <a:ext cx="1008112" cy="908526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شكل حر 56"/>
          <p:cNvSpPr/>
          <p:nvPr/>
        </p:nvSpPr>
        <p:spPr>
          <a:xfrm>
            <a:off x="3703320" y="1912677"/>
            <a:ext cx="4809826" cy="3464758"/>
          </a:xfrm>
          <a:custGeom>
            <a:avLst/>
            <a:gdLst>
              <a:gd name="connsiteX0" fmla="*/ 0 w 4829972"/>
              <a:gd name="connsiteY0" fmla="*/ 216407 h 3734307"/>
              <a:gd name="connsiteX1" fmla="*/ 2413000 w 4829972"/>
              <a:gd name="connsiteY1" fmla="*/ 507 h 3734307"/>
              <a:gd name="connsiteX2" fmla="*/ 4038600 w 4829972"/>
              <a:gd name="connsiteY2" fmla="*/ 178307 h 3734307"/>
              <a:gd name="connsiteX3" fmla="*/ 4749800 w 4829972"/>
              <a:gd name="connsiteY3" fmla="*/ 787907 h 3734307"/>
              <a:gd name="connsiteX4" fmla="*/ 4813300 w 4829972"/>
              <a:gd name="connsiteY4" fmla="*/ 3734307 h 3734307"/>
              <a:gd name="connsiteX0" fmla="*/ 0 w 4829972"/>
              <a:gd name="connsiteY0" fmla="*/ 177963 h 3695863"/>
              <a:gd name="connsiteX1" fmla="*/ 1996311 w 4829972"/>
              <a:gd name="connsiteY1" fmla="*/ 1025 h 3695863"/>
              <a:gd name="connsiteX2" fmla="*/ 4038600 w 4829972"/>
              <a:gd name="connsiteY2" fmla="*/ 139863 h 3695863"/>
              <a:gd name="connsiteX3" fmla="*/ 4749800 w 4829972"/>
              <a:gd name="connsiteY3" fmla="*/ 749463 h 3695863"/>
              <a:gd name="connsiteX4" fmla="*/ 4813300 w 4829972"/>
              <a:gd name="connsiteY4" fmla="*/ 3695863 h 3695863"/>
              <a:gd name="connsiteX0" fmla="*/ 0 w 4809652"/>
              <a:gd name="connsiteY0" fmla="*/ 553713 h 3718217"/>
              <a:gd name="connsiteX1" fmla="*/ 1975991 w 4809652"/>
              <a:gd name="connsiteY1" fmla="*/ 23379 h 3718217"/>
              <a:gd name="connsiteX2" fmla="*/ 4018280 w 4809652"/>
              <a:gd name="connsiteY2" fmla="*/ 162217 h 3718217"/>
              <a:gd name="connsiteX3" fmla="*/ 4729480 w 4809652"/>
              <a:gd name="connsiteY3" fmla="*/ 771817 h 3718217"/>
              <a:gd name="connsiteX4" fmla="*/ 4792980 w 4809652"/>
              <a:gd name="connsiteY4" fmla="*/ 3718217 h 3718217"/>
              <a:gd name="connsiteX0" fmla="*/ 0 w 4809652"/>
              <a:gd name="connsiteY0" fmla="*/ 645237 h 3724242"/>
              <a:gd name="connsiteX1" fmla="*/ 1975991 w 4809652"/>
              <a:gd name="connsiteY1" fmla="*/ 29404 h 3724242"/>
              <a:gd name="connsiteX2" fmla="*/ 4018280 w 4809652"/>
              <a:gd name="connsiteY2" fmla="*/ 168242 h 3724242"/>
              <a:gd name="connsiteX3" fmla="*/ 4729480 w 4809652"/>
              <a:gd name="connsiteY3" fmla="*/ 777842 h 3724242"/>
              <a:gd name="connsiteX4" fmla="*/ 4792980 w 4809652"/>
              <a:gd name="connsiteY4" fmla="*/ 3724242 h 3724242"/>
              <a:gd name="connsiteX0" fmla="*/ 0 w 4809652"/>
              <a:gd name="connsiteY0" fmla="*/ 645237 h 3724242"/>
              <a:gd name="connsiteX1" fmla="*/ 1975991 w 4809652"/>
              <a:gd name="connsiteY1" fmla="*/ 29404 h 3724242"/>
              <a:gd name="connsiteX2" fmla="*/ 4018280 w 4809652"/>
              <a:gd name="connsiteY2" fmla="*/ 168242 h 3724242"/>
              <a:gd name="connsiteX3" fmla="*/ 4729480 w 4809652"/>
              <a:gd name="connsiteY3" fmla="*/ 777842 h 3724242"/>
              <a:gd name="connsiteX4" fmla="*/ 4792980 w 4809652"/>
              <a:gd name="connsiteY4" fmla="*/ 3724242 h 3724242"/>
              <a:gd name="connsiteX0" fmla="*/ 0 w 4809652"/>
              <a:gd name="connsiteY0" fmla="*/ 645237 h 3724242"/>
              <a:gd name="connsiteX1" fmla="*/ 1975991 w 4809652"/>
              <a:gd name="connsiteY1" fmla="*/ 29404 h 3724242"/>
              <a:gd name="connsiteX2" fmla="*/ 4018280 w 4809652"/>
              <a:gd name="connsiteY2" fmla="*/ 168242 h 3724242"/>
              <a:gd name="connsiteX3" fmla="*/ 4729480 w 4809652"/>
              <a:gd name="connsiteY3" fmla="*/ 777842 h 3724242"/>
              <a:gd name="connsiteX4" fmla="*/ 4792980 w 4809652"/>
              <a:gd name="connsiteY4" fmla="*/ 3724242 h 3724242"/>
              <a:gd name="connsiteX0" fmla="*/ 0 w 4809652"/>
              <a:gd name="connsiteY0" fmla="*/ 664183 h 3743188"/>
              <a:gd name="connsiteX1" fmla="*/ 1975991 w 4809652"/>
              <a:gd name="connsiteY1" fmla="*/ 48350 h 3743188"/>
              <a:gd name="connsiteX2" fmla="*/ 4048760 w 4809652"/>
              <a:gd name="connsiteY2" fmla="*/ 124489 h 3743188"/>
              <a:gd name="connsiteX3" fmla="*/ 4729480 w 4809652"/>
              <a:gd name="connsiteY3" fmla="*/ 796788 h 3743188"/>
              <a:gd name="connsiteX4" fmla="*/ 4792980 w 4809652"/>
              <a:gd name="connsiteY4" fmla="*/ 3743188 h 3743188"/>
              <a:gd name="connsiteX0" fmla="*/ 0 w 4809652"/>
              <a:gd name="connsiteY0" fmla="*/ 703497 h 3782502"/>
              <a:gd name="connsiteX1" fmla="*/ 1975991 w 4809652"/>
              <a:gd name="connsiteY1" fmla="*/ 87664 h 3782502"/>
              <a:gd name="connsiteX2" fmla="*/ 4084320 w 4809652"/>
              <a:gd name="connsiteY2" fmla="*/ 84005 h 3782502"/>
              <a:gd name="connsiteX3" fmla="*/ 4729480 w 4809652"/>
              <a:gd name="connsiteY3" fmla="*/ 836102 h 3782502"/>
              <a:gd name="connsiteX4" fmla="*/ 4792980 w 4809652"/>
              <a:gd name="connsiteY4" fmla="*/ 3782502 h 3782502"/>
              <a:gd name="connsiteX0" fmla="*/ 0 w 4809652"/>
              <a:gd name="connsiteY0" fmla="*/ 731659 h 3810664"/>
              <a:gd name="connsiteX1" fmla="*/ 1975991 w 4809652"/>
              <a:gd name="connsiteY1" fmla="*/ 115826 h 3810664"/>
              <a:gd name="connsiteX2" fmla="*/ 4084320 w 4809652"/>
              <a:gd name="connsiteY2" fmla="*/ 112167 h 3810664"/>
              <a:gd name="connsiteX3" fmla="*/ 4729480 w 4809652"/>
              <a:gd name="connsiteY3" fmla="*/ 864264 h 3810664"/>
              <a:gd name="connsiteX4" fmla="*/ 4792980 w 4809652"/>
              <a:gd name="connsiteY4" fmla="*/ 3810664 h 3810664"/>
              <a:gd name="connsiteX0" fmla="*/ 0 w 4809652"/>
              <a:gd name="connsiteY0" fmla="*/ 756004 h 3835009"/>
              <a:gd name="connsiteX1" fmla="*/ 1975991 w 4809652"/>
              <a:gd name="connsiteY1" fmla="*/ 140171 h 3835009"/>
              <a:gd name="connsiteX2" fmla="*/ 4084320 w 4809652"/>
              <a:gd name="connsiteY2" fmla="*/ 136512 h 3835009"/>
              <a:gd name="connsiteX3" fmla="*/ 4729480 w 4809652"/>
              <a:gd name="connsiteY3" fmla="*/ 888609 h 3835009"/>
              <a:gd name="connsiteX4" fmla="*/ 4792980 w 4809652"/>
              <a:gd name="connsiteY4" fmla="*/ 3835009 h 3835009"/>
              <a:gd name="connsiteX0" fmla="*/ 0 w 4809652"/>
              <a:gd name="connsiteY0" fmla="*/ 801622 h 3880627"/>
              <a:gd name="connsiteX1" fmla="*/ 1975991 w 4809652"/>
              <a:gd name="connsiteY1" fmla="*/ 185789 h 3880627"/>
              <a:gd name="connsiteX2" fmla="*/ 4180840 w 4809652"/>
              <a:gd name="connsiteY2" fmla="*/ 119431 h 3880627"/>
              <a:gd name="connsiteX3" fmla="*/ 4729480 w 4809652"/>
              <a:gd name="connsiteY3" fmla="*/ 934227 h 3880627"/>
              <a:gd name="connsiteX4" fmla="*/ 4792980 w 4809652"/>
              <a:gd name="connsiteY4" fmla="*/ 3880627 h 3880627"/>
              <a:gd name="connsiteX0" fmla="*/ 0 w 4809652"/>
              <a:gd name="connsiteY0" fmla="*/ 869419 h 3948424"/>
              <a:gd name="connsiteX1" fmla="*/ 1975991 w 4809652"/>
              <a:gd name="connsiteY1" fmla="*/ 253586 h 3948424"/>
              <a:gd name="connsiteX2" fmla="*/ 4302760 w 4809652"/>
              <a:gd name="connsiteY2" fmla="*/ 101729 h 3948424"/>
              <a:gd name="connsiteX3" fmla="*/ 4729480 w 4809652"/>
              <a:gd name="connsiteY3" fmla="*/ 1002024 h 3948424"/>
              <a:gd name="connsiteX4" fmla="*/ 4792980 w 4809652"/>
              <a:gd name="connsiteY4" fmla="*/ 3948424 h 3948424"/>
              <a:gd name="connsiteX0" fmla="*/ 0 w 4809652"/>
              <a:gd name="connsiteY0" fmla="*/ 894518 h 3973523"/>
              <a:gd name="connsiteX1" fmla="*/ 1975991 w 4809652"/>
              <a:gd name="connsiteY1" fmla="*/ 278685 h 3973523"/>
              <a:gd name="connsiteX2" fmla="*/ 4302760 w 4809652"/>
              <a:gd name="connsiteY2" fmla="*/ 126828 h 3973523"/>
              <a:gd name="connsiteX3" fmla="*/ 4729480 w 4809652"/>
              <a:gd name="connsiteY3" fmla="*/ 1027123 h 3973523"/>
              <a:gd name="connsiteX4" fmla="*/ 4792980 w 4809652"/>
              <a:gd name="connsiteY4" fmla="*/ 3973523 h 3973523"/>
              <a:gd name="connsiteX0" fmla="*/ 0 w 4859948"/>
              <a:gd name="connsiteY0" fmla="*/ 815145 h 3894150"/>
              <a:gd name="connsiteX1" fmla="*/ 1975991 w 4859948"/>
              <a:gd name="connsiteY1" fmla="*/ 199312 h 3894150"/>
              <a:gd name="connsiteX2" fmla="*/ 4302760 w 4859948"/>
              <a:gd name="connsiteY2" fmla="*/ 47455 h 3894150"/>
              <a:gd name="connsiteX3" fmla="*/ 4805680 w 4859948"/>
              <a:gd name="connsiteY3" fmla="*/ 953450 h 3894150"/>
              <a:gd name="connsiteX4" fmla="*/ 4792980 w 4859948"/>
              <a:gd name="connsiteY4" fmla="*/ 3894150 h 3894150"/>
              <a:gd name="connsiteX0" fmla="*/ 0 w 4835234"/>
              <a:gd name="connsiteY0" fmla="*/ 815145 h 3894150"/>
              <a:gd name="connsiteX1" fmla="*/ 1975991 w 4835234"/>
              <a:gd name="connsiteY1" fmla="*/ 199312 h 3894150"/>
              <a:gd name="connsiteX2" fmla="*/ 4302760 w 4835234"/>
              <a:gd name="connsiteY2" fmla="*/ 47455 h 3894150"/>
              <a:gd name="connsiteX3" fmla="*/ 4805680 w 4835234"/>
              <a:gd name="connsiteY3" fmla="*/ 953450 h 3894150"/>
              <a:gd name="connsiteX4" fmla="*/ 4792980 w 4835234"/>
              <a:gd name="connsiteY4" fmla="*/ 3894150 h 3894150"/>
              <a:gd name="connsiteX0" fmla="*/ 0 w 4835234"/>
              <a:gd name="connsiteY0" fmla="*/ 811107 h 3890112"/>
              <a:gd name="connsiteX1" fmla="*/ 1788031 w 4835234"/>
              <a:gd name="connsiteY1" fmla="*/ 212374 h 3890112"/>
              <a:gd name="connsiteX2" fmla="*/ 4302760 w 4835234"/>
              <a:gd name="connsiteY2" fmla="*/ 43417 h 3890112"/>
              <a:gd name="connsiteX3" fmla="*/ 4805680 w 4835234"/>
              <a:gd name="connsiteY3" fmla="*/ 949412 h 3890112"/>
              <a:gd name="connsiteX4" fmla="*/ 4792980 w 4835234"/>
              <a:gd name="connsiteY4" fmla="*/ 3890112 h 3890112"/>
              <a:gd name="connsiteX0" fmla="*/ 0 w 4835234"/>
              <a:gd name="connsiteY0" fmla="*/ 805139 h 3884144"/>
              <a:gd name="connsiteX1" fmla="*/ 1554351 w 4835234"/>
              <a:gd name="connsiteY1" fmla="*/ 234905 h 3884144"/>
              <a:gd name="connsiteX2" fmla="*/ 4302760 w 4835234"/>
              <a:gd name="connsiteY2" fmla="*/ 37449 h 3884144"/>
              <a:gd name="connsiteX3" fmla="*/ 4805680 w 4835234"/>
              <a:gd name="connsiteY3" fmla="*/ 943444 h 3884144"/>
              <a:gd name="connsiteX4" fmla="*/ 4792980 w 4835234"/>
              <a:gd name="connsiteY4" fmla="*/ 3884144 h 3884144"/>
              <a:gd name="connsiteX0" fmla="*/ 0 w 4835234"/>
              <a:gd name="connsiteY0" fmla="*/ 797971 h 3876976"/>
              <a:gd name="connsiteX1" fmla="*/ 1554351 w 4835234"/>
              <a:gd name="connsiteY1" fmla="*/ 227737 h 3876976"/>
              <a:gd name="connsiteX2" fmla="*/ 4302760 w 4835234"/>
              <a:gd name="connsiteY2" fmla="*/ 30281 h 3876976"/>
              <a:gd name="connsiteX3" fmla="*/ 4805680 w 4835234"/>
              <a:gd name="connsiteY3" fmla="*/ 936276 h 3876976"/>
              <a:gd name="connsiteX4" fmla="*/ 4792980 w 4835234"/>
              <a:gd name="connsiteY4" fmla="*/ 3876976 h 3876976"/>
              <a:gd name="connsiteX0" fmla="*/ 0 w 4835234"/>
              <a:gd name="connsiteY0" fmla="*/ 806532 h 3885537"/>
              <a:gd name="connsiteX1" fmla="*/ 1534031 w 4835234"/>
              <a:gd name="connsiteY1" fmla="*/ 184998 h 3885537"/>
              <a:gd name="connsiteX2" fmla="*/ 4302760 w 4835234"/>
              <a:gd name="connsiteY2" fmla="*/ 38842 h 3885537"/>
              <a:gd name="connsiteX3" fmla="*/ 4805680 w 4835234"/>
              <a:gd name="connsiteY3" fmla="*/ 944837 h 3885537"/>
              <a:gd name="connsiteX4" fmla="*/ 4792980 w 4835234"/>
              <a:gd name="connsiteY4" fmla="*/ 3885537 h 3885537"/>
              <a:gd name="connsiteX0" fmla="*/ 0 w 4799088"/>
              <a:gd name="connsiteY0" fmla="*/ 793534 h 3872539"/>
              <a:gd name="connsiteX1" fmla="*/ 1534031 w 4799088"/>
              <a:gd name="connsiteY1" fmla="*/ 172000 h 3872539"/>
              <a:gd name="connsiteX2" fmla="*/ 4302760 w 4799088"/>
              <a:gd name="connsiteY2" fmla="*/ 25844 h 3872539"/>
              <a:gd name="connsiteX3" fmla="*/ 4749800 w 4799088"/>
              <a:gd name="connsiteY3" fmla="*/ 732342 h 3872539"/>
              <a:gd name="connsiteX4" fmla="*/ 4792980 w 4799088"/>
              <a:gd name="connsiteY4" fmla="*/ 3872539 h 3872539"/>
              <a:gd name="connsiteX0" fmla="*/ 0 w 4835234"/>
              <a:gd name="connsiteY0" fmla="*/ 793534 h 3872539"/>
              <a:gd name="connsiteX1" fmla="*/ 1534031 w 4835234"/>
              <a:gd name="connsiteY1" fmla="*/ 172000 h 3872539"/>
              <a:gd name="connsiteX2" fmla="*/ 4302760 w 4835234"/>
              <a:gd name="connsiteY2" fmla="*/ 25844 h 3872539"/>
              <a:gd name="connsiteX3" fmla="*/ 4805680 w 4835234"/>
              <a:gd name="connsiteY3" fmla="*/ 732343 h 3872539"/>
              <a:gd name="connsiteX4" fmla="*/ 4792980 w 4835234"/>
              <a:gd name="connsiteY4" fmla="*/ 3872539 h 3872539"/>
              <a:gd name="connsiteX0" fmla="*/ 0 w 4807248"/>
              <a:gd name="connsiteY0" fmla="*/ 793534 h 3872539"/>
              <a:gd name="connsiteX1" fmla="*/ 1534031 w 4807248"/>
              <a:gd name="connsiteY1" fmla="*/ 172000 h 3872539"/>
              <a:gd name="connsiteX2" fmla="*/ 4302760 w 4807248"/>
              <a:gd name="connsiteY2" fmla="*/ 25844 h 3872539"/>
              <a:gd name="connsiteX3" fmla="*/ 4805680 w 4807248"/>
              <a:gd name="connsiteY3" fmla="*/ 732343 h 3872539"/>
              <a:gd name="connsiteX4" fmla="*/ 4792980 w 4807248"/>
              <a:gd name="connsiteY4" fmla="*/ 3872539 h 3872539"/>
              <a:gd name="connsiteX0" fmla="*/ 0 w 4807248"/>
              <a:gd name="connsiteY0" fmla="*/ 793534 h 3872539"/>
              <a:gd name="connsiteX1" fmla="*/ 1534031 w 4807248"/>
              <a:gd name="connsiteY1" fmla="*/ 172000 h 3872539"/>
              <a:gd name="connsiteX2" fmla="*/ 4302760 w 4807248"/>
              <a:gd name="connsiteY2" fmla="*/ 25844 h 3872539"/>
              <a:gd name="connsiteX3" fmla="*/ 4805680 w 4807248"/>
              <a:gd name="connsiteY3" fmla="*/ 732343 h 3872539"/>
              <a:gd name="connsiteX4" fmla="*/ 4792980 w 4807248"/>
              <a:gd name="connsiteY4" fmla="*/ 3872539 h 3872539"/>
              <a:gd name="connsiteX0" fmla="*/ 0 w 4807248"/>
              <a:gd name="connsiteY0" fmla="*/ 746655 h 3825660"/>
              <a:gd name="connsiteX1" fmla="*/ 1534031 w 4807248"/>
              <a:gd name="connsiteY1" fmla="*/ 125121 h 3825660"/>
              <a:gd name="connsiteX2" fmla="*/ 4236720 w 4807248"/>
              <a:gd name="connsiteY2" fmla="*/ 47364 h 3825660"/>
              <a:gd name="connsiteX3" fmla="*/ 4805680 w 4807248"/>
              <a:gd name="connsiteY3" fmla="*/ 685464 h 3825660"/>
              <a:gd name="connsiteX4" fmla="*/ 4792980 w 4807248"/>
              <a:gd name="connsiteY4" fmla="*/ 3825660 h 3825660"/>
              <a:gd name="connsiteX0" fmla="*/ 0 w 4807248"/>
              <a:gd name="connsiteY0" fmla="*/ 787137 h 3866142"/>
              <a:gd name="connsiteX1" fmla="*/ 1534031 w 4807248"/>
              <a:gd name="connsiteY1" fmla="*/ 165603 h 3866142"/>
              <a:gd name="connsiteX2" fmla="*/ 4236720 w 4807248"/>
              <a:gd name="connsiteY2" fmla="*/ 87846 h 3866142"/>
              <a:gd name="connsiteX3" fmla="*/ 4805680 w 4807248"/>
              <a:gd name="connsiteY3" fmla="*/ 725946 h 3866142"/>
              <a:gd name="connsiteX4" fmla="*/ 4792980 w 4807248"/>
              <a:gd name="connsiteY4" fmla="*/ 3866142 h 3866142"/>
              <a:gd name="connsiteX0" fmla="*/ 0 w 4807248"/>
              <a:gd name="connsiteY0" fmla="*/ 807391 h 3886396"/>
              <a:gd name="connsiteX1" fmla="*/ 1534031 w 4807248"/>
              <a:gd name="connsiteY1" fmla="*/ 185857 h 3886396"/>
              <a:gd name="connsiteX2" fmla="*/ 4236720 w 4807248"/>
              <a:gd name="connsiteY2" fmla="*/ 108100 h 3886396"/>
              <a:gd name="connsiteX3" fmla="*/ 4805680 w 4807248"/>
              <a:gd name="connsiteY3" fmla="*/ 746200 h 3886396"/>
              <a:gd name="connsiteX4" fmla="*/ 4792980 w 4807248"/>
              <a:gd name="connsiteY4" fmla="*/ 3886396 h 3886396"/>
              <a:gd name="connsiteX0" fmla="*/ 0 w 4812062"/>
              <a:gd name="connsiteY0" fmla="*/ 741180 h 3820185"/>
              <a:gd name="connsiteX1" fmla="*/ 1534031 w 4812062"/>
              <a:gd name="connsiteY1" fmla="*/ 119646 h 3820185"/>
              <a:gd name="connsiteX2" fmla="*/ 4236720 w 4812062"/>
              <a:gd name="connsiteY2" fmla="*/ 41889 h 3820185"/>
              <a:gd name="connsiteX3" fmla="*/ 4810760 w 4812062"/>
              <a:gd name="connsiteY3" fmla="*/ 605890 h 3820185"/>
              <a:gd name="connsiteX4" fmla="*/ 4792980 w 4812062"/>
              <a:gd name="connsiteY4" fmla="*/ 3820185 h 3820185"/>
              <a:gd name="connsiteX0" fmla="*/ 0 w 4812062"/>
              <a:gd name="connsiteY0" fmla="*/ 741180 h 3820185"/>
              <a:gd name="connsiteX1" fmla="*/ 1534031 w 4812062"/>
              <a:gd name="connsiteY1" fmla="*/ 119646 h 3820185"/>
              <a:gd name="connsiteX2" fmla="*/ 4236720 w 4812062"/>
              <a:gd name="connsiteY2" fmla="*/ 41889 h 3820185"/>
              <a:gd name="connsiteX3" fmla="*/ 4810760 w 4812062"/>
              <a:gd name="connsiteY3" fmla="*/ 605890 h 3820185"/>
              <a:gd name="connsiteX4" fmla="*/ 4792980 w 4812062"/>
              <a:gd name="connsiteY4" fmla="*/ 3820185 h 3820185"/>
              <a:gd name="connsiteX0" fmla="*/ 0 w 4812062"/>
              <a:gd name="connsiteY0" fmla="*/ 741180 h 3820185"/>
              <a:gd name="connsiteX1" fmla="*/ 1534031 w 4812062"/>
              <a:gd name="connsiteY1" fmla="*/ 119646 h 3820185"/>
              <a:gd name="connsiteX2" fmla="*/ 4236720 w 4812062"/>
              <a:gd name="connsiteY2" fmla="*/ 41889 h 3820185"/>
              <a:gd name="connsiteX3" fmla="*/ 4810760 w 4812062"/>
              <a:gd name="connsiteY3" fmla="*/ 605890 h 3820185"/>
              <a:gd name="connsiteX4" fmla="*/ 4792980 w 4812062"/>
              <a:gd name="connsiteY4" fmla="*/ 3820185 h 3820185"/>
              <a:gd name="connsiteX0" fmla="*/ 0 w 4812062"/>
              <a:gd name="connsiteY0" fmla="*/ 741180 h 3820185"/>
              <a:gd name="connsiteX1" fmla="*/ 1534031 w 4812062"/>
              <a:gd name="connsiteY1" fmla="*/ 119646 h 3820185"/>
              <a:gd name="connsiteX2" fmla="*/ 4236720 w 4812062"/>
              <a:gd name="connsiteY2" fmla="*/ 41889 h 3820185"/>
              <a:gd name="connsiteX3" fmla="*/ 4810760 w 4812062"/>
              <a:gd name="connsiteY3" fmla="*/ 605890 h 3820185"/>
              <a:gd name="connsiteX4" fmla="*/ 4792980 w 4812062"/>
              <a:gd name="connsiteY4" fmla="*/ 3820185 h 3820185"/>
              <a:gd name="connsiteX0" fmla="*/ 0 w 4823878"/>
              <a:gd name="connsiteY0" fmla="*/ 741180 h 3820185"/>
              <a:gd name="connsiteX1" fmla="*/ 1534031 w 4823878"/>
              <a:gd name="connsiteY1" fmla="*/ 119646 h 3820185"/>
              <a:gd name="connsiteX2" fmla="*/ 4236720 w 4823878"/>
              <a:gd name="connsiteY2" fmla="*/ 41889 h 3820185"/>
              <a:gd name="connsiteX3" fmla="*/ 4810760 w 4823878"/>
              <a:gd name="connsiteY3" fmla="*/ 605890 h 3820185"/>
              <a:gd name="connsiteX4" fmla="*/ 4792980 w 4823878"/>
              <a:gd name="connsiteY4" fmla="*/ 3820185 h 3820185"/>
              <a:gd name="connsiteX0" fmla="*/ 0 w 4814878"/>
              <a:gd name="connsiteY0" fmla="*/ 741180 h 3825885"/>
              <a:gd name="connsiteX1" fmla="*/ 1534031 w 4814878"/>
              <a:gd name="connsiteY1" fmla="*/ 119646 h 3825885"/>
              <a:gd name="connsiteX2" fmla="*/ 4236720 w 4814878"/>
              <a:gd name="connsiteY2" fmla="*/ 41889 h 3825885"/>
              <a:gd name="connsiteX3" fmla="*/ 4810760 w 4814878"/>
              <a:gd name="connsiteY3" fmla="*/ 605890 h 3825885"/>
              <a:gd name="connsiteX4" fmla="*/ 4615180 w 4814878"/>
              <a:gd name="connsiteY4" fmla="*/ 3825885 h 3825885"/>
              <a:gd name="connsiteX0" fmla="*/ 0 w 4814878"/>
              <a:gd name="connsiteY0" fmla="*/ 711319 h 3796024"/>
              <a:gd name="connsiteX1" fmla="*/ 1534031 w 4814878"/>
              <a:gd name="connsiteY1" fmla="*/ 89785 h 3796024"/>
              <a:gd name="connsiteX2" fmla="*/ 4080087 w 4814878"/>
              <a:gd name="connsiteY2" fmla="*/ 54777 h 3796024"/>
              <a:gd name="connsiteX3" fmla="*/ 4810760 w 4814878"/>
              <a:gd name="connsiteY3" fmla="*/ 576029 h 3796024"/>
              <a:gd name="connsiteX4" fmla="*/ 4615180 w 4814878"/>
              <a:gd name="connsiteY4" fmla="*/ 3796024 h 3796024"/>
              <a:gd name="connsiteX0" fmla="*/ 0 w 4848268"/>
              <a:gd name="connsiteY0" fmla="*/ 738447 h 3823152"/>
              <a:gd name="connsiteX1" fmla="*/ 1534031 w 4848268"/>
              <a:gd name="connsiteY1" fmla="*/ 116913 h 3823152"/>
              <a:gd name="connsiteX2" fmla="*/ 4080087 w 4848268"/>
              <a:gd name="connsiteY2" fmla="*/ 81905 h 3823152"/>
              <a:gd name="connsiteX3" fmla="*/ 4844627 w 4848268"/>
              <a:gd name="connsiteY3" fmla="*/ 987902 h 3823152"/>
              <a:gd name="connsiteX4" fmla="*/ 4615180 w 4848268"/>
              <a:gd name="connsiteY4" fmla="*/ 3823152 h 3823152"/>
              <a:gd name="connsiteX0" fmla="*/ 0 w 4806551"/>
              <a:gd name="connsiteY0" fmla="*/ 756990 h 3841695"/>
              <a:gd name="connsiteX1" fmla="*/ 1534031 w 4806551"/>
              <a:gd name="connsiteY1" fmla="*/ 135456 h 3841695"/>
              <a:gd name="connsiteX2" fmla="*/ 4080087 w 4806551"/>
              <a:gd name="connsiteY2" fmla="*/ 100448 h 3841695"/>
              <a:gd name="connsiteX3" fmla="*/ 4802294 w 4806551"/>
              <a:gd name="connsiteY3" fmla="*/ 1262941 h 3841695"/>
              <a:gd name="connsiteX4" fmla="*/ 4615180 w 4806551"/>
              <a:gd name="connsiteY4" fmla="*/ 3841695 h 3841695"/>
              <a:gd name="connsiteX0" fmla="*/ 0 w 4806551"/>
              <a:gd name="connsiteY0" fmla="*/ 756990 h 3841695"/>
              <a:gd name="connsiteX1" fmla="*/ 1534031 w 4806551"/>
              <a:gd name="connsiteY1" fmla="*/ 135456 h 3841695"/>
              <a:gd name="connsiteX2" fmla="*/ 4080087 w 4806551"/>
              <a:gd name="connsiteY2" fmla="*/ 100448 h 3841695"/>
              <a:gd name="connsiteX3" fmla="*/ 4802294 w 4806551"/>
              <a:gd name="connsiteY3" fmla="*/ 1262941 h 3841695"/>
              <a:gd name="connsiteX4" fmla="*/ 4615180 w 4806551"/>
              <a:gd name="connsiteY4" fmla="*/ 3841695 h 3841695"/>
              <a:gd name="connsiteX0" fmla="*/ 0 w 4806551"/>
              <a:gd name="connsiteY0" fmla="*/ 756990 h 3841695"/>
              <a:gd name="connsiteX1" fmla="*/ 1534031 w 4806551"/>
              <a:gd name="connsiteY1" fmla="*/ 135456 h 3841695"/>
              <a:gd name="connsiteX2" fmla="*/ 4080087 w 4806551"/>
              <a:gd name="connsiteY2" fmla="*/ 100448 h 3841695"/>
              <a:gd name="connsiteX3" fmla="*/ 4802294 w 4806551"/>
              <a:gd name="connsiteY3" fmla="*/ 1262941 h 3841695"/>
              <a:gd name="connsiteX4" fmla="*/ 4615180 w 4806551"/>
              <a:gd name="connsiteY4" fmla="*/ 3841695 h 3841695"/>
              <a:gd name="connsiteX0" fmla="*/ 0 w 4802535"/>
              <a:gd name="connsiteY0" fmla="*/ 756990 h 3841695"/>
              <a:gd name="connsiteX1" fmla="*/ 1534031 w 4802535"/>
              <a:gd name="connsiteY1" fmla="*/ 135456 h 3841695"/>
              <a:gd name="connsiteX2" fmla="*/ 4080087 w 4802535"/>
              <a:gd name="connsiteY2" fmla="*/ 100448 h 3841695"/>
              <a:gd name="connsiteX3" fmla="*/ 4802294 w 4802535"/>
              <a:gd name="connsiteY3" fmla="*/ 1262941 h 3841695"/>
              <a:gd name="connsiteX4" fmla="*/ 4615180 w 4802535"/>
              <a:gd name="connsiteY4" fmla="*/ 3841695 h 3841695"/>
              <a:gd name="connsiteX0" fmla="*/ 0 w 4811388"/>
              <a:gd name="connsiteY0" fmla="*/ 756990 h 3841695"/>
              <a:gd name="connsiteX1" fmla="*/ 1534031 w 4811388"/>
              <a:gd name="connsiteY1" fmla="*/ 135456 h 3841695"/>
              <a:gd name="connsiteX2" fmla="*/ 4080087 w 4811388"/>
              <a:gd name="connsiteY2" fmla="*/ 100448 h 3841695"/>
              <a:gd name="connsiteX3" fmla="*/ 4802294 w 4811388"/>
              <a:gd name="connsiteY3" fmla="*/ 1262941 h 3841695"/>
              <a:gd name="connsiteX4" fmla="*/ 4615180 w 4811388"/>
              <a:gd name="connsiteY4" fmla="*/ 3841695 h 3841695"/>
              <a:gd name="connsiteX0" fmla="*/ 0 w 4811388"/>
              <a:gd name="connsiteY0" fmla="*/ 788614 h 3873319"/>
              <a:gd name="connsiteX1" fmla="*/ 1534031 w 4811388"/>
              <a:gd name="connsiteY1" fmla="*/ 167080 h 3873319"/>
              <a:gd name="connsiteX2" fmla="*/ 4101253 w 4811388"/>
              <a:gd name="connsiteY2" fmla="*/ 89322 h 3873319"/>
              <a:gd name="connsiteX3" fmla="*/ 4802294 w 4811388"/>
              <a:gd name="connsiteY3" fmla="*/ 1294565 h 3873319"/>
              <a:gd name="connsiteX4" fmla="*/ 4615180 w 4811388"/>
              <a:gd name="connsiteY4" fmla="*/ 3873319 h 3873319"/>
              <a:gd name="connsiteX0" fmla="*/ 0 w 4809826"/>
              <a:gd name="connsiteY0" fmla="*/ 788614 h 3887569"/>
              <a:gd name="connsiteX1" fmla="*/ 1534031 w 4809826"/>
              <a:gd name="connsiteY1" fmla="*/ 167080 h 3887569"/>
              <a:gd name="connsiteX2" fmla="*/ 4101253 w 4809826"/>
              <a:gd name="connsiteY2" fmla="*/ 89322 h 3887569"/>
              <a:gd name="connsiteX3" fmla="*/ 4802294 w 4809826"/>
              <a:gd name="connsiteY3" fmla="*/ 1294565 h 3887569"/>
              <a:gd name="connsiteX4" fmla="*/ 4555914 w 4809826"/>
              <a:gd name="connsiteY4" fmla="*/ 3887569 h 3887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9826" h="3887569">
                <a:moveTo>
                  <a:pt x="0" y="788614"/>
                </a:moveTo>
                <a:cubicBezTo>
                  <a:pt x="717550" y="433042"/>
                  <a:pt x="850489" y="283629"/>
                  <a:pt x="1534031" y="167080"/>
                </a:cubicBezTo>
                <a:cubicBezTo>
                  <a:pt x="2217573" y="50531"/>
                  <a:pt x="3556543" y="-98592"/>
                  <a:pt x="4101253" y="89322"/>
                </a:cubicBezTo>
                <a:cubicBezTo>
                  <a:pt x="4645964" y="277236"/>
                  <a:pt x="4685877" y="471051"/>
                  <a:pt x="4802294" y="1294565"/>
                </a:cubicBezTo>
                <a:cubicBezTo>
                  <a:pt x="4861137" y="2026880"/>
                  <a:pt x="4555914" y="3887569"/>
                  <a:pt x="4555914" y="3887569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شكل حر 58"/>
          <p:cNvSpPr/>
          <p:nvPr/>
        </p:nvSpPr>
        <p:spPr>
          <a:xfrm>
            <a:off x="1714500" y="3263900"/>
            <a:ext cx="5305772" cy="1885036"/>
          </a:xfrm>
          <a:custGeom>
            <a:avLst/>
            <a:gdLst>
              <a:gd name="connsiteX0" fmla="*/ 5473700 w 5473700"/>
              <a:gd name="connsiteY0" fmla="*/ 0 h 2286879"/>
              <a:gd name="connsiteX1" fmla="*/ 4229100 w 5473700"/>
              <a:gd name="connsiteY1" fmla="*/ 1257300 h 2286879"/>
              <a:gd name="connsiteX2" fmla="*/ 3568700 w 5473700"/>
              <a:gd name="connsiteY2" fmla="*/ 1968500 h 2286879"/>
              <a:gd name="connsiteX3" fmla="*/ 2438400 w 5473700"/>
              <a:gd name="connsiteY3" fmla="*/ 2286000 h 2286879"/>
              <a:gd name="connsiteX4" fmla="*/ 0 w 5473700"/>
              <a:gd name="connsiteY4" fmla="*/ 2044700 h 2286879"/>
              <a:gd name="connsiteX0" fmla="*/ 5473700 w 5473700"/>
              <a:gd name="connsiteY0" fmla="*/ 0 h 2286879"/>
              <a:gd name="connsiteX1" fmla="*/ 4389155 w 5473700"/>
              <a:gd name="connsiteY1" fmla="*/ 1365375 h 2286879"/>
              <a:gd name="connsiteX2" fmla="*/ 4229100 w 5473700"/>
              <a:gd name="connsiteY2" fmla="*/ 1257300 h 2286879"/>
              <a:gd name="connsiteX3" fmla="*/ 3568700 w 5473700"/>
              <a:gd name="connsiteY3" fmla="*/ 1968500 h 2286879"/>
              <a:gd name="connsiteX4" fmla="*/ 2438400 w 5473700"/>
              <a:gd name="connsiteY4" fmla="*/ 2286000 h 2286879"/>
              <a:gd name="connsiteX5" fmla="*/ 0 w 5473700"/>
              <a:gd name="connsiteY5" fmla="*/ 2044700 h 2286879"/>
              <a:gd name="connsiteX0" fmla="*/ 5473700 w 5473700"/>
              <a:gd name="connsiteY0" fmla="*/ 0 h 2286879"/>
              <a:gd name="connsiteX1" fmla="*/ 4389155 w 5473700"/>
              <a:gd name="connsiteY1" fmla="*/ 1365375 h 2286879"/>
              <a:gd name="connsiteX2" fmla="*/ 4229100 w 5473700"/>
              <a:gd name="connsiteY2" fmla="*/ 1257300 h 2286879"/>
              <a:gd name="connsiteX3" fmla="*/ 4061606 w 5473700"/>
              <a:gd name="connsiteY3" fmla="*/ 1668792 h 2286879"/>
              <a:gd name="connsiteX4" fmla="*/ 3568700 w 5473700"/>
              <a:gd name="connsiteY4" fmla="*/ 1968500 h 2286879"/>
              <a:gd name="connsiteX5" fmla="*/ 2438400 w 5473700"/>
              <a:gd name="connsiteY5" fmla="*/ 2286000 h 2286879"/>
              <a:gd name="connsiteX6" fmla="*/ 0 w 5473700"/>
              <a:gd name="connsiteY6" fmla="*/ 2044700 h 2286879"/>
              <a:gd name="connsiteX0" fmla="*/ 5473700 w 5473700"/>
              <a:gd name="connsiteY0" fmla="*/ 0 h 2286879"/>
              <a:gd name="connsiteX1" fmla="*/ 4389155 w 5473700"/>
              <a:gd name="connsiteY1" fmla="*/ 1365375 h 2286879"/>
              <a:gd name="connsiteX2" fmla="*/ 4333915 w 5473700"/>
              <a:gd name="connsiteY2" fmla="*/ 1484863 h 2286879"/>
              <a:gd name="connsiteX3" fmla="*/ 4061606 w 5473700"/>
              <a:gd name="connsiteY3" fmla="*/ 1668792 h 2286879"/>
              <a:gd name="connsiteX4" fmla="*/ 3568700 w 5473700"/>
              <a:gd name="connsiteY4" fmla="*/ 1968500 h 2286879"/>
              <a:gd name="connsiteX5" fmla="*/ 2438400 w 5473700"/>
              <a:gd name="connsiteY5" fmla="*/ 2286000 h 2286879"/>
              <a:gd name="connsiteX6" fmla="*/ 0 w 5473700"/>
              <a:gd name="connsiteY6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333915 w 5473700"/>
              <a:gd name="connsiteY2" fmla="*/ 1484863 h 2286879"/>
              <a:gd name="connsiteX3" fmla="*/ 4061606 w 5473700"/>
              <a:gd name="connsiteY3" fmla="*/ 1668792 h 2286879"/>
              <a:gd name="connsiteX4" fmla="*/ 3568700 w 5473700"/>
              <a:gd name="connsiteY4" fmla="*/ 1968500 h 2286879"/>
              <a:gd name="connsiteX5" fmla="*/ 2438400 w 5473700"/>
              <a:gd name="connsiteY5" fmla="*/ 2286000 h 2286879"/>
              <a:gd name="connsiteX6" fmla="*/ 0 w 5473700"/>
              <a:gd name="connsiteY6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240667 w 5473700"/>
              <a:gd name="connsiteY2" fmla="*/ 1577767 h 2286879"/>
              <a:gd name="connsiteX3" fmla="*/ 4333915 w 5473700"/>
              <a:gd name="connsiteY3" fmla="*/ 1484863 h 2286879"/>
              <a:gd name="connsiteX4" fmla="*/ 4061606 w 5473700"/>
              <a:gd name="connsiteY4" fmla="*/ 1668792 h 2286879"/>
              <a:gd name="connsiteX5" fmla="*/ 3568700 w 5473700"/>
              <a:gd name="connsiteY5" fmla="*/ 1968500 h 2286879"/>
              <a:gd name="connsiteX6" fmla="*/ 2438400 w 5473700"/>
              <a:gd name="connsiteY6" fmla="*/ 2286000 h 2286879"/>
              <a:gd name="connsiteX7" fmla="*/ 0 w 5473700"/>
              <a:gd name="connsiteY7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333915 w 5473700"/>
              <a:gd name="connsiteY2" fmla="*/ 1484863 h 2286879"/>
              <a:gd name="connsiteX3" fmla="*/ 4061606 w 5473700"/>
              <a:gd name="connsiteY3" fmla="*/ 1668792 h 2286879"/>
              <a:gd name="connsiteX4" fmla="*/ 3568700 w 5473700"/>
              <a:gd name="connsiteY4" fmla="*/ 1968500 h 2286879"/>
              <a:gd name="connsiteX5" fmla="*/ 2438400 w 5473700"/>
              <a:gd name="connsiteY5" fmla="*/ 2286000 h 2286879"/>
              <a:gd name="connsiteX6" fmla="*/ 0 w 5473700"/>
              <a:gd name="connsiteY6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061606 w 5473700"/>
              <a:gd name="connsiteY2" fmla="*/ 1668792 h 2286879"/>
              <a:gd name="connsiteX3" fmla="*/ 3568700 w 5473700"/>
              <a:gd name="connsiteY3" fmla="*/ 1968500 h 2286879"/>
              <a:gd name="connsiteX4" fmla="*/ 2438400 w 5473700"/>
              <a:gd name="connsiteY4" fmla="*/ 2286000 h 2286879"/>
              <a:gd name="connsiteX5" fmla="*/ 0 w 5473700"/>
              <a:gd name="connsiteY5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052871 w 5473700"/>
              <a:gd name="connsiteY2" fmla="*/ 1749704 h 2286879"/>
              <a:gd name="connsiteX3" fmla="*/ 3568700 w 5473700"/>
              <a:gd name="connsiteY3" fmla="*/ 1968500 h 2286879"/>
              <a:gd name="connsiteX4" fmla="*/ 2438400 w 5473700"/>
              <a:gd name="connsiteY4" fmla="*/ 2286000 h 2286879"/>
              <a:gd name="connsiteX5" fmla="*/ 0 w 5473700"/>
              <a:gd name="connsiteY5" fmla="*/ 2044700 h 2286879"/>
              <a:gd name="connsiteX0" fmla="*/ 5473700 w 5473700"/>
              <a:gd name="connsiteY0" fmla="*/ 0 h 2286879"/>
              <a:gd name="connsiteX1" fmla="*/ 4576951 w 5473700"/>
              <a:gd name="connsiteY1" fmla="*/ 1183325 h 2286879"/>
              <a:gd name="connsiteX2" fmla="*/ 4052871 w 5473700"/>
              <a:gd name="connsiteY2" fmla="*/ 1749704 h 2286879"/>
              <a:gd name="connsiteX3" fmla="*/ 3516293 w 5473700"/>
              <a:gd name="connsiteY3" fmla="*/ 2003899 h 2286879"/>
              <a:gd name="connsiteX4" fmla="*/ 2438400 w 5473700"/>
              <a:gd name="connsiteY4" fmla="*/ 2286000 h 2286879"/>
              <a:gd name="connsiteX5" fmla="*/ 0 w 5473700"/>
              <a:gd name="connsiteY5" fmla="*/ 2044700 h 2286879"/>
              <a:gd name="connsiteX0" fmla="*/ 5473700 w 5473700"/>
              <a:gd name="connsiteY0" fmla="*/ 0 h 2251777"/>
              <a:gd name="connsiteX1" fmla="*/ 4576951 w 5473700"/>
              <a:gd name="connsiteY1" fmla="*/ 1183325 h 2251777"/>
              <a:gd name="connsiteX2" fmla="*/ 4052871 w 5473700"/>
              <a:gd name="connsiteY2" fmla="*/ 1749704 h 2251777"/>
              <a:gd name="connsiteX3" fmla="*/ 3516293 w 5473700"/>
              <a:gd name="connsiteY3" fmla="*/ 2003899 h 2251777"/>
              <a:gd name="connsiteX4" fmla="*/ 2455869 w 5473700"/>
              <a:gd name="connsiteY4" fmla="*/ 2250602 h 2251777"/>
              <a:gd name="connsiteX5" fmla="*/ 0 w 5473700"/>
              <a:gd name="connsiteY5" fmla="*/ 2044700 h 2251777"/>
              <a:gd name="connsiteX0" fmla="*/ 5473700 w 5473700"/>
              <a:gd name="connsiteY0" fmla="*/ 0 h 2251777"/>
              <a:gd name="connsiteX1" fmla="*/ 4576951 w 5473700"/>
              <a:gd name="connsiteY1" fmla="*/ 1183325 h 2251777"/>
              <a:gd name="connsiteX2" fmla="*/ 4052871 w 5473700"/>
              <a:gd name="connsiteY2" fmla="*/ 1749704 h 2251777"/>
              <a:gd name="connsiteX3" fmla="*/ 3516293 w 5473700"/>
              <a:gd name="connsiteY3" fmla="*/ 2003899 h 2251777"/>
              <a:gd name="connsiteX4" fmla="*/ 2455869 w 5473700"/>
              <a:gd name="connsiteY4" fmla="*/ 2250602 h 2251777"/>
              <a:gd name="connsiteX5" fmla="*/ 0 w 5473700"/>
              <a:gd name="connsiteY5" fmla="*/ 2044700 h 2251777"/>
              <a:gd name="connsiteX0" fmla="*/ 5473700 w 5473700"/>
              <a:gd name="connsiteY0" fmla="*/ 0 h 2251777"/>
              <a:gd name="connsiteX1" fmla="*/ 4576951 w 5473700"/>
              <a:gd name="connsiteY1" fmla="*/ 1183325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72585 w 5473700"/>
              <a:gd name="connsiteY1" fmla="*/ 1289521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72585 w 5473700"/>
              <a:gd name="connsiteY1" fmla="*/ 1289521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72585 w 5473700"/>
              <a:gd name="connsiteY1" fmla="*/ 1289521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72585 w 5473700"/>
              <a:gd name="connsiteY1" fmla="*/ 1289521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94423 w 5473700"/>
              <a:gd name="connsiteY1" fmla="*/ 1370432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94423 w 5473700"/>
              <a:gd name="connsiteY1" fmla="*/ 1370432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  <a:gd name="connsiteX0" fmla="*/ 5473700 w 5473700"/>
              <a:gd name="connsiteY0" fmla="*/ 0 h 2251777"/>
              <a:gd name="connsiteX1" fmla="*/ 4594423 w 5473700"/>
              <a:gd name="connsiteY1" fmla="*/ 1370432 h 2251777"/>
              <a:gd name="connsiteX2" fmla="*/ 4052871 w 5473700"/>
              <a:gd name="connsiteY2" fmla="*/ 1749704 h 2251777"/>
              <a:gd name="connsiteX3" fmla="*/ 2455869 w 5473700"/>
              <a:gd name="connsiteY3" fmla="*/ 2250602 h 2251777"/>
              <a:gd name="connsiteX4" fmla="*/ 0 w 5473700"/>
              <a:gd name="connsiteY4" fmla="*/ 2044700 h 2251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3700" h="2251777">
                <a:moveTo>
                  <a:pt x="5473700" y="0"/>
                </a:moveTo>
                <a:cubicBezTo>
                  <a:pt x="5072879" y="414669"/>
                  <a:pt x="5021447" y="890023"/>
                  <a:pt x="4594423" y="1370432"/>
                </a:cubicBezTo>
                <a:cubicBezTo>
                  <a:pt x="4315400" y="1608111"/>
                  <a:pt x="4406385" y="1571825"/>
                  <a:pt x="4052871" y="1749704"/>
                </a:cubicBezTo>
                <a:cubicBezTo>
                  <a:pt x="3699357" y="1927583"/>
                  <a:pt x="3131347" y="2201436"/>
                  <a:pt x="2455869" y="2250602"/>
                </a:cubicBezTo>
                <a:cubicBezTo>
                  <a:pt x="1861086" y="2263302"/>
                  <a:pt x="921808" y="2171700"/>
                  <a:pt x="0" y="20447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9" name="شكل حر 68"/>
          <p:cNvSpPr/>
          <p:nvPr/>
        </p:nvSpPr>
        <p:spPr>
          <a:xfrm rot="18982588" flipH="1">
            <a:off x="6304162" y="3712213"/>
            <a:ext cx="735026" cy="2393110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Picture 2" descr="C:\Users\owner\Downloads\download.jp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6" b="15594"/>
          <a:stretch/>
        </p:blipFill>
        <p:spPr bwMode="auto">
          <a:xfrm>
            <a:off x="4402583" y="3861048"/>
            <a:ext cx="1177621" cy="81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wner\Downloads\44-images-of-car-mechanic-clipart-you-can-use-these-free-cliparts-zvDn12-clipar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08204" y="2204864"/>
            <a:ext cx="1718187" cy="119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8" descr="نتيجة بحث الصور عن ‪university clipart‬‏"/>
          <p:cNvSpPr>
            <a:spLocks noChangeAspect="1" noChangeArrowheads="1"/>
          </p:cNvSpPr>
          <p:nvPr/>
        </p:nvSpPr>
        <p:spPr bwMode="auto">
          <a:xfrm>
            <a:off x="9990138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4" name="Picture 10" descr="C:\Users\owner\Downloads\kaau_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058" y="5450842"/>
            <a:ext cx="850470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2" descr="http://www.cliparthut.com/clip-arts/871/traffic-clip-art-87166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127" y="5233395"/>
            <a:ext cx="1378600" cy="104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0" name="رابط كسهم مستقيم 59"/>
          <p:cNvCxnSpPr/>
          <p:nvPr/>
        </p:nvCxnSpPr>
        <p:spPr>
          <a:xfrm flipH="1">
            <a:off x="1893159" y="4581128"/>
            <a:ext cx="891342" cy="0"/>
          </a:xfrm>
          <a:prstGeom prst="straightConnector1">
            <a:avLst/>
          </a:prstGeom>
          <a:ln w="12700">
            <a:prstDash val="dash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شكل حر 17"/>
          <p:cNvSpPr/>
          <p:nvPr/>
        </p:nvSpPr>
        <p:spPr>
          <a:xfrm>
            <a:off x="1257266" y="5578997"/>
            <a:ext cx="6451473" cy="769499"/>
          </a:xfrm>
          <a:custGeom>
            <a:avLst/>
            <a:gdLst>
              <a:gd name="connsiteX0" fmla="*/ 4375 w 6451473"/>
              <a:gd name="connsiteY0" fmla="*/ 0 h 769499"/>
              <a:gd name="connsiteX1" fmla="*/ 27524 w 6451473"/>
              <a:gd name="connsiteY1" fmla="*/ 277793 h 769499"/>
              <a:gd name="connsiteX2" fmla="*/ 212719 w 6451473"/>
              <a:gd name="connsiteY2" fmla="*/ 532436 h 769499"/>
              <a:gd name="connsiteX3" fmla="*/ 803028 w 6451473"/>
              <a:gd name="connsiteY3" fmla="*/ 706056 h 769499"/>
              <a:gd name="connsiteX4" fmla="*/ 1810025 w 6451473"/>
              <a:gd name="connsiteY4" fmla="*/ 763930 h 769499"/>
              <a:gd name="connsiteX5" fmla="*/ 6451473 w 6451473"/>
              <a:gd name="connsiteY5" fmla="*/ 763930 h 76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51473" h="769499">
                <a:moveTo>
                  <a:pt x="4375" y="0"/>
                </a:moveTo>
                <a:cubicBezTo>
                  <a:pt x="-1413" y="94527"/>
                  <a:pt x="-7200" y="189054"/>
                  <a:pt x="27524" y="277793"/>
                </a:cubicBezTo>
                <a:cubicBezTo>
                  <a:pt x="62248" y="366532"/>
                  <a:pt x="83468" y="461059"/>
                  <a:pt x="212719" y="532436"/>
                </a:cubicBezTo>
                <a:cubicBezTo>
                  <a:pt x="341970" y="603813"/>
                  <a:pt x="536811" y="667474"/>
                  <a:pt x="803028" y="706056"/>
                </a:cubicBezTo>
                <a:cubicBezTo>
                  <a:pt x="1069245" y="744638"/>
                  <a:pt x="868618" y="754284"/>
                  <a:pt x="1810025" y="763930"/>
                </a:cubicBezTo>
                <a:cubicBezTo>
                  <a:pt x="2751432" y="773576"/>
                  <a:pt x="4601452" y="768753"/>
                  <a:pt x="6451473" y="76393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شكل حر 42"/>
          <p:cNvSpPr/>
          <p:nvPr/>
        </p:nvSpPr>
        <p:spPr>
          <a:xfrm rot="157268" flipH="1">
            <a:off x="7374918" y="3305297"/>
            <a:ext cx="735026" cy="2087911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شكل حر 43"/>
          <p:cNvSpPr/>
          <p:nvPr/>
        </p:nvSpPr>
        <p:spPr>
          <a:xfrm rot="17873730" flipH="1">
            <a:off x="6280322" y="4590007"/>
            <a:ext cx="735026" cy="2087911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691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4" grpId="0" animBg="1"/>
      <p:bldP spid="65" grpId="0" animBg="1"/>
      <p:bldP spid="57" grpId="0" animBg="1"/>
      <p:bldP spid="59" grpId="0" animBg="1"/>
      <p:bldP spid="69" grpId="0" animBg="1"/>
      <p:bldP spid="18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312658" cy="673144"/>
          </a:xfrm>
        </p:spPr>
        <p:txBody>
          <a:bodyPr>
            <a:normAutofit fontScale="90000"/>
          </a:bodyPr>
          <a:lstStyle/>
          <a:p>
            <a:r>
              <a:rPr lang="en-US" dirty="0"/>
              <a:t>Getting Started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" name="AutoShape 6" descr="A\cdot B{\text{ or }}A\;\&amp;\;B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AutoShape 8" descr="A\cdot B{\text{ or }}A\;\&amp;\;B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AutoShape 10" descr="A\cdot B{\text{ or }}A\;\&amp;\;B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459384"/>
            <a:ext cx="7920880" cy="576064"/>
          </a:xfrm>
        </p:spPr>
        <p:txBody>
          <a:bodyPr>
            <a:normAutofit/>
          </a:bodyPr>
          <a:lstStyle/>
          <a:p>
            <a:pPr algn="just" rtl="0"/>
            <a:r>
              <a:rPr lang="en-US" sz="2200" dirty="0" smtClean="0"/>
              <a:t>Think about traveling from home to </a:t>
            </a:r>
            <a:r>
              <a:rPr lang="en-US" sz="2200" dirty="0" err="1" smtClean="0"/>
              <a:t>Uni</a:t>
            </a:r>
            <a:r>
              <a:rPr lang="en-US" sz="2200" dirty="0" smtClean="0"/>
              <a:t>: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3" name="AutoShape 2" descr="نتيجة بحث الصور عن ‪wake up clipart‬‏"/>
          <p:cNvSpPr>
            <a:spLocks noChangeAspect="1" noChangeArrowheads="1"/>
          </p:cNvSpPr>
          <p:nvPr/>
        </p:nvSpPr>
        <p:spPr bwMode="auto">
          <a:xfrm>
            <a:off x="9380538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4" name="AutoShape 4" descr="نتيجة بحث الصور عن ‪wake up clipart‬‏"/>
          <p:cNvSpPr>
            <a:spLocks noChangeAspect="1" noChangeArrowheads="1"/>
          </p:cNvSpPr>
          <p:nvPr/>
        </p:nvSpPr>
        <p:spPr bwMode="auto">
          <a:xfrm>
            <a:off x="9532938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60" y="2204864"/>
            <a:ext cx="1152128" cy="110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7" descr="نتيجة بحث الصور عن ‪bicycle puncture clipart‬‏"/>
          <p:cNvSpPr>
            <a:spLocks noChangeAspect="1" noChangeArrowheads="1"/>
          </p:cNvSpPr>
          <p:nvPr/>
        </p:nvSpPr>
        <p:spPr bwMode="auto">
          <a:xfrm>
            <a:off x="9685338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2314976"/>
            <a:ext cx="432047" cy="89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9"/>
          <a:stretch/>
        </p:blipFill>
        <p:spPr>
          <a:xfrm flipH="1">
            <a:off x="2784500" y="1914356"/>
            <a:ext cx="864096" cy="1557016"/>
          </a:xfrm>
          <a:prstGeom prst="rect">
            <a:avLst/>
          </a:prstGeom>
        </p:spPr>
      </p:pic>
      <p:pic>
        <p:nvPicPr>
          <p:cNvPr id="14" name="صورة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361"/>
          <a:stretch/>
        </p:blipFill>
        <p:spPr>
          <a:xfrm flipH="1">
            <a:off x="852922" y="3974267"/>
            <a:ext cx="910766" cy="1476575"/>
          </a:xfrm>
          <a:prstGeom prst="rect">
            <a:avLst/>
          </a:prstGeom>
        </p:spPr>
      </p:pic>
      <p:sp>
        <p:nvSpPr>
          <p:cNvPr id="12" name="AutoShape 10" descr="data:image/jpeg;base64,/9j/4AAQSkZJRgABAQAAAQABAAD/2wCEAAkGBxMSEhUTEhMVFhUXGBUaFxcXFxcXGBoXFxcXFxgXGxcaHSggGB0lHRcXITEhJSkrLi4uFx8zODMtNygtLisBCgoKDg0OGxAQGi4lHyUtLS0tNS8uLS0tLSstLS0tLS0tLS0tLS0tLS0tLS0tLy0vLS0tLS0tLS0tLS0tLS0tLf/AABEIANoA5wMBIgACEQEDEQH/xAAcAAABBAMBAAAAAAAAAAAAAAAAAQIGBwMFCAT/xABKEAABAwEEBgYFCAcIAQUAAAABAAIDEQQhMUEFBhJRYYEHEyJxkaEyQlKxwRRicnOSstHwIyVDgqKz8SQzNFNjwtLhNRZUk6Pi/8QAGwEAAQUBAQAAAAAAAAAAAAAAAAECBAUGAwf/xAA1EQACAQMCAgYJBAIDAAAAAAAAAQIDBBEhMQUSQVFhcYHREyIjMpGhscHwFELh8VJiBiRy/9oADAMBAAIRAxEAPwC2pLYPUHM/gmkOd6TyORAWVofeAWXePuSbVCKkk5nEDyu5J67BhjZE1wzJG83eGISsAv7IP0f61CzsaKdjHgQsUkuzc2nE1relzkMDo3E+uPo1vXoErhcb15WtBFSaDeN/FBla3AuKRrIuTOJ6H0COOf8A2nutXA+CwstzcwfeE51qYf6JOXsDPaMktr8gEz5a/gs7ZGHHZWl01rRYbPUPeHO9hlXO50ubzISOUI6yQ+FOdR4gsvsNk61v3+FEgtMhzPIBV/bukR2EEMbB7TyXu8LgPEqP23Wm1S+naJKbmO2B3UZQFRZ31Je6slnS4LcT1k1H87C5HykCr5GgcSG+dQvO/TllZ6Vqh7ttv41VGSTkmuJ3m8+KxmZyju/k9ok6HAY/un8i9DrVYgP8TFycEln1oszxQTQk/WNA8yqLMxyCftn1sN1yar2a3ih74FT/AM38joCKVkg7JjcPmke8XFZRGMAKUxv8/wA0XPbZQLwKbiLr1trJrFaYxVs8lBk47Y8HVoO5dI36/dEj1OBSXuTT71jzLqlko4UqRmQa9ye2BjhVvxVb6K6RHUAmga750fZP2SaHxCmWhtarPaLmPG37J7LvA48lLhc056RepWV7CvR1nHTs1RtmvZwvNANycYK5lvn54rA9rAauB+HcmufHx5EivBd8dRDPSGFovd7hzO9ZC80up8SvMJtkYAbgSa+aeHNeDvHgka6wyJIx9doHvqMOSC1/rDaHcKrGGk1FTUe0AUBzhjRw76+83JwhkFraMiOSysna4b+GCYRtVvI7iafgvPst9lw5VSYTFyz1DZByA+KF5JLLW5o5koS8q6xMsxPYDv73G8jgFmEjW3bNa8PfVNLWv9JwDgDncki2b6u2uZ8ggBRLs438W+6mSzRuDryKcTS/hVefYPpbOwOArjnekZaH4C+uF35CGshka/ZF4BI7ruCfHO43Acsu6lE9wfS92GNRSt2SxSXXXtBzOfel3EHvgr6hrv2gtLpzWGzWQUkBMmIYHAvPwA4lRzWbXjZrFZH1ydKbwN/VjP6XgoBNaNokvBJN5dUkk7yTeoFe85fVhqXljweVTE62i6ul+X1N7pzWy0Wiovij9lhNafOdSp7hQcFHHNpmnB9Ma070+jTme5Vk6kpPMnk0tKhTpR5YLCMRYgxEblkaGn80Sl5G788U3J0Gta4p1AcXXpzWveQGNJ4NBcfK9bFmrdpIBbZpb8CWkV+1ROUZS2XwGTqwh7zS8TVlo3/BLRmAHNbsaq20DtWd9dxLfdVYJtX7YBU2aSgzawu+7VL6Kp1MYrmi3pNfFGsYKYg1HcPJKH0pU3Ilsz2nZewtO4gtPmmiGl55/wDS5tY3OqaY+Ro3pB80m7Pj3pNmmJpmErr8T+CEKSjQOvM9n7Mv6aP2XXuHc78a8lY+hdPWe0s24XDauqwij2d7a394uVJYY48E+ySuY4PY8teMCDQjuUqjdyhvqiru+FUqyzH1ZfLxRfu2K9s1zvbTyN6a+NoPZJFRl+Khuq2uTJtmK00bJcGvJIa/z7LuGBy3KYtgBvZfTK4+9W1OpCa5osy1xb1KE+Sa1/NhJH3BpqON3JNY0DF95xpfjxWV7RTAt3308sFi6tgx2hXO4+5dURxHm/ZBcaYUqL+IWSSZxbTZIKGFgwBp7V9apnVEkloIbxKAHQxOIB2jTzSJREDdShzx9yRHiKeTYAzB3pzwTmK9158AmOkPjlgnNcBQgmu+nLNOGmRkzmmp2iMiahO2nOO0CRu7vCi85dXin0qRtH4H3JMCjpHbIvcQRxupywzVb63a4OtG1BA+kVe27AyHcPme/uxza+ax3ussOGErt/zBTdn4b1A345qru7nPqQ8WaThPDUkq1Vdy+/kZHNIzCTrTngmg7isjXOAyp+clXYNCIw5UA81kZE/aDWglxwAG048AMVt9XdWJbWdq+OMHtSEVHENFbz5cclZugtCWeytIjYC6nakde93PdwwUqhaSqa7IrL3ilK39Vay6urvIHovUWaSjpnCMH1abT/AXDxPcphovU6xx39WH0xMh2zybc3yUgjkaKXV40oR+KZtbWAv3jduorSnbU4bL4mcr8SuK28sLqWg6zWeMCjdkDIU2fdclBa039rxoPxWItApWo3lR/XnXSHRkDXlnWyvLhFHUAGl5e40rsio5kd47vQgbknIaRtOdXcBjRIXVvaSGi4AfgqU0R0zSumHyqCLqSbzEHNe0b73EO7rlc0Z2wHNvaQC0ihuIqL88UiaYr0Mk8HWN2SyrSL9u8eBUb0lqdZpKgM6s74zQfZ9HyUiNXXGoI34Xe5OEZoaAEb/zzSShGS9ZIfTr1KbzCTRWOmtQ7RDewidowDRR9Po58jyUTLKGhaQ4GhBqORBwKvhsZrSo31F9O8rUawavQ2ofpABJTsytudz9ruKhVbCL9wu7Xjkk8V1lda3+BThbs53p4eD6t/vWx09oCWyO7Y2mk9mQeieB3HgVqtrefJVk4Si8SWpo6dSNSKnB5Q8Xbh58lPtS9cb2wTuqbgyQ3DcGu47ioC0tOPlikL7rqAcb0tKrKnLMTjdWsLiHJNdz6i/AK+sONcEjJTgLgc7v6KG6h6yiYCCV5EjR2HOvDmjI/OHnyU0IreSXE4AH80V9SqxqR5kYq5t50KjhP+xWsyq6/GnBMa0HOgHInlvSiK7cch/2myVzxFOPmF0I49j6G4kEb0LHUHG7uCEYQZGB9BcBxu8k1pHGnckDQT/2AnbN2OXjvoc0AOM3cKYUGPetBrprQ6zQbLCOukqGOuq1vrO5Vu4kbluZJg1pLjRoFTwoKkqnNYNK/KZ3yGpBuYMNlg9GnmTxJUS8q+jhhbstOFWn6itmXux1f2Rr2zOIpf3nFJhiK/nJYyiipcGyHlvBSnU/VT5RSaSohGWBeeBybxzyXh1R1fNqlq6oiZQvO85MB457h3hW1DEGto0UDQAALgALhcp9pbc/ry2+pScV4k6Psqb9bpfV/JkhaGAMjNG0pQCg3UCXZBuANe9MIosgr6QuyVtjBlM5AEgkNrTPBKyTKppn3fFEsZbdXHcU2SnC8eCAH7VTQ1cPNU509t2ZbIaloLJuJ9KOtyta36TigbtTzRxNwBe5rATuqSFAelvV6S3wQ2iy/pjFtXMIdtRv2auZT0qFouGRKSS0wLF6lKCt5iJDW0JqWjnTNdNalzOdo+yOcSSbPDec+w0YrnLR+rdptMoihs8u0SAS5rg1pzc5xFGhdG2e1WfR9nghltEcbWMYxvWPaza2GgVAcb8L+9MprGo6bN2Jt11+WfBJWmA7ljim2gHNcCCKggggg7jgVkeSDfkNy6nMUtNK076cd4ySRkUvr3ZeKG19WqQuFK3VwvQBitcDJWlj2BzTcWnAj85qrdbdWXWV220F0BNARi0+y4+45q2C4Uz8VhtMDZGOZIA5rhQg5hca9CNWOHuTrG+nazytY9K/Okoy4m5qC2m/iFt9Z9APssuzeY3VMbt43HiFptkjGoVFODhLlZtqVWNWCnB6MyQylrg5pLXNIIOYIwKuPVnTDLTA2So2xdI2hucPgcQqZvxrf5rd6m6aNmtAqT1b6NeOfZdyPkSu9rWdOeuz3K/iln+opZXvR1XkXC0g4kjdmlY/AHDhd/VM6y64AX14+KQknG9XhizI54yb4klInxkn1R3kfFCNBTyg5g3+YS7ZIAJuGHBNuogIAivSLpTq7P1LTfKabuw2hd43DmVWJO69b/Xm39ba3gejHRg72+l/ET4KPKjuqnPUfZobbhdv6G2j1vV+P8Dmit1fFZrJZnSPbGwVe5waL8z7gsOzVTroz0OXF9pdSjewyvtEVceQIH7xXOjT9JNRJF3cKhRlU6tu/oJroSxNs0DYGgECtTm5xxcs9olbGx0j7mNBc440a0VNwTwEy02VkrHRvALHtIc04EEULT3q/S5VhGDlNzk5S3ZUuu3Sm18LobG2eN7i2kx2WENqCdkAl14uyN633Rlrr8qYLPaJGm0NHZdW+VozIycM9+O9bBvRlo0Me0We94I2y97nN3Fu0SAQqS1k0NaNGWvZJLXNIdDK24OAPZeOO8ZGqY3JasMJnToK8umdLRWaJ88rgyNgqT5AAZk4AZ1UZ1A13Zb4HGUtZPEP0ouDS0D+9bubdfuPKtUdJOubrfNsMq2zxn9GCKF7sOsIOFcgcAd5Kc5LGREug1OuOtMmkJ3SyDZaLomVujZu3EnEnM8KU9eqGvdq0eC2Mh8JN8b67NcSWkXtPlwWy0rqObLooWie60SSxXH9lGQ87JHtG4ndQDfWCSNoSAa8RgVy1TH7otS1dNkxaRHZGNdk50jngcdkNbXxVf6T1hltMxmtFJHkUJO7INGDQNw4nErUpwNRQ4Y3Y96G87glgsTos19+SOFmtLj8neew44ROPuYTjuN+9XyxwxxFLvgqC6RtSPkzWWqzgmzyBheMere4C/6B8jduUg6JdeDRthtJ4QSE7v2Tv9p5bk+LxoxrWdUW1NIGNL3ENa0FzibgGgVJJ3UzXPHSBrw63WkOjqLPET1TTVtT/mml4O7cO8qRdLuuwlLrFA87DTSZzcHuHqbXstIv3nuvd0Q6k7ZFutLOwDWBjh6RH7UjcPV435CqyedECWNTc6k9KfyuWOz2iFrXvIa18ZJaXUJvYRUYY1OKswLXx6AsrZhO2zxNmv8A0gY0OvBBNQMaGlVs2gZ/0/FPjlbjWajWLRLbTC5l20L2E5OpdyOBVOThwJa8doGhriCLiFfBVa9I2jurlbM0DZl9K712/iPcVBvqPNHnW6+hfcDu3GboS2eq7/5IcBXBJVZHS1wAATCc1UampLd1H0qZ7M0k9tnYdvuwPMU81vwKc1WHRvpDq7SYzhK0/bbePLaVoXUzqr21qc9NZ6NDD8Tt/Q3EktnqvEQHLJCAhSSvGNloKb1gttoDGPkNwa1zj3AV+CzAkDDHh8VotdbRsWKYg+kAzk5zW+4lMnLli2dKMPSVIw62kVJJKSS4m9xJPeTU+ZTapELOs9DSwgrvV1au2AQWaKM4hoLvpOvd5mnJVFoOzCW0Qs9qRgPdWrvIFXaCrHh8N5eBneP1dIU13/ZfcVCVxreUrjwFyszNDVotcdWYtIWd0T7nCpifmx+R4tyIzHJb0FCMAcrW6y2iwzyRPrHI3supgW1BqDm00B4qxeiPUkyOFvtLeyDWBjvWcP2pG4H0d5vyFbV0loSzWgtdPZ4pS30S9jXEA4ipGHBe6NoFAAABgALhTAU3Jip4eRzlpggfTW39Wn66L/cqAAOS6D6Z/wDxj+EsX3lz4CQmz3HQ2BzaXFApfWtcv+057y8kk1OJrmmNO/8ABMHHVuj4Wy2WNsjQ5j4WBzTeCHMFQQqE6RNS36Om2mbRs7z+jf7Jx6txyIyOY5q/NXnVstnO+GL7jV7pomvaWuaHNOIcAQe8Fd3HKOSeDnvo21KNvm25K/JoyC9wqNt2PVA/eIwHeF0JHGGgNaAAAAABQAC4ADIBEMTWNDWNDWjANAAHcBcE8IjHAN5FAqgX4JEApwgpBrxWk1wsHXWWQZtG23vbefKo5rdkprm1uIuPuSSipLDH0qjpzU10PJQpQvRb7N1cskfsvc3wJAXmWdksPB6JGSkk0erRtqMU0cnsOa7kDf5VV5NNRXJUHRXXq7aNuzQuOJjZXvAofMKfw+WriZ3/AJBT0hPvX58zZ03ITUK0MyY1FekiSlkA3yMHgHO+ClKiPSd/ho/rm/ckXC5fspdxN4es3VPvRWqEO4GqCVQm8JBqHFtW2L5oe7+Aj4q2gqr6Onf2wfVyfBWmrixXs/EyPHXm5S/1X1Y4IKXavqmqaUo6qEBCACqCgLQT6Vnne6OxBmywlslolBdGHj0mRsaQZXDAnaa0HMmoQBp+mOMnRclATR8ROfrhc9NcQQRccl0fp3VOS0wvjn0hPsG9wEcDGDZvrQM2qD6S5xtDQHODHFzQTsuIpUVuNMqihouM9zpEa41qc7yUA801bLV2xxT2mGGZ5jY94a54FSNq4Y3Y0Fcq1TBx01qu7+x2Y/6EP8tq2gUcsurUkUbI4rfahsANbtCB7dlooAW9UKilMwbsVmselJYpWwWwMq80injBEchArsOaSTHJSpAqQaGhyUhbHE3qKoqkJpfgMeQzThBUqQFKUACQpUhQKU9rpFs22bi4H7TWn4rSKRa/H+2ydzPuBR0FUFwsVZd5v7J5t6b/ANV9Aqrb1Ck2rDFU3gyDwe5VKVavR1/gm/Tk+8V2sX7TwK7jq/6y/wDS+jJMhCFcmQMZUU6SWVsgPsysPiHN+Kld60WusG3YpuADvsuDj5ArjXWacl2Euyly3EH2r6lQ1SpEFZ83xIdRZdm2x/O2x/A4/BW2qQ0Nauqnhkya9hPdUbXlVXcrawfqNdplePwxWjLrX0f8i0QiiXJTyhAIQEIA1WtNsfFZZXRu2ZCGxxuHqySvbEx3JzweS1mn9KRaNs8NniLWOfSKGrXP2Q0duUsbV0hAvoL3OcBnVbTWexOmssrI6GSgfGDgZI3NkYPtNC8ugNHymR1rtTWi0SANYwEOEEQvEQdm4mrnOGJuwASPsAimu+mrS3Rs3VWaWOEtax09oeGyuEjgwkRCrgTX1tmgNwuoKLXRnS6P1VaO+H+dGudHNXOecnSOxMn9GVvFl+VbMdNjb6vaPW7FK12aUrS/ZrXncoYLj+fFdaxNBhHFg82rkoZJJRwEXk6B0bpO3S2OGWWAkujY5k9mftSNJbUOkgfTbHtNaXVyGC2Vg0g3SlglaQWStq17aFro52dpjwHCovDXiorliCvZqFfo6yfUR+TQmayaNna51psQaZywxyRuNGysv2DXJ7CSQcwXDMU6rYYbXQdv6+zQTUoZIo3kbi9ocfevcV5NE2IQQRQg1EcbGA79hobXyXrSiAgoQgQEIQSlFKe11l2rbNwc0eDWhaOi9Wk7V1sskntPceRJI8l5Qs7VeZt9p6Fbw5KMY9SS+Qqtno+ZSxR8XSH/AOxw+CqYFXRqtDsWSBv+m0nvd2j71KsF7RvsKnj0sUIx65fRM2iEIVwZIxlYbZAJI3sOD2uaeYp8VlBQmtZ0HJ4eSh5GFpLTi0kHvFx801b/AF4sHVWt93Zko8fvel/ED4rQLPVI8knHqPQreqqtKM10rIU35q5tWNIdfZYn1qdnZd9JvZPurzVMgqbdGuldl7rO43P7TPpAdocxT7Kk2VTlqYfSVvGbf0tvzLeOvh0+fgWMUIqhXJjh1EiQFKgAolRVAKAIj0qt/VVp7o/5rFzeulek4fqu1fQb/MYuaiFyqbj4bHW1jFYmfQb90Lkx1zjTefeustHXwx/Vs+6FyhaW9t30ne8pZ7IInS/R0a6Nsn1TfKqkSjXRsf1ZZPq/9zgpKnx2GPcEIqhOEAoQhAAtNrfb+pskrq9ojYb3vu8hU8luFW3SVpXblbA03R3u+m4Ych94rjXqclNsncOt/T3EY9C1fcvzBDEIqhUBuzNY7OZJGRjF7mt+0QPir1jYGgAYAADlcqr6PbB1lrDyLogXH6R7LfeT+6rWCtOHw9Vy6zK8erc1WNNdCz4v+gQhCsShMaAkolSARHpG0Z1kAlaO1Ean6DqB3gaHkVWRV8SxhwLXCoIII3g3EKl9YNFmzTviNaC9h3sOB+HeCqq+pYlzo1HArrMXQe61Xd0/naa5ZbNaHRua9ho5pBB3EYLGgKAi/aysMuzQGlG2qFsrcTc5vsuGI/ORC2FVT+qesBsktTUxOoHgbsnDiPMK3YJmvaHtILXAEEXgg5q8t66qx7TE8SsXbVNPde3l4GWiQhCKqQVwqEgRRAEb6Sf/ABdr+r/3NXMxXTfSKP1Za/qj7wuZCuVTcfDY6z0SawQnIxx/cauVLcKSyfTf94rqjQJrZrOf9KL7jVy1pQUml+skH8RSz2QkTovowP6rsv0HfzHqUgKI9FB/VVm7pP5silqfHYa9xQEIQnCAEIqmWiZrGF73BrWgkk4ABAuM6Gv1i0s2ywukPpYMG95wHdmeAVMTzOe4ucaucSSd5N5K2+tWnja5tq8RtqI28M3HifwC0oVLd1/SSwtkbThVj+mp5l7z37OwRKhbbVfRBtVobH6g7Uh+YMRzNBz4KLGLbwixq1I04OctlqWB0faM6qzB7h25e2fo+oPC/wDeUoTWtoLrgMAnLQUoKEFFHn9xWdapKpLpYISIXQ4mIJUlUtE0URRzXbQPymHaYP0sdS35wzZzxHEKRhACbUgpxcWdaNaVGoqkN0UK5tE1TnX3VnZJtMI7JvlaMj7Y4HPxUHVFVpypy5Wbu1uoXFNTj49jFUm1Q1pNlPVyVdCT3lhOJG8bwowEqSnUlTlzRH16EK0HCaymXxZp2vaHscHNcKgi8ELKqa1e1jlsjux2mE9qMm48R7J4qztBawwWofo3Ufmx1zh/yHEK4o3ManYzHX3DKts8rWPX5m3QEBCkFaVN0k9I8VLTYI4XPNHRvlLw0BwpWjaEuoajEYKm10Jp/otsdrnfOXzRueavEZZsl2bqOaaE5rxWfobsIcC6S0PAPolzADwJawGncQuck2x6aRNtWz/ZLN9TD/LauX9NNpaJx/qy/fcuro4w0BrQAAAABgALgPBQzTPRfYLTK+YiVjnklwjeA0uN5NC00J4J0k2hIvBCejfpGEDLPYZIOxtFnWtfeDJISCWEXirr6H8Fdiheh+jGwWaVkzWyvcwhzRI+rQ4Xg0AFaFTQJY56RJY6BSiqRanTmsUFlH6R1X5Rtvce8eqOJSuSSyx1OnKpLlgss2VqtDY2l73BrWipJuACqzW7Wh1qd1bKtgBuGBeR6zvgPjh4dYNYZbW6r+ywejGD2RxPtHifJahVdzd8/qw2NVw7hKoe0q6y+S/kEIQoBditFTQXk4DechRW9qdoL5LD2h+lfQycNzOXvqo9qBq1eLVKPqmn+Yfh47lP6KzsqGPaS8DLcZv1N+gg9Fv39Xh9QCUIqhWJnwQhCUDChAKEgoBCAhIAhaCKG8HEKs9cdUzATNAKwm9zR+z/APx7u5WbVBANxwXKtRjVWGS7O8naz5o7dK6ygyiqn2tOpOMtkHF0XxZ/x8NygbmkEgggi4g3EHcRkqWrSlTeJG0tbuncw5oPvXShCU6N5BqCQRgQaEcQRgmhAXMkkt0Pr3PFRsoEzd57Lx+9geY5qX6P1zsktKydWd0g2f4vR81UZSqVTvKkd9SsuOEW1XXHK+zy2L5ina8Va4OG9pBHiFkVCxSlt7SWne0kHxC2EOn7U30bRLzeXfeqpUeIR6UVc/8Aj8v2TXiv7LqShU1/6ptn/uH/AMP4LDPp+1P9K0S8nlv3aJ36+HU/kMXAK2dZr5+Rc80zWCr3NaN7iGjxK0OkNdLJFWjzK7dGNr+I0b5qppZC41cS473Ek+JTQuM79v3US6XAKa1qSb7tPMlmmNe7RLVsQELd4O0/7WXIc1FXOJJJJJN5JvJO8k4poQFDqVZ1HmTLihbUqCxTikCEJzGEkAAkm4ACpJOQAxXM7iKZamapGYie0NpFixh/acSPY9/dj7dVdSKUltQvxbFkOL9/0cN+5T4BWFtaN+tP4Gc4lxdJOlQfe/Lz+AC5CEK0MyCVCEACEIQBgS1SVQgUVCAUiQBUBAKRACrR6wasQ2q9w2JMpGi/94esFvAUtE2cIzWJI6Uqs6UuaDwynNN6sWiy1Lm7TP8AMZUt55t53cVpgr7xUe0tqbZpyXBvVvPrR0Hi3A+Crqli94GhteO/trrxX3X53FSoUu0lqDaGXxOZKPsO8Dd5qOWvRk0X95E9nEtNPtYFQp0pw95F3Ru6Fb3JJ/X4bnkSpAUqYSAQhLRACFKkrvXssejJpf7qKR/ENNPtYeaEm9hspKKzJ4PIhS7R3R/aH3yuZEN3pu8Aaeal+iNTrLBQ7PWP9qS+h4N9EeFVJp2lSfRjvK244vbUtnzPs89ivdB6r2i1ULW7EZ/aPqG/ujF3K7irI1f1Ygsgq0bUmcjqV7gPVHdzJW7okVjRtIU9d2Z284pWuPV2j1L7vpFCEIUorRUiEIAKJUiVAgoCEgQgDAiqQIKBRaoSISAKClSJWoAAgIagIAVAKRPcgBAgpG/BOGCAPDadDWeS+SCJx3ljSfGi8Mmp9idjA0fRc9vuct6U1MdKD3SOsbirD3ZteLI//wCiLD/kn/5Jf+Syxao2JuEDT3l7veSt6gpPQU/8V8B7vLh71JfFnhsuh7PHfHBE07wxoPjSq91UJU9RUdkcZSlJ5k8iITk0pwwAlqgpSgBEFDUBAAEoSDBKEACEpSIAChKhAH//2Q=="/>
          <p:cNvSpPr>
            <a:spLocks noChangeAspect="1" noChangeArrowheads="1"/>
          </p:cNvSpPr>
          <p:nvPr/>
        </p:nvSpPr>
        <p:spPr bwMode="auto">
          <a:xfrm>
            <a:off x="9837738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27"/>
          <a:stretch/>
        </p:blipFill>
        <p:spPr bwMode="auto">
          <a:xfrm>
            <a:off x="2921739" y="3829274"/>
            <a:ext cx="731091" cy="1145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رابط كسهم مستقيم 14"/>
          <p:cNvCxnSpPr/>
          <p:nvPr/>
        </p:nvCxnSpPr>
        <p:spPr>
          <a:xfrm>
            <a:off x="1907704" y="275600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>
            <a:off x="1297732" y="3403600"/>
            <a:ext cx="0" cy="5632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رابط كسهم مستقيم 22"/>
          <p:cNvCxnSpPr/>
          <p:nvPr/>
        </p:nvCxnSpPr>
        <p:spPr>
          <a:xfrm>
            <a:off x="3707904" y="2756002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>
            <a:off x="5007496" y="3318841"/>
            <a:ext cx="0" cy="4638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رابط كسهم مستقيم 26"/>
          <p:cNvCxnSpPr/>
          <p:nvPr/>
        </p:nvCxnSpPr>
        <p:spPr>
          <a:xfrm flipH="1">
            <a:off x="3711352" y="4306828"/>
            <a:ext cx="69123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رابط كسهم مستقيم 28"/>
          <p:cNvCxnSpPr/>
          <p:nvPr/>
        </p:nvCxnSpPr>
        <p:spPr>
          <a:xfrm>
            <a:off x="5436096" y="2759720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رابط بشكل مرفق 24"/>
          <p:cNvCxnSpPr>
            <a:stCxn id="14" idx="2"/>
          </p:cNvCxnSpPr>
          <p:nvPr/>
        </p:nvCxnSpPr>
        <p:spPr>
          <a:xfrm rot="16200000" flipH="1">
            <a:off x="4090444" y="2668702"/>
            <a:ext cx="867772" cy="6432051"/>
          </a:xfrm>
          <a:prstGeom prst="bentConnector2">
            <a:avLst/>
          </a:prstGeom>
          <a:ln>
            <a:solidFill>
              <a:schemeClr val="accent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رابط بشكل مرفق 37"/>
          <p:cNvCxnSpPr/>
          <p:nvPr/>
        </p:nvCxnSpPr>
        <p:spPr>
          <a:xfrm rot="16200000" flipH="1">
            <a:off x="4790341" y="4959235"/>
            <a:ext cx="436242" cy="193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رابط بشكل مرفق 48"/>
          <p:cNvCxnSpPr/>
          <p:nvPr/>
        </p:nvCxnSpPr>
        <p:spPr>
          <a:xfrm>
            <a:off x="5761210" y="5544323"/>
            <a:ext cx="1979142" cy="5896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6" name="شكل حر 55"/>
          <p:cNvSpPr/>
          <p:nvPr/>
        </p:nvSpPr>
        <p:spPr>
          <a:xfrm>
            <a:off x="1763688" y="3175000"/>
            <a:ext cx="2922612" cy="1104900"/>
          </a:xfrm>
          <a:custGeom>
            <a:avLst/>
            <a:gdLst>
              <a:gd name="connsiteX0" fmla="*/ 2832100 w 2832100"/>
              <a:gd name="connsiteY0" fmla="*/ 0 h 1104900"/>
              <a:gd name="connsiteX1" fmla="*/ 1638300 w 2832100"/>
              <a:gd name="connsiteY1" fmla="*/ 431800 h 1104900"/>
              <a:gd name="connsiteX2" fmla="*/ 889000 w 2832100"/>
              <a:gd name="connsiteY2" fmla="*/ 520700 h 1104900"/>
              <a:gd name="connsiteX3" fmla="*/ 0 w 2832100"/>
              <a:gd name="connsiteY3" fmla="*/ 1104900 h 110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2100" h="1104900">
                <a:moveTo>
                  <a:pt x="2832100" y="0"/>
                </a:moveTo>
                <a:cubicBezTo>
                  <a:pt x="2397125" y="172508"/>
                  <a:pt x="1962150" y="345017"/>
                  <a:pt x="1638300" y="431800"/>
                </a:cubicBezTo>
                <a:cubicBezTo>
                  <a:pt x="1314450" y="518583"/>
                  <a:pt x="1162050" y="408517"/>
                  <a:pt x="889000" y="520700"/>
                </a:cubicBezTo>
                <a:cubicBezTo>
                  <a:pt x="615950" y="632883"/>
                  <a:pt x="307975" y="868891"/>
                  <a:pt x="0" y="11049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4" name="شكل حر 63"/>
          <p:cNvSpPr/>
          <p:nvPr/>
        </p:nvSpPr>
        <p:spPr>
          <a:xfrm rot="20852871" flipV="1">
            <a:off x="1664648" y="5035787"/>
            <a:ext cx="2585213" cy="933790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5" name="شكل حر 64"/>
          <p:cNvSpPr/>
          <p:nvPr/>
        </p:nvSpPr>
        <p:spPr>
          <a:xfrm>
            <a:off x="5400092" y="2996952"/>
            <a:ext cx="1008112" cy="908526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7" name="شكل حر 56"/>
          <p:cNvSpPr/>
          <p:nvPr/>
        </p:nvSpPr>
        <p:spPr>
          <a:xfrm>
            <a:off x="3683000" y="2031494"/>
            <a:ext cx="4829972" cy="3328164"/>
          </a:xfrm>
          <a:custGeom>
            <a:avLst/>
            <a:gdLst>
              <a:gd name="connsiteX0" fmla="*/ 0 w 4829972"/>
              <a:gd name="connsiteY0" fmla="*/ 216407 h 3734307"/>
              <a:gd name="connsiteX1" fmla="*/ 2413000 w 4829972"/>
              <a:gd name="connsiteY1" fmla="*/ 507 h 3734307"/>
              <a:gd name="connsiteX2" fmla="*/ 4038600 w 4829972"/>
              <a:gd name="connsiteY2" fmla="*/ 178307 h 3734307"/>
              <a:gd name="connsiteX3" fmla="*/ 4749800 w 4829972"/>
              <a:gd name="connsiteY3" fmla="*/ 787907 h 3734307"/>
              <a:gd name="connsiteX4" fmla="*/ 4813300 w 4829972"/>
              <a:gd name="connsiteY4" fmla="*/ 3734307 h 3734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9972" h="3734307">
                <a:moveTo>
                  <a:pt x="0" y="216407"/>
                </a:moveTo>
                <a:cubicBezTo>
                  <a:pt x="869950" y="111632"/>
                  <a:pt x="1739900" y="6857"/>
                  <a:pt x="2413000" y="507"/>
                </a:cubicBezTo>
                <a:cubicBezTo>
                  <a:pt x="3086100" y="-5843"/>
                  <a:pt x="3649133" y="47074"/>
                  <a:pt x="4038600" y="178307"/>
                </a:cubicBezTo>
                <a:cubicBezTo>
                  <a:pt x="4428067" y="309540"/>
                  <a:pt x="4620683" y="195240"/>
                  <a:pt x="4749800" y="787907"/>
                </a:cubicBezTo>
                <a:cubicBezTo>
                  <a:pt x="4878917" y="1380574"/>
                  <a:pt x="4813300" y="3734307"/>
                  <a:pt x="4813300" y="3734307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9" name="شكل حر 58"/>
          <p:cNvSpPr/>
          <p:nvPr/>
        </p:nvSpPr>
        <p:spPr>
          <a:xfrm>
            <a:off x="1714500" y="3263900"/>
            <a:ext cx="5305772" cy="1914421"/>
          </a:xfrm>
          <a:custGeom>
            <a:avLst/>
            <a:gdLst>
              <a:gd name="connsiteX0" fmla="*/ 5473700 w 5473700"/>
              <a:gd name="connsiteY0" fmla="*/ 0 h 2286879"/>
              <a:gd name="connsiteX1" fmla="*/ 4229100 w 5473700"/>
              <a:gd name="connsiteY1" fmla="*/ 1257300 h 2286879"/>
              <a:gd name="connsiteX2" fmla="*/ 3568700 w 5473700"/>
              <a:gd name="connsiteY2" fmla="*/ 1968500 h 2286879"/>
              <a:gd name="connsiteX3" fmla="*/ 2438400 w 5473700"/>
              <a:gd name="connsiteY3" fmla="*/ 2286000 h 2286879"/>
              <a:gd name="connsiteX4" fmla="*/ 0 w 5473700"/>
              <a:gd name="connsiteY4" fmla="*/ 2044700 h 228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3700" h="2286879">
                <a:moveTo>
                  <a:pt x="5473700" y="0"/>
                </a:moveTo>
                <a:lnTo>
                  <a:pt x="4229100" y="1257300"/>
                </a:lnTo>
                <a:cubicBezTo>
                  <a:pt x="3911600" y="1585383"/>
                  <a:pt x="3867150" y="1797050"/>
                  <a:pt x="3568700" y="1968500"/>
                </a:cubicBezTo>
                <a:cubicBezTo>
                  <a:pt x="3270250" y="2139950"/>
                  <a:pt x="3033183" y="2273300"/>
                  <a:pt x="2438400" y="2286000"/>
                </a:cubicBezTo>
                <a:cubicBezTo>
                  <a:pt x="1843617" y="2298700"/>
                  <a:pt x="921808" y="2171700"/>
                  <a:pt x="0" y="20447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9" name="شكل حر 68"/>
          <p:cNvSpPr/>
          <p:nvPr/>
        </p:nvSpPr>
        <p:spPr>
          <a:xfrm rot="18982588" flipH="1">
            <a:off x="6304162" y="3712213"/>
            <a:ext cx="735026" cy="2393110"/>
          </a:xfrm>
          <a:custGeom>
            <a:avLst/>
            <a:gdLst>
              <a:gd name="connsiteX0" fmla="*/ 2908300 w 2908300"/>
              <a:gd name="connsiteY0" fmla="*/ 0 h 1041400"/>
              <a:gd name="connsiteX1" fmla="*/ 1028700 w 2908300"/>
              <a:gd name="connsiteY1" fmla="*/ 558800 h 1041400"/>
              <a:gd name="connsiteX2" fmla="*/ 0 w 2908300"/>
              <a:gd name="connsiteY2" fmla="*/ 1041400 h 104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8300" h="1041400">
                <a:moveTo>
                  <a:pt x="2908300" y="0"/>
                </a:moveTo>
                <a:cubicBezTo>
                  <a:pt x="2210858" y="192616"/>
                  <a:pt x="1513417" y="385233"/>
                  <a:pt x="1028700" y="558800"/>
                </a:cubicBezTo>
                <a:cubicBezTo>
                  <a:pt x="543983" y="732367"/>
                  <a:pt x="271991" y="886883"/>
                  <a:pt x="0" y="1041400"/>
                </a:cubicBezTo>
              </a:path>
            </a:pathLst>
          </a:custGeom>
          <a:ln>
            <a:prstDash val="dash"/>
            <a:headEnd type="none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Picture 2" descr="C:\Users\owner\Downloads\download.jp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6" b="15594"/>
          <a:stretch/>
        </p:blipFill>
        <p:spPr bwMode="auto">
          <a:xfrm>
            <a:off x="4402583" y="3861048"/>
            <a:ext cx="1177621" cy="81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wner\Downloads\44-images-of-car-mechanic-clipart-you-can-use-these-free-cliparts-zvDn12-clipar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08204" y="2204864"/>
            <a:ext cx="1718187" cy="119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8" descr="نتيجة بحث الصور عن ‪university clipart‬‏"/>
          <p:cNvSpPr>
            <a:spLocks noChangeAspect="1" noChangeArrowheads="1"/>
          </p:cNvSpPr>
          <p:nvPr/>
        </p:nvSpPr>
        <p:spPr bwMode="auto">
          <a:xfrm>
            <a:off x="9990138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4" name="Picture 10" descr="C:\Users\owner\Downloads\kaau_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3058" y="5450842"/>
            <a:ext cx="850470" cy="105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5" name="رابط بشكل مرفق 54"/>
          <p:cNvCxnSpPr>
            <a:stCxn id="1028" idx="1"/>
          </p:cNvCxnSpPr>
          <p:nvPr/>
        </p:nvCxnSpPr>
        <p:spPr>
          <a:xfrm>
            <a:off x="8126391" y="2804232"/>
            <a:ext cx="101902" cy="2555425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4" name="Picture 12" descr="http://www.cliparthut.com/clip-arts/871/traffic-clip-art-87166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127" y="5233395"/>
            <a:ext cx="1378600" cy="104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0" name="رابط كسهم مستقيم 59"/>
          <p:cNvCxnSpPr/>
          <p:nvPr/>
        </p:nvCxnSpPr>
        <p:spPr>
          <a:xfrm flipH="1">
            <a:off x="1893159" y="4581128"/>
            <a:ext cx="89134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12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64" grpId="0" animBg="1"/>
      <p:bldP spid="65" grpId="0" animBg="1"/>
      <p:bldP spid="57" grpId="0" animBg="1"/>
      <p:bldP spid="59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312658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Definition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6" name="AutoShape 6" descr="A\cdot B{\text{ or }}A\;\&amp;\;B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AutoShape 8" descr="A\cdot B{\text{ or }}A\;\&amp;\;B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AutoShape 10" descr="A\cdot B{\text{ or }}A\;\&amp;\;B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556792"/>
            <a:ext cx="7920880" cy="4824536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/>
              <a:t>Algorithm is about solving a problem </a:t>
            </a:r>
            <a:r>
              <a:rPr lang="en-US" dirty="0"/>
              <a:t>step by step… in </a:t>
            </a:r>
            <a:r>
              <a:rPr lang="en-US" dirty="0" smtClean="0"/>
              <a:t>sequence to take decision…  </a:t>
            </a:r>
            <a:endParaRPr lang="en-AU" dirty="0"/>
          </a:p>
          <a:p>
            <a:pPr algn="just" rtl="0"/>
            <a:endParaRPr lang="en-US" sz="1600" dirty="0" smtClean="0"/>
          </a:p>
          <a:p>
            <a:pPr algn="just" rtl="0"/>
            <a:r>
              <a:rPr lang="en-US" dirty="0" smtClean="0"/>
              <a:t>Algorithms </a:t>
            </a:r>
            <a:r>
              <a:rPr lang="en-US" dirty="0"/>
              <a:t>are a very important topic in Computer Science because they help software developers create </a:t>
            </a:r>
            <a:r>
              <a:rPr lang="en-US" dirty="0">
                <a:solidFill>
                  <a:schemeClr val="accent2"/>
                </a:solidFill>
              </a:rPr>
              <a:t>efficient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error free </a:t>
            </a:r>
            <a:r>
              <a:rPr lang="en-US" dirty="0"/>
              <a:t>programs. </a:t>
            </a:r>
            <a:endParaRPr lang="en-US" dirty="0" smtClean="0"/>
          </a:p>
          <a:p>
            <a:pPr algn="just" rtl="0"/>
            <a:endParaRPr lang="en-US" sz="1600" dirty="0" smtClean="0"/>
          </a:p>
          <a:p>
            <a:pPr algn="just" rtl="0"/>
            <a:r>
              <a:rPr lang="en-US" dirty="0" smtClean="0"/>
              <a:t>The </a:t>
            </a:r>
            <a:r>
              <a:rPr lang="en-US" dirty="0"/>
              <a:t>most important thing to remember about algorithms is that there can be many different algorithms for the same problem, but some are much better than others</a:t>
            </a:r>
            <a:r>
              <a:rPr lang="en-US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62902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312658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Criteria of a good algorithm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6" name="AutoShape 6" descr="A\cdot B{\text{ or }}A\;\&amp;\;B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AutoShape 8" descr="A\cdot B{\text{ or }}A\;\&amp;\;B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AutoShape 10" descr="A\cdot B{\text{ or }}A\;\&amp;\;B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556792"/>
            <a:ext cx="7920880" cy="4824536"/>
          </a:xfrm>
        </p:spPr>
        <p:txBody>
          <a:bodyPr>
            <a:normAutofit/>
          </a:bodyPr>
          <a:lstStyle/>
          <a:p>
            <a:pPr algn="just" rtl="0"/>
            <a:r>
              <a:rPr lang="en-US" dirty="0">
                <a:solidFill>
                  <a:schemeClr val="accent3"/>
                </a:solidFill>
              </a:rPr>
              <a:t>What distinguishes a good algorithm? 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AU" dirty="0">
                <a:sym typeface="Wingdings" panose="05000000000000000000" pitchFamily="2" charset="2"/>
              </a:rPr>
              <a:t>Correctness </a:t>
            </a:r>
            <a:endParaRPr lang="en-AU" dirty="0" smtClean="0">
              <a:sym typeface="Wingdings" panose="05000000000000000000" pitchFamily="2" charset="2"/>
            </a:endParaRP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AU" dirty="0" smtClean="0">
                <a:sym typeface="Wingdings" panose="05000000000000000000" pitchFamily="2" charset="2"/>
              </a:rPr>
              <a:t>Effectiveness</a:t>
            </a:r>
          </a:p>
          <a:p>
            <a:pPr lvl="1" algn="just" rtl="0"/>
            <a:endParaRPr lang="en-AU" dirty="0"/>
          </a:p>
        </p:txBody>
      </p:sp>
      <p:sp>
        <p:nvSpPr>
          <p:cNvPr id="14" name="مستطيل 13"/>
          <p:cNvSpPr/>
          <p:nvPr/>
        </p:nvSpPr>
        <p:spPr>
          <a:xfrm>
            <a:off x="1763688" y="6084004"/>
            <a:ext cx="1665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Selection sort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مستطيل 14"/>
          <p:cNvSpPr/>
          <p:nvPr/>
        </p:nvSpPr>
        <p:spPr>
          <a:xfrm>
            <a:off x="5947162" y="6061435"/>
            <a:ext cx="1289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Quick sort</a:t>
            </a:r>
            <a:endParaRPr lang="ar-S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098" name="Picture 2" descr="http://csfieldguide.org.nz/en/interactives/sorting-algorithm-comparison/img/selection-sort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953" y="3059301"/>
            <a:ext cx="3033993" cy="303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sfieldguide.org.nz/en/interactives/sorting-algorithm-comparison/img/quick-sort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407" y="3059301"/>
            <a:ext cx="3033993" cy="303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87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312658" cy="673144"/>
          </a:xfrm>
        </p:spPr>
        <p:txBody>
          <a:bodyPr>
            <a:normAutofit fontScale="90000"/>
          </a:bodyPr>
          <a:lstStyle/>
          <a:p>
            <a:r>
              <a:rPr lang="en-US" dirty="0"/>
              <a:t>Criteria of a good algorithm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6" name="AutoShape 6" descr="A\cdot B{\text{ or }}A\;\&amp;\;B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8" name="AutoShape 8" descr="A\cdot B{\text{ or }}A\;\&amp;\;B"/>
          <p:cNvSpPr>
            <a:spLocks noChangeAspect="1" noChangeArrowheads="1"/>
          </p:cNvSpPr>
          <p:nvPr/>
        </p:nvSpPr>
        <p:spPr bwMode="auto">
          <a:xfrm>
            <a:off x="90757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9" name="AutoShape 10" descr="A\cdot B{\text{ or }}A\;\&amp;\;B"/>
          <p:cNvSpPr>
            <a:spLocks noChangeAspect="1" noChangeArrowheads="1"/>
          </p:cNvSpPr>
          <p:nvPr/>
        </p:nvSpPr>
        <p:spPr bwMode="auto">
          <a:xfrm>
            <a:off x="92281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556792"/>
            <a:ext cx="7920880" cy="504056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>
                <a:solidFill>
                  <a:schemeClr val="accent3"/>
                </a:solidFill>
              </a:rPr>
              <a:t>E.g.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Find a book entitled “wireless networks” </a:t>
            </a:r>
          </a:p>
          <a:p>
            <a:pPr lvl="1" algn="just" rtl="0"/>
            <a:endParaRPr lang="en-AU" sz="20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1014580" y="2204864"/>
            <a:ext cx="1296144" cy="3600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Case 1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>
            <a:off x="1662652" y="256490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11" name="مستطيل مستدير الزوايا 10"/>
          <p:cNvSpPr/>
          <p:nvPr/>
        </p:nvSpPr>
        <p:spPr>
          <a:xfrm>
            <a:off x="769528" y="2924944"/>
            <a:ext cx="1800200" cy="3600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Go to library</a:t>
            </a:r>
            <a:endParaRPr lang="ar-SA" dirty="0"/>
          </a:p>
        </p:txBody>
      </p:sp>
      <p:cxnSp>
        <p:nvCxnSpPr>
          <p:cNvPr id="12" name="رابط كسهم مستقيم 11"/>
          <p:cNvCxnSpPr/>
          <p:nvPr/>
        </p:nvCxnSpPr>
        <p:spPr>
          <a:xfrm>
            <a:off x="1669628" y="328498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14" name="مستطيل مستدير الزوايا 13"/>
          <p:cNvSpPr/>
          <p:nvPr/>
        </p:nvSpPr>
        <p:spPr>
          <a:xfrm>
            <a:off x="654540" y="3645024"/>
            <a:ext cx="2088232" cy="3600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Grape any book</a:t>
            </a:r>
            <a:endParaRPr lang="ar-SA" dirty="0"/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3765398" y="2204864"/>
            <a:ext cx="1296144" cy="3600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Case 2</a:t>
            </a:r>
            <a:endParaRPr lang="ar-SA" dirty="0"/>
          </a:p>
        </p:txBody>
      </p:sp>
      <p:cxnSp>
        <p:nvCxnSpPr>
          <p:cNvPr id="16" name="رابط كسهم مستقيم 15"/>
          <p:cNvCxnSpPr/>
          <p:nvPr/>
        </p:nvCxnSpPr>
        <p:spPr>
          <a:xfrm>
            <a:off x="4413470" y="256490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17" name="مستطيل مستدير الزوايا 16"/>
          <p:cNvSpPr/>
          <p:nvPr/>
        </p:nvSpPr>
        <p:spPr>
          <a:xfrm>
            <a:off x="3520346" y="2924944"/>
            <a:ext cx="1800200" cy="3600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Go to library</a:t>
            </a:r>
            <a:endParaRPr lang="ar-SA" dirty="0"/>
          </a:p>
        </p:txBody>
      </p:sp>
      <p:cxnSp>
        <p:nvCxnSpPr>
          <p:cNvPr id="18" name="رابط كسهم مستقيم 17"/>
          <p:cNvCxnSpPr/>
          <p:nvPr/>
        </p:nvCxnSpPr>
        <p:spPr>
          <a:xfrm>
            <a:off x="4420446" y="328498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19" name="مستطيل مستدير الزوايا 18"/>
          <p:cNvSpPr/>
          <p:nvPr/>
        </p:nvSpPr>
        <p:spPr>
          <a:xfrm>
            <a:off x="3405358" y="3645024"/>
            <a:ext cx="2088232" cy="36004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Start searching</a:t>
            </a:r>
            <a:endParaRPr lang="ar-SA" dirty="0"/>
          </a:p>
        </p:txBody>
      </p:sp>
      <p:cxnSp>
        <p:nvCxnSpPr>
          <p:cNvPr id="20" name="رابط كسهم مستقيم 19"/>
          <p:cNvCxnSpPr/>
          <p:nvPr/>
        </p:nvCxnSpPr>
        <p:spPr>
          <a:xfrm>
            <a:off x="4420446" y="400506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21" name="مستطيل مستدير الزوايا 20"/>
          <p:cNvSpPr/>
          <p:nvPr/>
        </p:nvSpPr>
        <p:spPr>
          <a:xfrm>
            <a:off x="3174820" y="4365104"/>
            <a:ext cx="2520280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600" dirty="0" smtClean="0"/>
              <a:t>Continue searching to end or find the book</a:t>
            </a:r>
            <a:endParaRPr lang="ar-SA" sz="1600" dirty="0"/>
          </a:p>
        </p:txBody>
      </p:sp>
      <p:sp>
        <p:nvSpPr>
          <p:cNvPr id="22" name="مستطيل مستدير الزوايا 21"/>
          <p:cNvSpPr/>
          <p:nvPr/>
        </p:nvSpPr>
        <p:spPr>
          <a:xfrm>
            <a:off x="6660232" y="2204864"/>
            <a:ext cx="1296144" cy="3600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Case 3</a:t>
            </a:r>
            <a:endParaRPr lang="ar-SA" dirty="0"/>
          </a:p>
        </p:txBody>
      </p:sp>
      <p:cxnSp>
        <p:nvCxnSpPr>
          <p:cNvPr id="23" name="رابط كسهم مستقيم 22"/>
          <p:cNvCxnSpPr/>
          <p:nvPr/>
        </p:nvCxnSpPr>
        <p:spPr>
          <a:xfrm>
            <a:off x="7308304" y="256490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24" name="مستطيل مستدير الزوايا 23"/>
          <p:cNvSpPr/>
          <p:nvPr/>
        </p:nvSpPr>
        <p:spPr>
          <a:xfrm>
            <a:off x="6415180" y="2924944"/>
            <a:ext cx="1800200" cy="3600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Go to library</a:t>
            </a:r>
            <a:endParaRPr lang="ar-SA" dirty="0"/>
          </a:p>
        </p:txBody>
      </p:sp>
      <p:cxnSp>
        <p:nvCxnSpPr>
          <p:cNvPr id="25" name="رابط كسهم مستقيم 24"/>
          <p:cNvCxnSpPr/>
          <p:nvPr/>
        </p:nvCxnSpPr>
        <p:spPr>
          <a:xfrm>
            <a:off x="7315280" y="328498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26" name="مستطيل مستدير الزوايا 25"/>
          <p:cNvSpPr/>
          <p:nvPr/>
        </p:nvSpPr>
        <p:spPr>
          <a:xfrm>
            <a:off x="6300192" y="3645024"/>
            <a:ext cx="2088232" cy="3600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Identify subject</a:t>
            </a:r>
            <a:endParaRPr lang="ar-SA" dirty="0"/>
          </a:p>
        </p:txBody>
      </p:sp>
      <p:cxnSp>
        <p:nvCxnSpPr>
          <p:cNvPr id="27" name="رابط كسهم مستقيم 26"/>
          <p:cNvCxnSpPr/>
          <p:nvPr/>
        </p:nvCxnSpPr>
        <p:spPr>
          <a:xfrm>
            <a:off x="7315280" y="400506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28" name="مستطيل مستدير الزوايا 27"/>
          <p:cNvSpPr/>
          <p:nvPr/>
        </p:nvSpPr>
        <p:spPr>
          <a:xfrm>
            <a:off x="6300192" y="4365104"/>
            <a:ext cx="2088232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Locate subject shelves</a:t>
            </a:r>
            <a:endParaRPr lang="ar-SA" dirty="0"/>
          </a:p>
        </p:txBody>
      </p:sp>
      <p:cxnSp>
        <p:nvCxnSpPr>
          <p:cNvPr id="29" name="رابط كسهم مستقيم 28"/>
          <p:cNvCxnSpPr/>
          <p:nvPr/>
        </p:nvCxnSpPr>
        <p:spPr>
          <a:xfrm>
            <a:off x="7300766" y="4955682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30" name="مستطيل مستدير الزوايا 29"/>
          <p:cNvSpPr/>
          <p:nvPr/>
        </p:nvSpPr>
        <p:spPr>
          <a:xfrm>
            <a:off x="6285678" y="5315722"/>
            <a:ext cx="2088232" cy="36004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Start searching</a:t>
            </a:r>
            <a:endParaRPr lang="ar-SA" dirty="0"/>
          </a:p>
        </p:txBody>
      </p:sp>
      <p:cxnSp>
        <p:nvCxnSpPr>
          <p:cNvPr id="32" name="رابط كسهم مستقيم 31"/>
          <p:cNvCxnSpPr/>
          <p:nvPr/>
        </p:nvCxnSpPr>
        <p:spPr>
          <a:xfrm flipH="1" flipV="1">
            <a:off x="1662652" y="5474252"/>
            <a:ext cx="6976" cy="48954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3" name="مربع نص 32"/>
          <p:cNvSpPr txBox="1"/>
          <p:nvPr/>
        </p:nvSpPr>
        <p:spPr>
          <a:xfrm>
            <a:off x="482058" y="6026510"/>
            <a:ext cx="24052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Correctness matter</a:t>
            </a:r>
            <a:endParaRPr lang="ar-SA" dirty="0">
              <a:solidFill>
                <a:schemeClr val="accent3"/>
              </a:solidFill>
            </a:endParaRPr>
          </a:p>
        </p:txBody>
      </p:sp>
      <p:cxnSp>
        <p:nvCxnSpPr>
          <p:cNvPr id="34" name="رابط كسهم مستقيم 33"/>
          <p:cNvCxnSpPr/>
          <p:nvPr/>
        </p:nvCxnSpPr>
        <p:spPr>
          <a:xfrm flipH="1" flipV="1">
            <a:off x="4441936" y="5466998"/>
            <a:ext cx="6976" cy="48954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5" name="مربع نص 34"/>
          <p:cNvSpPr txBox="1"/>
          <p:nvPr/>
        </p:nvSpPr>
        <p:spPr>
          <a:xfrm>
            <a:off x="3088860" y="6019256"/>
            <a:ext cx="27363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Effectiveness matter</a:t>
            </a:r>
            <a:endParaRPr lang="ar-SA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22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4" grpId="0" animBg="1"/>
      <p:bldP spid="15" grpId="0" animBg="1"/>
      <p:bldP spid="17" grpId="0" animBg="1"/>
      <p:bldP spid="19" grpId="0" animBg="1"/>
      <p:bldP spid="21" grpId="0" animBg="1"/>
      <p:bldP spid="22" grpId="0" animBg="1"/>
      <p:bldP spid="24" grpId="0" animBg="1"/>
      <p:bldP spid="26" grpId="0" animBg="1"/>
      <p:bldP spid="28" grpId="0" animBg="1"/>
      <p:bldP spid="30" grpId="0" animBg="1"/>
      <p:bldP spid="33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representation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 smtClean="0"/>
              <a:t>An algorithm can be represented using </a:t>
            </a:r>
            <a:r>
              <a:rPr lang="en-US" dirty="0" smtClean="0">
                <a:solidFill>
                  <a:schemeClr val="accent2"/>
                </a:solidFill>
              </a:rPr>
              <a:t>flowchart</a:t>
            </a:r>
            <a:r>
              <a:rPr lang="en-US" dirty="0" smtClean="0"/>
              <a:t>. Flowchart is a </a:t>
            </a:r>
            <a:r>
              <a:rPr lang="en-US" dirty="0"/>
              <a:t>type of diagram that represents </a:t>
            </a:r>
            <a:r>
              <a:rPr lang="en-US" dirty="0" smtClean="0"/>
              <a:t>workflow</a:t>
            </a:r>
            <a:r>
              <a:rPr lang="en-US" dirty="0"/>
              <a:t> or </a:t>
            </a:r>
            <a:r>
              <a:rPr lang="en-US" dirty="0" smtClean="0"/>
              <a:t>process. </a:t>
            </a:r>
            <a:r>
              <a:rPr lang="en-US" dirty="0"/>
              <a:t> </a:t>
            </a:r>
            <a:endParaRPr lang="en-US" dirty="0" smtClean="0"/>
          </a:p>
          <a:p>
            <a:pPr algn="just" rtl="0"/>
            <a:r>
              <a:rPr lang="en-US" dirty="0">
                <a:solidFill>
                  <a:schemeClr val="accent2"/>
                </a:solidFill>
              </a:rPr>
              <a:t>UML</a:t>
            </a:r>
            <a:r>
              <a:rPr lang="en-US" dirty="0"/>
              <a:t> (</a:t>
            </a:r>
            <a:r>
              <a:rPr lang="en-US" altLang="ar-SA" dirty="0"/>
              <a:t>Unified Modeling Language</a:t>
            </a:r>
            <a:r>
              <a:rPr lang="en-US" altLang="ar-SA" dirty="0" smtClean="0"/>
              <a:t>) &amp; </a:t>
            </a:r>
            <a:r>
              <a:rPr lang="en-US" altLang="ar-SA" dirty="0" smtClean="0">
                <a:solidFill>
                  <a:schemeClr val="accent2"/>
                </a:solidFill>
              </a:rPr>
              <a:t>pseudocode</a:t>
            </a:r>
            <a:r>
              <a:rPr lang="en-US" altLang="ar-SA" dirty="0" smtClean="0"/>
              <a:t> </a:t>
            </a:r>
            <a:r>
              <a:rPr lang="en-US" altLang="ar-SA" dirty="0"/>
              <a:t>can be used for the same purpose.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3647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5929</TotalTime>
  <Words>382</Words>
  <Application>Microsoft Office PowerPoint</Application>
  <PresentationFormat>On-screen Show (4:3)</PresentationFormat>
  <Paragraphs>120</Paragraphs>
  <Slides>12</Slides>
  <Notes>6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أوستن</vt:lpstr>
      <vt:lpstr>Algorithms </vt:lpstr>
      <vt:lpstr>PowerPoint Presentation</vt:lpstr>
      <vt:lpstr>Getting Started </vt:lpstr>
      <vt:lpstr>Getting Started </vt:lpstr>
      <vt:lpstr>Getting Started </vt:lpstr>
      <vt:lpstr>Definition </vt:lpstr>
      <vt:lpstr>Criteria of a good algorithm </vt:lpstr>
      <vt:lpstr>Criteria of a good algorithm </vt:lpstr>
      <vt:lpstr>Algorithm representation </vt:lpstr>
      <vt:lpstr>Algorithm representation </vt:lpstr>
      <vt:lpstr>Algorithm representation </vt:lpstr>
      <vt:lpstr>Student Tasks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Numbering Systems</dc:title>
  <dc:creator>owner</dc:creator>
  <cp:lastModifiedBy>owner</cp:lastModifiedBy>
  <cp:revision>278</cp:revision>
  <dcterms:created xsi:type="dcterms:W3CDTF">2016-10-01T20:44:39Z</dcterms:created>
  <dcterms:modified xsi:type="dcterms:W3CDTF">2017-12-18T20:28:54Z</dcterms:modified>
</cp:coreProperties>
</file>