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notesMasterIdLst>
    <p:notesMasterId r:id="rId63"/>
  </p:notesMasterIdLst>
  <p:sldIdLst>
    <p:sldId id="256" r:id="rId2"/>
    <p:sldId id="259" r:id="rId3"/>
    <p:sldId id="260" r:id="rId4"/>
    <p:sldId id="261" r:id="rId5"/>
    <p:sldId id="264" r:id="rId6"/>
    <p:sldId id="265" r:id="rId7"/>
    <p:sldId id="268" r:id="rId8"/>
    <p:sldId id="266" r:id="rId9"/>
    <p:sldId id="267" r:id="rId10"/>
    <p:sldId id="302" r:id="rId11"/>
    <p:sldId id="269" r:id="rId12"/>
    <p:sldId id="270" r:id="rId13"/>
    <p:sldId id="277" r:id="rId14"/>
    <p:sldId id="278" r:id="rId15"/>
    <p:sldId id="272" r:id="rId16"/>
    <p:sldId id="275" r:id="rId17"/>
    <p:sldId id="279" r:id="rId18"/>
    <p:sldId id="282" r:id="rId19"/>
    <p:sldId id="336" r:id="rId20"/>
    <p:sldId id="283" r:id="rId21"/>
    <p:sldId id="289" r:id="rId22"/>
    <p:sldId id="290" r:id="rId23"/>
    <p:sldId id="291" r:id="rId24"/>
    <p:sldId id="298" r:id="rId25"/>
    <p:sldId id="299" r:id="rId26"/>
    <p:sldId id="301" r:id="rId27"/>
    <p:sldId id="292" r:id="rId28"/>
    <p:sldId id="300" r:id="rId29"/>
    <p:sldId id="303" r:id="rId30"/>
    <p:sldId id="304" r:id="rId31"/>
    <p:sldId id="311" r:id="rId32"/>
    <p:sldId id="312" r:id="rId33"/>
    <p:sldId id="313" r:id="rId34"/>
    <p:sldId id="314" r:id="rId35"/>
    <p:sldId id="316" r:id="rId36"/>
    <p:sldId id="317" r:id="rId37"/>
    <p:sldId id="362" r:id="rId38"/>
    <p:sldId id="306" r:id="rId39"/>
    <p:sldId id="310" r:id="rId40"/>
    <p:sldId id="322" r:id="rId41"/>
    <p:sldId id="321" r:id="rId42"/>
    <p:sldId id="330" r:id="rId43"/>
    <p:sldId id="354" r:id="rId44"/>
    <p:sldId id="329" r:id="rId45"/>
    <p:sldId id="331" r:id="rId46"/>
    <p:sldId id="327" r:id="rId47"/>
    <p:sldId id="332" r:id="rId48"/>
    <p:sldId id="357" r:id="rId49"/>
    <p:sldId id="307" r:id="rId50"/>
    <p:sldId id="309" r:id="rId51"/>
    <p:sldId id="305" r:id="rId52"/>
    <p:sldId id="308" r:id="rId53"/>
    <p:sldId id="333" r:id="rId54"/>
    <p:sldId id="335" r:id="rId55"/>
    <p:sldId id="334" r:id="rId56"/>
    <p:sldId id="361" r:id="rId57"/>
    <p:sldId id="360" r:id="rId58"/>
    <p:sldId id="355" r:id="rId59"/>
    <p:sldId id="328" r:id="rId60"/>
    <p:sldId id="359" r:id="rId61"/>
    <p:sldId id="358" r:id="rId6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3"/>
    <a:srgbClr val="B8B400"/>
    <a:srgbClr val="C7A1E3"/>
    <a:srgbClr val="97E4FF"/>
    <a:srgbClr val="3FCDFF"/>
    <a:srgbClr val="DFDA00"/>
    <a:srgbClr val="9A57CD"/>
    <a:srgbClr val="9954CC"/>
    <a:srgbClr val="A8A4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05" d="100"/>
          <a:sy n="105" d="100"/>
        </p:scale>
        <p:origin x="17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B2CF6B-0709-48C2-87EC-6FFB64C55D47}" type="doc">
      <dgm:prSet loTypeId="urn:microsoft.com/office/officeart/2008/layout/HorizontalMultiLevelHierarchy" loCatId="hierarchy" qsTypeId="urn:microsoft.com/office/officeart/2005/8/quickstyle/simple1" qsCatId="simple" csTypeId="urn:microsoft.com/office/officeart/2005/8/colors/accent2_1" csCatId="accent2" phldr="1"/>
      <dgm:spPr/>
      <dgm:t>
        <a:bodyPr/>
        <a:lstStyle/>
        <a:p>
          <a:pPr rtl="1"/>
          <a:endParaRPr lang="ar-SA"/>
        </a:p>
      </dgm:t>
    </dgm:pt>
    <dgm:pt modelId="{9EF9475E-FF02-4A94-82EE-761C689D3727}">
      <dgm:prSet phldrT="[Text]" custT="1"/>
      <dgm:spPr/>
      <dgm:t>
        <a:bodyPr/>
        <a:lstStyle/>
        <a:p>
          <a:pPr rtl="1"/>
          <a:r>
            <a:rPr lang="en-US" sz="2400" dirty="0">
              <a:latin typeface="+mj-lt"/>
            </a:rPr>
            <a:t>Data Representations</a:t>
          </a:r>
          <a:endParaRPr lang="ar-SA" sz="2400" dirty="0">
            <a:latin typeface="+mj-lt"/>
          </a:endParaRPr>
        </a:p>
      </dgm:t>
    </dgm:pt>
    <dgm:pt modelId="{410D3228-5815-4FA0-8902-72F23A5BD0B2}" type="parTrans" cxnId="{8BCF6994-4154-4F1D-B117-1F9746E5FCDF}">
      <dgm:prSet/>
      <dgm:spPr/>
      <dgm:t>
        <a:bodyPr/>
        <a:lstStyle/>
        <a:p>
          <a:pPr rtl="1"/>
          <a:endParaRPr lang="ar-SA">
            <a:latin typeface="+mj-lt"/>
          </a:endParaRPr>
        </a:p>
      </dgm:t>
    </dgm:pt>
    <dgm:pt modelId="{1FAE9749-D13A-41E6-AACA-209047ABB69E}" type="sibTrans" cxnId="{8BCF6994-4154-4F1D-B117-1F9746E5FCDF}">
      <dgm:prSet/>
      <dgm:spPr/>
      <dgm:t>
        <a:bodyPr/>
        <a:lstStyle/>
        <a:p>
          <a:pPr rtl="1"/>
          <a:endParaRPr lang="ar-SA">
            <a:latin typeface="+mj-lt"/>
          </a:endParaRPr>
        </a:p>
      </dgm:t>
    </dgm:pt>
    <dgm:pt modelId="{6A1E1EAE-8608-4FD7-B97B-00D74AF2D6FF}">
      <dgm:prSet phldrT="[Text]"/>
      <dgm:spPr/>
      <dgm:t>
        <a:bodyPr/>
        <a:lstStyle/>
        <a:p>
          <a:pPr rtl="1"/>
          <a:r>
            <a:rPr lang="en-US" b="1" dirty="0">
              <a:latin typeface="+mj-lt"/>
            </a:rPr>
            <a:t>Numbers</a:t>
          </a:r>
          <a:endParaRPr lang="ar-SA" b="1" dirty="0">
            <a:latin typeface="+mj-lt"/>
          </a:endParaRPr>
        </a:p>
      </dgm:t>
    </dgm:pt>
    <dgm:pt modelId="{B708133A-577B-4967-8E7A-DCD93C53AB34}" type="parTrans" cxnId="{3F0FA9F7-63A0-4BD3-BDC6-7DD975C88F54}">
      <dgm:prSet/>
      <dgm:spPr/>
      <dgm:t>
        <a:bodyPr/>
        <a:lstStyle/>
        <a:p>
          <a:pPr rtl="1"/>
          <a:endParaRPr lang="ar-SA">
            <a:latin typeface="+mj-lt"/>
          </a:endParaRPr>
        </a:p>
      </dgm:t>
    </dgm:pt>
    <dgm:pt modelId="{3A9B0B19-B1F9-4FF7-992D-B247BEC40B0E}" type="sibTrans" cxnId="{3F0FA9F7-63A0-4BD3-BDC6-7DD975C88F54}">
      <dgm:prSet/>
      <dgm:spPr/>
      <dgm:t>
        <a:bodyPr/>
        <a:lstStyle/>
        <a:p>
          <a:pPr rtl="1"/>
          <a:endParaRPr lang="ar-SA">
            <a:latin typeface="+mj-lt"/>
          </a:endParaRPr>
        </a:p>
      </dgm:t>
    </dgm:pt>
    <dgm:pt modelId="{4BD7786F-8E1E-46BE-B43A-1CE2FC8155EE}">
      <dgm:prSet phldrT="[Text]"/>
      <dgm:spPr/>
      <dgm:t>
        <a:bodyPr/>
        <a:lstStyle/>
        <a:p>
          <a:pPr rtl="1"/>
          <a:r>
            <a:rPr lang="en-US" b="1">
              <a:latin typeface="+mj-lt"/>
            </a:rPr>
            <a:t>Text</a:t>
          </a:r>
          <a:endParaRPr lang="ar-SA" b="1" dirty="0">
            <a:latin typeface="+mj-lt"/>
          </a:endParaRPr>
        </a:p>
      </dgm:t>
    </dgm:pt>
    <dgm:pt modelId="{BF215D5F-49DC-4213-9572-31911DA6562E}" type="parTrans" cxnId="{70D869A4-1030-4F56-9240-F0F473CE7211}">
      <dgm:prSet/>
      <dgm:spPr/>
      <dgm:t>
        <a:bodyPr/>
        <a:lstStyle/>
        <a:p>
          <a:pPr rtl="1"/>
          <a:endParaRPr lang="ar-SA">
            <a:latin typeface="+mj-lt"/>
          </a:endParaRPr>
        </a:p>
      </dgm:t>
    </dgm:pt>
    <dgm:pt modelId="{28DBEBAD-13A2-4215-AF8C-FE9830A24E6E}" type="sibTrans" cxnId="{70D869A4-1030-4F56-9240-F0F473CE7211}">
      <dgm:prSet/>
      <dgm:spPr/>
      <dgm:t>
        <a:bodyPr/>
        <a:lstStyle/>
        <a:p>
          <a:pPr rtl="1"/>
          <a:endParaRPr lang="ar-SA">
            <a:latin typeface="+mj-lt"/>
          </a:endParaRPr>
        </a:p>
      </dgm:t>
    </dgm:pt>
    <dgm:pt modelId="{B174413B-E2BE-4EF8-B724-6943E608B228}">
      <dgm:prSet phldrT="[Text]"/>
      <dgm:spPr/>
      <dgm:t>
        <a:bodyPr/>
        <a:lstStyle/>
        <a:p>
          <a:pPr rtl="1"/>
          <a:r>
            <a:rPr lang="en-US" b="1">
              <a:latin typeface="+mj-lt"/>
            </a:rPr>
            <a:t>Images</a:t>
          </a:r>
          <a:endParaRPr lang="ar-SA" b="1" dirty="0">
            <a:latin typeface="+mj-lt"/>
          </a:endParaRPr>
        </a:p>
      </dgm:t>
    </dgm:pt>
    <dgm:pt modelId="{451D6052-7F36-4C21-95B0-FC52225D6B02}" type="parTrans" cxnId="{5C98BB88-2360-41DD-9A92-AB35C0B99BA8}">
      <dgm:prSet/>
      <dgm:spPr/>
      <dgm:t>
        <a:bodyPr/>
        <a:lstStyle/>
        <a:p>
          <a:pPr rtl="1"/>
          <a:endParaRPr lang="ar-SA">
            <a:latin typeface="+mj-lt"/>
          </a:endParaRPr>
        </a:p>
      </dgm:t>
    </dgm:pt>
    <dgm:pt modelId="{BA1707AE-C315-42E7-8A85-DB8186C16DD4}" type="sibTrans" cxnId="{5C98BB88-2360-41DD-9A92-AB35C0B99BA8}">
      <dgm:prSet/>
      <dgm:spPr/>
      <dgm:t>
        <a:bodyPr/>
        <a:lstStyle/>
        <a:p>
          <a:pPr rtl="1"/>
          <a:endParaRPr lang="ar-SA">
            <a:latin typeface="+mj-lt"/>
          </a:endParaRPr>
        </a:p>
      </dgm:t>
    </dgm:pt>
    <dgm:pt modelId="{7DB95B7F-6368-4557-A9CE-5638C676E9E3}">
      <dgm:prSet/>
      <dgm:spPr/>
      <dgm:t>
        <a:bodyPr/>
        <a:lstStyle/>
        <a:p>
          <a:pPr rtl="1"/>
          <a:r>
            <a:rPr lang="en-US" dirty="0">
              <a:latin typeface="+mj-lt"/>
            </a:rPr>
            <a:t>Positive Integers</a:t>
          </a:r>
          <a:endParaRPr lang="ar-SA" dirty="0">
            <a:latin typeface="+mj-lt"/>
          </a:endParaRPr>
        </a:p>
      </dgm:t>
    </dgm:pt>
    <dgm:pt modelId="{E712E985-2B27-429B-ACDD-A0AE540B9B82}" type="parTrans" cxnId="{96111B0A-4993-41A4-AFF4-22D320461B0F}">
      <dgm:prSet/>
      <dgm:spPr/>
      <dgm:t>
        <a:bodyPr/>
        <a:lstStyle/>
        <a:p>
          <a:pPr rtl="1"/>
          <a:endParaRPr lang="ar-SA">
            <a:latin typeface="+mj-lt"/>
          </a:endParaRPr>
        </a:p>
      </dgm:t>
    </dgm:pt>
    <dgm:pt modelId="{1049C1E3-AC98-4419-920A-1D6AD9675545}" type="sibTrans" cxnId="{96111B0A-4993-41A4-AFF4-22D320461B0F}">
      <dgm:prSet/>
      <dgm:spPr/>
      <dgm:t>
        <a:bodyPr/>
        <a:lstStyle/>
        <a:p>
          <a:pPr rtl="1"/>
          <a:endParaRPr lang="ar-SA">
            <a:latin typeface="+mj-lt"/>
          </a:endParaRPr>
        </a:p>
      </dgm:t>
    </dgm:pt>
    <dgm:pt modelId="{F0C30481-6292-47C6-8AC1-949D1F0E3349}">
      <dgm:prSet/>
      <dgm:spPr/>
      <dgm:t>
        <a:bodyPr/>
        <a:lstStyle/>
        <a:p>
          <a:pPr rtl="1"/>
          <a:r>
            <a:rPr lang="en-US" dirty="0">
              <a:latin typeface="+mj-lt"/>
            </a:rPr>
            <a:t>Signed Integers</a:t>
          </a:r>
          <a:r>
            <a:rPr lang="ar-SA" dirty="0">
              <a:latin typeface="+mj-lt"/>
            </a:rPr>
            <a:t> </a:t>
          </a:r>
          <a:r>
            <a:rPr lang="en-US" dirty="0">
              <a:latin typeface="+mj-lt"/>
            </a:rPr>
            <a:t>(negatives)</a:t>
          </a:r>
          <a:endParaRPr lang="ar-SA" dirty="0">
            <a:latin typeface="+mj-lt"/>
          </a:endParaRPr>
        </a:p>
      </dgm:t>
    </dgm:pt>
    <dgm:pt modelId="{D9A3B62A-5B10-4038-9652-7240447D7CFA}" type="parTrans" cxnId="{1FA3A837-4CE1-40B0-92CB-55928428D6EE}">
      <dgm:prSet/>
      <dgm:spPr/>
      <dgm:t>
        <a:bodyPr/>
        <a:lstStyle/>
        <a:p>
          <a:pPr rtl="1"/>
          <a:endParaRPr lang="ar-SA">
            <a:latin typeface="+mj-lt"/>
          </a:endParaRPr>
        </a:p>
      </dgm:t>
    </dgm:pt>
    <dgm:pt modelId="{F7AA83D4-71ED-481C-8A44-C38334FE8272}" type="sibTrans" cxnId="{1FA3A837-4CE1-40B0-92CB-55928428D6EE}">
      <dgm:prSet/>
      <dgm:spPr/>
      <dgm:t>
        <a:bodyPr/>
        <a:lstStyle/>
        <a:p>
          <a:pPr rtl="1"/>
          <a:endParaRPr lang="ar-SA">
            <a:latin typeface="+mj-lt"/>
          </a:endParaRPr>
        </a:p>
      </dgm:t>
    </dgm:pt>
    <dgm:pt modelId="{1CA1463B-8DFD-4D8F-B408-BCB4B85A8EC2}">
      <dgm:prSet/>
      <dgm:spPr/>
      <dgm:t>
        <a:bodyPr/>
        <a:lstStyle/>
        <a:p>
          <a:pPr rtl="1"/>
          <a:r>
            <a:rPr lang="en-US" dirty="0">
              <a:latin typeface="+mj-lt"/>
            </a:rPr>
            <a:t>Reals (numbers with point)</a:t>
          </a:r>
          <a:endParaRPr lang="ar-SA" dirty="0">
            <a:latin typeface="+mj-lt"/>
          </a:endParaRPr>
        </a:p>
      </dgm:t>
    </dgm:pt>
    <dgm:pt modelId="{00DE36CE-C6FE-4BD9-978A-3E172CF9FB14}" type="parTrans" cxnId="{CE2A85F3-C8C7-4490-9C90-7AC248DAC0EC}">
      <dgm:prSet/>
      <dgm:spPr/>
      <dgm:t>
        <a:bodyPr/>
        <a:lstStyle/>
        <a:p>
          <a:pPr rtl="1"/>
          <a:endParaRPr lang="ar-SA">
            <a:latin typeface="+mj-lt"/>
          </a:endParaRPr>
        </a:p>
      </dgm:t>
    </dgm:pt>
    <dgm:pt modelId="{10E8975F-9AF8-4360-AB19-F2807EA03A98}" type="sibTrans" cxnId="{CE2A85F3-C8C7-4490-9C90-7AC248DAC0EC}">
      <dgm:prSet/>
      <dgm:spPr/>
      <dgm:t>
        <a:bodyPr/>
        <a:lstStyle/>
        <a:p>
          <a:pPr rtl="1"/>
          <a:endParaRPr lang="ar-SA">
            <a:latin typeface="+mj-lt"/>
          </a:endParaRPr>
        </a:p>
      </dgm:t>
    </dgm:pt>
    <dgm:pt modelId="{B477D40A-64AB-451F-AF71-90CA5AAA39C2}">
      <dgm:prSet/>
      <dgm:spPr/>
      <dgm:t>
        <a:bodyPr/>
        <a:lstStyle/>
        <a:p>
          <a:pPr rtl="1"/>
          <a:r>
            <a:rPr lang="en-US" b="1">
              <a:latin typeface="+mj-lt"/>
            </a:rPr>
            <a:t>Audio</a:t>
          </a:r>
          <a:endParaRPr lang="ar-SA" b="1" dirty="0">
            <a:latin typeface="+mj-lt"/>
          </a:endParaRPr>
        </a:p>
      </dgm:t>
    </dgm:pt>
    <dgm:pt modelId="{A2B50629-613A-48E7-A10C-41EF5BFDF7C3}" type="parTrans" cxnId="{4A63F7F0-F0FC-48C0-9198-5EE248C0029C}">
      <dgm:prSet/>
      <dgm:spPr/>
      <dgm:t>
        <a:bodyPr/>
        <a:lstStyle/>
        <a:p>
          <a:pPr rtl="1"/>
          <a:endParaRPr lang="ar-SA">
            <a:latin typeface="+mj-lt"/>
          </a:endParaRPr>
        </a:p>
      </dgm:t>
    </dgm:pt>
    <dgm:pt modelId="{658171E5-C8EA-4F98-A810-26DA1927ECA2}" type="sibTrans" cxnId="{4A63F7F0-F0FC-48C0-9198-5EE248C0029C}">
      <dgm:prSet/>
      <dgm:spPr/>
      <dgm:t>
        <a:bodyPr/>
        <a:lstStyle/>
        <a:p>
          <a:pPr rtl="1"/>
          <a:endParaRPr lang="ar-SA">
            <a:latin typeface="+mj-lt"/>
          </a:endParaRPr>
        </a:p>
      </dgm:t>
    </dgm:pt>
    <dgm:pt modelId="{83A03CA1-8EE8-4E2A-BF28-A94EF76549FE}">
      <dgm:prSet/>
      <dgm:spPr/>
      <dgm:t>
        <a:bodyPr/>
        <a:lstStyle/>
        <a:p>
          <a:pPr rtl="1"/>
          <a:r>
            <a:rPr lang="en-US" b="1" dirty="0">
              <a:latin typeface="+mj-lt"/>
            </a:rPr>
            <a:t>Video</a:t>
          </a:r>
          <a:endParaRPr lang="ar-SA" b="1" dirty="0">
            <a:latin typeface="+mj-lt"/>
          </a:endParaRPr>
        </a:p>
      </dgm:t>
    </dgm:pt>
    <dgm:pt modelId="{9905A49E-C3B3-4E25-AA55-09C79E8DCA2D}" type="parTrans" cxnId="{FDE02D7A-C8DF-4258-8AD5-79E61BEC57BF}">
      <dgm:prSet/>
      <dgm:spPr/>
      <dgm:t>
        <a:bodyPr/>
        <a:lstStyle/>
        <a:p>
          <a:pPr rtl="1"/>
          <a:endParaRPr lang="ar-SA">
            <a:latin typeface="+mj-lt"/>
          </a:endParaRPr>
        </a:p>
      </dgm:t>
    </dgm:pt>
    <dgm:pt modelId="{42F1667C-2D3C-438C-973E-2B12B09F2B63}" type="sibTrans" cxnId="{FDE02D7A-C8DF-4258-8AD5-79E61BEC57BF}">
      <dgm:prSet/>
      <dgm:spPr/>
      <dgm:t>
        <a:bodyPr/>
        <a:lstStyle/>
        <a:p>
          <a:pPr rtl="1"/>
          <a:endParaRPr lang="ar-SA">
            <a:latin typeface="+mj-lt"/>
          </a:endParaRPr>
        </a:p>
      </dgm:t>
    </dgm:pt>
    <dgm:pt modelId="{F660990E-1443-4DD8-BE5F-79F02156F989}">
      <dgm:prSet/>
      <dgm:spPr/>
      <dgm:t>
        <a:bodyPr/>
        <a:lstStyle/>
        <a:p>
          <a:pPr rtl="1"/>
          <a:r>
            <a:rPr lang="en-US" dirty="0">
              <a:latin typeface="+mj-lt"/>
            </a:rPr>
            <a:t>Direct binary representation</a:t>
          </a:r>
          <a:endParaRPr lang="ar-SA" dirty="0">
            <a:latin typeface="+mj-lt"/>
          </a:endParaRPr>
        </a:p>
      </dgm:t>
    </dgm:pt>
    <dgm:pt modelId="{33E96AE9-9DE8-4CF3-998B-C19E981BE8DE}" type="parTrans" cxnId="{58FE21BB-55B4-4627-8ADE-E2651AA90F42}">
      <dgm:prSet/>
      <dgm:spPr/>
      <dgm:t>
        <a:bodyPr/>
        <a:lstStyle/>
        <a:p>
          <a:pPr rtl="1"/>
          <a:endParaRPr lang="ar-SA">
            <a:latin typeface="+mj-lt"/>
          </a:endParaRPr>
        </a:p>
      </dgm:t>
    </dgm:pt>
    <dgm:pt modelId="{3D58665B-EE98-4800-BA35-19E5359DBEEC}" type="sibTrans" cxnId="{58FE21BB-55B4-4627-8ADE-E2651AA90F42}">
      <dgm:prSet/>
      <dgm:spPr/>
      <dgm:t>
        <a:bodyPr/>
        <a:lstStyle/>
        <a:p>
          <a:pPr rtl="1"/>
          <a:endParaRPr lang="ar-SA">
            <a:latin typeface="+mj-lt"/>
          </a:endParaRPr>
        </a:p>
      </dgm:t>
    </dgm:pt>
    <dgm:pt modelId="{0CA6E5F5-61A5-4F22-BED3-5413183CE47F}">
      <dgm:prSet/>
      <dgm:spPr/>
      <dgm:t>
        <a:bodyPr/>
        <a:lstStyle/>
        <a:p>
          <a:pPr rtl="1"/>
          <a:r>
            <a:rPr lang="en-US" dirty="0">
              <a:latin typeface="+mj-lt"/>
            </a:rPr>
            <a:t>Two's Complement</a:t>
          </a:r>
          <a:r>
            <a:rPr lang="en-US" altLang="en-US" dirty="0">
              <a:latin typeface="+mj-lt"/>
            </a:rPr>
            <a:t> format</a:t>
          </a:r>
          <a:endParaRPr lang="ar-SA" dirty="0">
            <a:latin typeface="+mj-lt"/>
          </a:endParaRPr>
        </a:p>
      </dgm:t>
    </dgm:pt>
    <dgm:pt modelId="{52F0ACAF-D702-4439-BED0-267BF5CA58DE}" type="parTrans" cxnId="{465A16EE-8A23-4A8B-A123-15A09B434BBA}">
      <dgm:prSet/>
      <dgm:spPr/>
      <dgm:t>
        <a:bodyPr/>
        <a:lstStyle/>
        <a:p>
          <a:pPr rtl="1"/>
          <a:endParaRPr lang="ar-SA">
            <a:latin typeface="+mj-lt"/>
          </a:endParaRPr>
        </a:p>
      </dgm:t>
    </dgm:pt>
    <dgm:pt modelId="{560EB0FB-8B32-4CFE-A08E-1BCC163F4A14}" type="sibTrans" cxnId="{465A16EE-8A23-4A8B-A123-15A09B434BBA}">
      <dgm:prSet/>
      <dgm:spPr/>
      <dgm:t>
        <a:bodyPr/>
        <a:lstStyle/>
        <a:p>
          <a:pPr rtl="1"/>
          <a:endParaRPr lang="ar-SA">
            <a:latin typeface="+mj-lt"/>
          </a:endParaRPr>
        </a:p>
      </dgm:t>
    </dgm:pt>
    <dgm:pt modelId="{9BB724F6-E906-47D7-9EF0-F4FC3788BBAA}">
      <dgm:prSet/>
      <dgm:spPr/>
      <dgm:t>
        <a:bodyPr/>
        <a:lstStyle/>
        <a:p>
          <a:pPr rtl="1"/>
          <a:r>
            <a:rPr lang="en-US" altLang="en-US" dirty="0">
              <a:latin typeface="+mj-lt"/>
            </a:rPr>
            <a:t>Sign-and-Magnitude format</a:t>
          </a:r>
          <a:endParaRPr lang="ar-SA" dirty="0">
            <a:latin typeface="+mj-lt"/>
          </a:endParaRPr>
        </a:p>
      </dgm:t>
    </dgm:pt>
    <dgm:pt modelId="{A306A303-1CE0-46AC-810B-AB9F05A9215F}" type="parTrans" cxnId="{3E1012E2-195D-4E93-A3DC-AEC7DE69DF69}">
      <dgm:prSet/>
      <dgm:spPr/>
      <dgm:t>
        <a:bodyPr/>
        <a:lstStyle/>
        <a:p>
          <a:pPr rtl="1"/>
          <a:endParaRPr lang="ar-SA">
            <a:latin typeface="+mj-lt"/>
          </a:endParaRPr>
        </a:p>
      </dgm:t>
    </dgm:pt>
    <dgm:pt modelId="{1151D6C7-6821-406E-BF87-B04B712EC95B}" type="sibTrans" cxnId="{3E1012E2-195D-4E93-A3DC-AEC7DE69DF69}">
      <dgm:prSet/>
      <dgm:spPr/>
      <dgm:t>
        <a:bodyPr/>
        <a:lstStyle/>
        <a:p>
          <a:pPr rtl="1"/>
          <a:endParaRPr lang="ar-SA">
            <a:latin typeface="+mj-lt"/>
          </a:endParaRPr>
        </a:p>
      </dgm:t>
    </dgm:pt>
    <dgm:pt modelId="{F5E3C57A-61E1-4CC2-80E6-ED5DE6659AE4}">
      <dgm:prSet/>
      <dgm:spPr/>
      <dgm:t>
        <a:bodyPr/>
        <a:lstStyle/>
        <a:p>
          <a:pPr rtl="1"/>
          <a:r>
            <a:rPr lang="en-US" dirty="0">
              <a:latin typeface="+mj-lt"/>
            </a:rPr>
            <a:t>Fixed-point representation</a:t>
          </a:r>
          <a:endParaRPr lang="ar-SA" dirty="0">
            <a:latin typeface="+mj-lt"/>
          </a:endParaRPr>
        </a:p>
      </dgm:t>
    </dgm:pt>
    <dgm:pt modelId="{05593519-63A4-4EE5-A07F-645D8DD91149}" type="parTrans" cxnId="{8067E48E-BD5C-40E3-9687-ED25FA555F01}">
      <dgm:prSet/>
      <dgm:spPr/>
      <dgm:t>
        <a:bodyPr/>
        <a:lstStyle/>
        <a:p>
          <a:pPr rtl="1"/>
          <a:endParaRPr lang="ar-SA">
            <a:latin typeface="+mj-lt"/>
          </a:endParaRPr>
        </a:p>
      </dgm:t>
    </dgm:pt>
    <dgm:pt modelId="{E50C2341-94C6-4904-87EC-EB94C04E8BFB}" type="sibTrans" cxnId="{8067E48E-BD5C-40E3-9687-ED25FA555F01}">
      <dgm:prSet/>
      <dgm:spPr/>
      <dgm:t>
        <a:bodyPr/>
        <a:lstStyle/>
        <a:p>
          <a:pPr rtl="1"/>
          <a:endParaRPr lang="ar-SA">
            <a:latin typeface="+mj-lt"/>
          </a:endParaRPr>
        </a:p>
      </dgm:t>
    </dgm:pt>
    <dgm:pt modelId="{D2B33CEE-C914-48A0-B57B-0975D02CEDA0}">
      <dgm:prSet/>
      <dgm:spPr/>
      <dgm:t>
        <a:bodyPr/>
        <a:lstStyle/>
        <a:p>
          <a:pPr rtl="1"/>
          <a:r>
            <a:rPr lang="en-US" altLang="en-US">
              <a:latin typeface="+mj-lt"/>
            </a:rPr>
            <a:t>Floating-point representation </a:t>
          </a:r>
          <a:endParaRPr lang="ar-SA" dirty="0">
            <a:latin typeface="+mj-lt"/>
          </a:endParaRPr>
        </a:p>
      </dgm:t>
    </dgm:pt>
    <dgm:pt modelId="{277AC9CB-EBD9-4630-8C1C-F3E69142D689}" type="parTrans" cxnId="{0CC4919C-7D3B-48A3-8451-AFC5EEC2457C}">
      <dgm:prSet/>
      <dgm:spPr/>
      <dgm:t>
        <a:bodyPr/>
        <a:lstStyle/>
        <a:p>
          <a:pPr rtl="1"/>
          <a:endParaRPr lang="ar-SA">
            <a:latin typeface="+mj-lt"/>
          </a:endParaRPr>
        </a:p>
      </dgm:t>
    </dgm:pt>
    <dgm:pt modelId="{449CE42E-14DE-4023-BACD-2959A8221F55}" type="sibTrans" cxnId="{0CC4919C-7D3B-48A3-8451-AFC5EEC2457C}">
      <dgm:prSet/>
      <dgm:spPr/>
      <dgm:t>
        <a:bodyPr/>
        <a:lstStyle/>
        <a:p>
          <a:pPr rtl="1"/>
          <a:endParaRPr lang="ar-SA">
            <a:latin typeface="+mj-lt"/>
          </a:endParaRPr>
        </a:p>
      </dgm:t>
    </dgm:pt>
    <dgm:pt modelId="{F1CF7E9E-E1A1-4E0F-937A-5DE178C2CA15}">
      <dgm:prSet/>
      <dgm:spPr/>
      <dgm:t>
        <a:bodyPr/>
        <a:lstStyle/>
        <a:p>
          <a:pPr rtl="1"/>
          <a:r>
            <a:rPr lang="en-US" dirty="0">
              <a:latin typeface="+mj-lt"/>
            </a:rPr>
            <a:t>ASCII</a:t>
          </a:r>
          <a:endParaRPr lang="ar-SA" dirty="0">
            <a:latin typeface="+mj-lt"/>
          </a:endParaRPr>
        </a:p>
      </dgm:t>
    </dgm:pt>
    <dgm:pt modelId="{FB2505CE-771B-4BA6-A3F3-F832578A8D72}" type="parTrans" cxnId="{DE168924-1980-4159-85F6-0D9C80598CE5}">
      <dgm:prSet/>
      <dgm:spPr/>
      <dgm:t>
        <a:bodyPr/>
        <a:lstStyle/>
        <a:p>
          <a:pPr rtl="1"/>
          <a:endParaRPr lang="ar-SA">
            <a:latin typeface="+mj-lt"/>
          </a:endParaRPr>
        </a:p>
      </dgm:t>
    </dgm:pt>
    <dgm:pt modelId="{D5F618D3-54E5-4D93-9BB7-2CB0D6142791}" type="sibTrans" cxnId="{DE168924-1980-4159-85F6-0D9C80598CE5}">
      <dgm:prSet/>
      <dgm:spPr/>
      <dgm:t>
        <a:bodyPr/>
        <a:lstStyle/>
        <a:p>
          <a:pPr rtl="1"/>
          <a:endParaRPr lang="ar-SA">
            <a:latin typeface="+mj-lt"/>
          </a:endParaRPr>
        </a:p>
      </dgm:t>
    </dgm:pt>
    <dgm:pt modelId="{F1D36890-4990-4019-AB4E-391B22EEAA69}">
      <dgm:prSet/>
      <dgm:spPr/>
      <dgm:t>
        <a:bodyPr/>
        <a:lstStyle/>
        <a:p>
          <a:pPr rtl="1"/>
          <a:r>
            <a:rPr lang="en-US" dirty="0">
              <a:latin typeface="+mj-lt"/>
            </a:rPr>
            <a:t>Unicode</a:t>
          </a:r>
          <a:endParaRPr lang="ar-SA" dirty="0">
            <a:latin typeface="+mj-lt"/>
          </a:endParaRPr>
        </a:p>
      </dgm:t>
    </dgm:pt>
    <dgm:pt modelId="{EA54E155-48D3-4FA5-A225-D7E3441ED1B6}" type="parTrans" cxnId="{6BD3FD87-4631-4EDB-8909-5127915D247F}">
      <dgm:prSet/>
      <dgm:spPr/>
      <dgm:t>
        <a:bodyPr/>
        <a:lstStyle/>
        <a:p>
          <a:pPr rtl="1"/>
          <a:endParaRPr lang="ar-SA">
            <a:latin typeface="+mj-lt"/>
          </a:endParaRPr>
        </a:p>
      </dgm:t>
    </dgm:pt>
    <dgm:pt modelId="{B4D3C620-76A0-480E-81A5-9CBA57076551}" type="sibTrans" cxnId="{6BD3FD87-4631-4EDB-8909-5127915D247F}">
      <dgm:prSet/>
      <dgm:spPr/>
      <dgm:t>
        <a:bodyPr/>
        <a:lstStyle/>
        <a:p>
          <a:pPr rtl="1"/>
          <a:endParaRPr lang="ar-SA">
            <a:latin typeface="+mj-lt"/>
          </a:endParaRPr>
        </a:p>
      </dgm:t>
    </dgm:pt>
    <dgm:pt modelId="{617CB3A7-E1F9-42B5-8920-2783A95268E5}">
      <dgm:prSet/>
      <dgm:spPr/>
      <dgm:t>
        <a:bodyPr/>
        <a:lstStyle/>
        <a:p>
          <a:pPr rtl="1"/>
          <a:r>
            <a:rPr lang="en-US" dirty="0">
              <a:latin typeface="+mj-lt"/>
            </a:rPr>
            <a:t>UTF-8</a:t>
          </a:r>
          <a:endParaRPr lang="ar-SA" dirty="0">
            <a:latin typeface="+mj-lt"/>
          </a:endParaRPr>
        </a:p>
      </dgm:t>
    </dgm:pt>
    <dgm:pt modelId="{453F960B-158D-455C-9484-D72AA9844D88}" type="parTrans" cxnId="{EFAA06C9-0B51-4EAF-820A-03A1E8604EB1}">
      <dgm:prSet/>
      <dgm:spPr/>
      <dgm:t>
        <a:bodyPr/>
        <a:lstStyle/>
        <a:p>
          <a:pPr rtl="1"/>
          <a:endParaRPr lang="ar-SA">
            <a:latin typeface="+mj-lt"/>
          </a:endParaRPr>
        </a:p>
      </dgm:t>
    </dgm:pt>
    <dgm:pt modelId="{DC5EAC21-DFD4-4A8A-8358-8CE01AA6B5CE}" type="sibTrans" cxnId="{EFAA06C9-0B51-4EAF-820A-03A1E8604EB1}">
      <dgm:prSet/>
      <dgm:spPr/>
      <dgm:t>
        <a:bodyPr/>
        <a:lstStyle/>
        <a:p>
          <a:pPr rtl="1"/>
          <a:endParaRPr lang="ar-SA">
            <a:latin typeface="+mj-lt"/>
          </a:endParaRPr>
        </a:p>
      </dgm:t>
    </dgm:pt>
    <dgm:pt modelId="{44D019EA-DF5D-4770-82F6-05B3DD47257B}">
      <dgm:prSet/>
      <dgm:spPr/>
      <dgm:t>
        <a:bodyPr/>
        <a:lstStyle/>
        <a:p>
          <a:pPr rtl="1"/>
          <a:r>
            <a:rPr lang="en-US" dirty="0">
              <a:latin typeface="+mj-lt"/>
            </a:rPr>
            <a:t>UTF-16</a:t>
          </a:r>
          <a:endParaRPr lang="ar-SA" dirty="0">
            <a:latin typeface="+mj-lt"/>
          </a:endParaRPr>
        </a:p>
      </dgm:t>
    </dgm:pt>
    <dgm:pt modelId="{6EDF0FBC-4AE1-4F35-A82E-F88475D33E6B}" type="parTrans" cxnId="{604BFB7C-2691-406F-BAB7-FB65A5DEF8AC}">
      <dgm:prSet/>
      <dgm:spPr/>
      <dgm:t>
        <a:bodyPr/>
        <a:lstStyle/>
        <a:p>
          <a:pPr rtl="1"/>
          <a:endParaRPr lang="ar-SA">
            <a:latin typeface="+mj-lt"/>
          </a:endParaRPr>
        </a:p>
      </dgm:t>
    </dgm:pt>
    <dgm:pt modelId="{662B9AB6-9E94-4D1B-99BA-A8658ED650DF}" type="sibTrans" cxnId="{604BFB7C-2691-406F-BAB7-FB65A5DEF8AC}">
      <dgm:prSet/>
      <dgm:spPr/>
      <dgm:t>
        <a:bodyPr/>
        <a:lstStyle/>
        <a:p>
          <a:pPr rtl="1"/>
          <a:endParaRPr lang="ar-SA">
            <a:latin typeface="+mj-lt"/>
          </a:endParaRPr>
        </a:p>
      </dgm:t>
    </dgm:pt>
    <dgm:pt modelId="{BB90EBC0-A517-4645-AEC1-D0E2B2B49A4D}">
      <dgm:prSet/>
      <dgm:spPr/>
      <dgm:t>
        <a:bodyPr/>
        <a:lstStyle/>
        <a:p>
          <a:pPr rtl="1"/>
          <a:r>
            <a:rPr lang="en-US" dirty="0">
              <a:latin typeface="+mj-lt"/>
            </a:rPr>
            <a:t>UTF-32</a:t>
          </a:r>
          <a:endParaRPr lang="ar-SA" dirty="0">
            <a:latin typeface="+mj-lt"/>
          </a:endParaRPr>
        </a:p>
      </dgm:t>
    </dgm:pt>
    <dgm:pt modelId="{F5B6CD8B-E4AA-4A7E-A6CE-2E406A991B17}" type="parTrans" cxnId="{795B920B-AC50-4E58-9D7C-73F4218F3A78}">
      <dgm:prSet/>
      <dgm:spPr/>
      <dgm:t>
        <a:bodyPr/>
        <a:lstStyle/>
        <a:p>
          <a:pPr rtl="1"/>
          <a:endParaRPr lang="ar-SA">
            <a:latin typeface="+mj-lt"/>
          </a:endParaRPr>
        </a:p>
      </dgm:t>
    </dgm:pt>
    <dgm:pt modelId="{9F2084D1-D21E-4A06-8550-DE9317A22EAC}" type="sibTrans" cxnId="{795B920B-AC50-4E58-9D7C-73F4218F3A78}">
      <dgm:prSet/>
      <dgm:spPr/>
      <dgm:t>
        <a:bodyPr/>
        <a:lstStyle/>
        <a:p>
          <a:pPr rtl="1"/>
          <a:endParaRPr lang="ar-SA">
            <a:latin typeface="+mj-lt"/>
          </a:endParaRPr>
        </a:p>
      </dgm:t>
    </dgm:pt>
    <dgm:pt modelId="{1267EB63-E46D-498F-98CA-C2D781A4E2FE}">
      <dgm:prSet/>
      <dgm:spPr/>
      <dgm:t>
        <a:bodyPr/>
        <a:lstStyle/>
        <a:p>
          <a:pPr rtl="1"/>
          <a:r>
            <a:rPr lang="en-US" dirty="0">
              <a:latin typeface="+mj-lt"/>
            </a:rPr>
            <a:t>For English only</a:t>
          </a:r>
          <a:endParaRPr lang="ar-SA" dirty="0">
            <a:latin typeface="+mj-lt"/>
          </a:endParaRPr>
        </a:p>
      </dgm:t>
    </dgm:pt>
    <dgm:pt modelId="{A69988BE-C970-4C95-B7AE-6B207205A9EC}" type="parTrans" cxnId="{78CDD897-6A30-4144-8198-7392EF402E5F}">
      <dgm:prSet/>
      <dgm:spPr/>
      <dgm:t>
        <a:bodyPr/>
        <a:lstStyle/>
        <a:p>
          <a:pPr rtl="1"/>
          <a:endParaRPr lang="ar-SA">
            <a:latin typeface="+mj-lt"/>
          </a:endParaRPr>
        </a:p>
      </dgm:t>
    </dgm:pt>
    <dgm:pt modelId="{8C8E18CC-3AAC-4D9D-9349-A1C4F3FAFD21}" type="sibTrans" cxnId="{78CDD897-6A30-4144-8198-7392EF402E5F}">
      <dgm:prSet/>
      <dgm:spPr/>
      <dgm:t>
        <a:bodyPr/>
        <a:lstStyle/>
        <a:p>
          <a:pPr rtl="1"/>
          <a:endParaRPr lang="ar-SA">
            <a:latin typeface="+mj-lt"/>
          </a:endParaRPr>
        </a:p>
      </dgm:t>
    </dgm:pt>
    <dgm:pt modelId="{90DC95D2-F0AD-4E16-97E6-9F20302A2317}">
      <dgm:prSet/>
      <dgm:spPr/>
      <dgm:t>
        <a:bodyPr/>
        <a:lstStyle/>
        <a:p>
          <a:pPr rtl="1"/>
          <a:r>
            <a:rPr lang="en-US" dirty="0">
              <a:latin typeface="+mj-lt"/>
            </a:rPr>
            <a:t>Raster (Bitmap)</a:t>
          </a:r>
          <a:endParaRPr lang="ar-SA" dirty="0">
            <a:latin typeface="+mj-lt"/>
          </a:endParaRPr>
        </a:p>
      </dgm:t>
    </dgm:pt>
    <dgm:pt modelId="{1144B75B-9387-44F7-A00E-943C74477D10}" type="parTrans" cxnId="{19CA8FC8-93AB-44A9-A62F-A5D4EC44ABFC}">
      <dgm:prSet/>
      <dgm:spPr/>
      <dgm:t>
        <a:bodyPr/>
        <a:lstStyle/>
        <a:p>
          <a:pPr rtl="1"/>
          <a:endParaRPr lang="ar-SA">
            <a:latin typeface="+mj-lt"/>
          </a:endParaRPr>
        </a:p>
      </dgm:t>
    </dgm:pt>
    <dgm:pt modelId="{AE31D2B3-4E50-4B49-BB1F-89C90B88C903}" type="sibTrans" cxnId="{19CA8FC8-93AB-44A9-A62F-A5D4EC44ABFC}">
      <dgm:prSet/>
      <dgm:spPr/>
      <dgm:t>
        <a:bodyPr/>
        <a:lstStyle/>
        <a:p>
          <a:pPr rtl="1"/>
          <a:endParaRPr lang="ar-SA">
            <a:latin typeface="+mj-lt"/>
          </a:endParaRPr>
        </a:p>
      </dgm:t>
    </dgm:pt>
    <dgm:pt modelId="{D0AD553E-F5F5-44F5-B458-B943EC648421}">
      <dgm:prSet/>
      <dgm:spPr/>
      <dgm:t>
        <a:bodyPr/>
        <a:lstStyle/>
        <a:p>
          <a:pPr rtl="1"/>
          <a:r>
            <a:rPr lang="en-US" dirty="0">
              <a:latin typeface="+mj-lt"/>
            </a:rPr>
            <a:t>Vector</a:t>
          </a:r>
          <a:endParaRPr lang="ar-SA" dirty="0">
            <a:latin typeface="+mj-lt"/>
          </a:endParaRPr>
        </a:p>
      </dgm:t>
    </dgm:pt>
    <dgm:pt modelId="{C0BDE202-9901-446A-BFD1-1776E737EFDD}" type="parTrans" cxnId="{DF939028-721C-4895-9E87-BD8354A67418}">
      <dgm:prSet/>
      <dgm:spPr/>
      <dgm:t>
        <a:bodyPr/>
        <a:lstStyle/>
        <a:p>
          <a:pPr rtl="1"/>
          <a:endParaRPr lang="ar-SA">
            <a:latin typeface="+mj-lt"/>
          </a:endParaRPr>
        </a:p>
      </dgm:t>
    </dgm:pt>
    <dgm:pt modelId="{3C812250-5A73-4A40-B5E1-CF1C9F8057F8}" type="sibTrans" cxnId="{DF939028-721C-4895-9E87-BD8354A67418}">
      <dgm:prSet/>
      <dgm:spPr/>
      <dgm:t>
        <a:bodyPr/>
        <a:lstStyle/>
        <a:p>
          <a:pPr rtl="1"/>
          <a:endParaRPr lang="ar-SA">
            <a:latin typeface="+mj-lt"/>
          </a:endParaRPr>
        </a:p>
      </dgm:t>
    </dgm:pt>
    <dgm:pt modelId="{22363B8B-FF4B-4883-892A-D19C561442C6}">
      <dgm:prSet/>
      <dgm:spPr/>
      <dgm:t>
        <a:bodyPr/>
        <a:lstStyle/>
        <a:p>
          <a:pPr rtl="1"/>
          <a:r>
            <a:rPr lang="en-US" altLang="en-US" dirty="0">
              <a:latin typeface="+mj-lt"/>
              <a:sym typeface="Wingdings" panose="05000000000000000000" pitchFamily="2" charset="2"/>
            </a:rPr>
            <a:t>Frames sequence</a:t>
          </a:r>
          <a:endParaRPr lang="ar-SA" dirty="0">
            <a:latin typeface="+mj-lt"/>
          </a:endParaRPr>
        </a:p>
      </dgm:t>
    </dgm:pt>
    <dgm:pt modelId="{240B869E-9B19-4493-80F0-F7A9863ED67B}" type="parTrans" cxnId="{FD538E8F-64D2-441B-9AFE-FEC043D8B5EF}">
      <dgm:prSet/>
      <dgm:spPr/>
      <dgm:t>
        <a:bodyPr/>
        <a:lstStyle/>
        <a:p>
          <a:pPr rtl="1"/>
          <a:endParaRPr lang="ar-SA">
            <a:latin typeface="+mj-lt"/>
          </a:endParaRPr>
        </a:p>
      </dgm:t>
    </dgm:pt>
    <dgm:pt modelId="{EAB9D3BE-911A-4843-B24B-97C907E0EE4E}" type="sibTrans" cxnId="{FD538E8F-64D2-441B-9AFE-FEC043D8B5EF}">
      <dgm:prSet/>
      <dgm:spPr/>
      <dgm:t>
        <a:bodyPr/>
        <a:lstStyle/>
        <a:p>
          <a:pPr rtl="1"/>
          <a:endParaRPr lang="ar-SA">
            <a:latin typeface="+mj-lt"/>
          </a:endParaRPr>
        </a:p>
      </dgm:t>
    </dgm:pt>
    <dgm:pt modelId="{DE9E6D92-5816-471A-8931-57DA00C40A82}">
      <dgm:prSet/>
      <dgm:spPr/>
      <dgm:t>
        <a:bodyPr/>
        <a:lstStyle/>
        <a:p>
          <a:pPr rtl="0"/>
          <a:r>
            <a:rPr lang="en-US" dirty="0">
              <a:latin typeface="+mj-lt"/>
            </a:rPr>
            <a:t>Sampling/Quantization/</a:t>
          </a:r>
        </a:p>
        <a:p>
          <a:pPr rtl="0"/>
          <a:r>
            <a:rPr lang="en-US" dirty="0">
              <a:latin typeface="+mj-lt"/>
            </a:rPr>
            <a:t>Encoding</a:t>
          </a:r>
        </a:p>
      </dgm:t>
    </dgm:pt>
    <dgm:pt modelId="{0255B5B0-7428-4938-9AAC-1B63C6F0060C}" type="parTrans" cxnId="{49B2E838-DC26-4924-A12A-D3E4BDA985D1}">
      <dgm:prSet/>
      <dgm:spPr/>
      <dgm:t>
        <a:bodyPr/>
        <a:lstStyle/>
        <a:p>
          <a:pPr rtl="1"/>
          <a:endParaRPr lang="ar-SA">
            <a:latin typeface="+mj-lt"/>
          </a:endParaRPr>
        </a:p>
      </dgm:t>
    </dgm:pt>
    <dgm:pt modelId="{AC9E8284-B63B-4F44-973A-707078806109}" type="sibTrans" cxnId="{49B2E838-DC26-4924-A12A-D3E4BDA985D1}">
      <dgm:prSet/>
      <dgm:spPr/>
      <dgm:t>
        <a:bodyPr/>
        <a:lstStyle/>
        <a:p>
          <a:pPr rtl="1"/>
          <a:endParaRPr lang="ar-SA">
            <a:latin typeface="+mj-lt"/>
          </a:endParaRPr>
        </a:p>
      </dgm:t>
    </dgm:pt>
    <dgm:pt modelId="{08C86231-4D4F-46FB-A784-778BBFE5A906}" type="pres">
      <dgm:prSet presAssocID="{1EB2CF6B-0709-48C2-87EC-6FFB64C55D47}" presName="Name0" presStyleCnt="0">
        <dgm:presLayoutVars>
          <dgm:chPref val="1"/>
          <dgm:dir/>
          <dgm:animOne val="branch"/>
          <dgm:animLvl val="lvl"/>
          <dgm:resizeHandles val="exact"/>
        </dgm:presLayoutVars>
      </dgm:prSet>
      <dgm:spPr/>
    </dgm:pt>
    <dgm:pt modelId="{154317C4-05E6-46A5-95A0-0832D1C5F0A1}" type="pres">
      <dgm:prSet presAssocID="{9EF9475E-FF02-4A94-82EE-761C689D3727}" presName="root1" presStyleCnt="0"/>
      <dgm:spPr/>
    </dgm:pt>
    <dgm:pt modelId="{581D7EF5-1551-4A86-A863-6643534A7501}" type="pres">
      <dgm:prSet presAssocID="{9EF9475E-FF02-4A94-82EE-761C689D3727}" presName="LevelOneTextNode" presStyleLbl="node0" presStyleIdx="0" presStyleCnt="1">
        <dgm:presLayoutVars>
          <dgm:chPref val="3"/>
        </dgm:presLayoutVars>
      </dgm:prSet>
      <dgm:spPr>
        <a:prstGeom prst="flowChartTerminator">
          <a:avLst/>
        </a:prstGeom>
      </dgm:spPr>
    </dgm:pt>
    <dgm:pt modelId="{76EAD6E1-8982-4F53-96CF-A3B5B1E65943}" type="pres">
      <dgm:prSet presAssocID="{9EF9475E-FF02-4A94-82EE-761C689D3727}" presName="level2hierChild" presStyleCnt="0"/>
      <dgm:spPr/>
    </dgm:pt>
    <dgm:pt modelId="{1C43E15F-8915-474A-8613-8BC78E106C4E}" type="pres">
      <dgm:prSet presAssocID="{B708133A-577B-4967-8E7A-DCD93C53AB34}" presName="conn2-1" presStyleLbl="parChTrans1D2" presStyleIdx="0" presStyleCnt="5"/>
      <dgm:spPr/>
    </dgm:pt>
    <dgm:pt modelId="{2D3A6227-F99F-431F-8B6F-04336E3C0F46}" type="pres">
      <dgm:prSet presAssocID="{B708133A-577B-4967-8E7A-DCD93C53AB34}" presName="connTx" presStyleLbl="parChTrans1D2" presStyleIdx="0" presStyleCnt="5"/>
      <dgm:spPr/>
    </dgm:pt>
    <dgm:pt modelId="{B1CB02B4-0FE8-4934-9756-0771D12B424D}" type="pres">
      <dgm:prSet presAssocID="{6A1E1EAE-8608-4FD7-B97B-00D74AF2D6FF}" presName="root2" presStyleCnt="0"/>
      <dgm:spPr/>
    </dgm:pt>
    <dgm:pt modelId="{C1DE16FB-1A84-4762-9100-49F51225FC38}" type="pres">
      <dgm:prSet presAssocID="{6A1E1EAE-8608-4FD7-B97B-00D74AF2D6FF}" presName="LevelTwoTextNode" presStyleLbl="node2" presStyleIdx="0" presStyleCnt="5">
        <dgm:presLayoutVars>
          <dgm:chPref val="3"/>
        </dgm:presLayoutVars>
      </dgm:prSet>
      <dgm:spPr>
        <a:prstGeom prst="flowChartTerminator">
          <a:avLst/>
        </a:prstGeom>
      </dgm:spPr>
    </dgm:pt>
    <dgm:pt modelId="{510D6939-276E-4092-8775-47DB5C18B4A7}" type="pres">
      <dgm:prSet presAssocID="{6A1E1EAE-8608-4FD7-B97B-00D74AF2D6FF}" presName="level3hierChild" presStyleCnt="0"/>
      <dgm:spPr/>
    </dgm:pt>
    <dgm:pt modelId="{6652F2DE-4641-44A9-964A-7FDF0E6A5877}" type="pres">
      <dgm:prSet presAssocID="{E712E985-2B27-429B-ACDD-A0AE540B9B82}" presName="conn2-1" presStyleLbl="parChTrans1D3" presStyleIdx="0" presStyleCnt="9"/>
      <dgm:spPr/>
    </dgm:pt>
    <dgm:pt modelId="{3DDE4365-4515-4F1F-B790-78AE437D7140}" type="pres">
      <dgm:prSet presAssocID="{E712E985-2B27-429B-ACDD-A0AE540B9B82}" presName="connTx" presStyleLbl="parChTrans1D3" presStyleIdx="0" presStyleCnt="9"/>
      <dgm:spPr/>
    </dgm:pt>
    <dgm:pt modelId="{D26C34D1-559A-4A71-A918-9E90987AF84D}" type="pres">
      <dgm:prSet presAssocID="{7DB95B7F-6368-4557-A9CE-5638C676E9E3}" presName="root2" presStyleCnt="0"/>
      <dgm:spPr/>
    </dgm:pt>
    <dgm:pt modelId="{F3593F86-E95D-43A7-9F5C-33FCBC8216D0}" type="pres">
      <dgm:prSet presAssocID="{7DB95B7F-6368-4557-A9CE-5638C676E9E3}" presName="LevelTwoTextNode" presStyleLbl="node3" presStyleIdx="0" presStyleCnt="9">
        <dgm:presLayoutVars>
          <dgm:chPref val="3"/>
        </dgm:presLayoutVars>
      </dgm:prSet>
      <dgm:spPr>
        <a:prstGeom prst="flowChartTerminator">
          <a:avLst/>
        </a:prstGeom>
      </dgm:spPr>
    </dgm:pt>
    <dgm:pt modelId="{3B05A402-1167-490C-82CB-6525B7BD343B}" type="pres">
      <dgm:prSet presAssocID="{7DB95B7F-6368-4557-A9CE-5638C676E9E3}" presName="level3hierChild" presStyleCnt="0"/>
      <dgm:spPr/>
    </dgm:pt>
    <dgm:pt modelId="{A5ED6CC9-1110-43FD-98BE-4A86BC006D10}" type="pres">
      <dgm:prSet presAssocID="{33E96AE9-9DE8-4CF3-998B-C19E981BE8DE}" presName="conn2-1" presStyleLbl="parChTrans1D4" presStyleIdx="0" presStyleCnt="9"/>
      <dgm:spPr/>
    </dgm:pt>
    <dgm:pt modelId="{5C4F3B75-52D8-4772-94D6-7881632E9C92}" type="pres">
      <dgm:prSet presAssocID="{33E96AE9-9DE8-4CF3-998B-C19E981BE8DE}" presName="connTx" presStyleLbl="parChTrans1D4" presStyleIdx="0" presStyleCnt="9"/>
      <dgm:spPr/>
    </dgm:pt>
    <dgm:pt modelId="{50C8DF22-69F1-4C2F-A242-09434592133E}" type="pres">
      <dgm:prSet presAssocID="{F660990E-1443-4DD8-BE5F-79F02156F989}" presName="root2" presStyleCnt="0"/>
      <dgm:spPr/>
    </dgm:pt>
    <dgm:pt modelId="{D1129C30-6DD0-4235-AD69-36BEF45E7889}" type="pres">
      <dgm:prSet presAssocID="{F660990E-1443-4DD8-BE5F-79F02156F989}" presName="LevelTwoTextNode" presStyleLbl="node4" presStyleIdx="0" presStyleCnt="9">
        <dgm:presLayoutVars>
          <dgm:chPref val="3"/>
        </dgm:presLayoutVars>
      </dgm:prSet>
      <dgm:spPr>
        <a:prstGeom prst="teardrop">
          <a:avLst/>
        </a:prstGeom>
      </dgm:spPr>
    </dgm:pt>
    <dgm:pt modelId="{DFAA2EA1-AEB9-4334-98F9-A9C78C9F04CA}" type="pres">
      <dgm:prSet presAssocID="{F660990E-1443-4DD8-BE5F-79F02156F989}" presName="level3hierChild" presStyleCnt="0"/>
      <dgm:spPr/>
    </dgm:pt>
    <dgm:pt modelId="{15F9E326-2EB4-4557-AC7B-9D55AE651CF9}" type="pres">
      <dgm:prSet presAssocID="{D9A3B62A-5B10-4038-9652-7240447D7CFA}" presName="conn2-1" presStyleLbl="parChTrans1D3" presStyleIdx="1" presStyleCnt="9"/>
      <dgm:spPr/>
    </dgm:pt>
    <dgm:pt modelId="{02069EB3-7125-4498-B409-1979827240BE}" type="pres">
      <dgm:prSet presAssocID="{D9A3B62A-5B10-4038-9652-7240447D7CFA}" presName="connTx" presStyleLbl="parChTrans1D3" presStyleIdx="1" presStyleCnt="9"/>
      <dgm:spPr/>
    </dgm:pt>
    <dgm:pt modelId="{B0690873-CD95-4F10-9606-005687A46B85}" type="pres">
      <dgm:prSet presAssocID="{F0C30481-6292-47C6-8AC1-949D1F0E3349}" presName="root2" presStyleCnt="0"/>
      <dgm:spPr/>
    </dgm:pt>
    <dgm:pt modelId="{6AA754C4-15E5-41AC-B597-27749D46EE51}" type="pres">
      <dgm:prSet presAssocID="{F0C30481-6292-47C6-8AC1-949D1F0E3349}" presName="LevelTwoTextNode" presStyleLbl="node3" presStyleIdx="1" presStyleCnt="9">
        <dgm:presLayoutVars>
          <dgm:chPref val="3"/>
        </dgm:presLayoutVars>
      </dgm:prSet>
      <dgm:spPr>
        <a:prstGeom prst="flowChartTerminator">
          <a:avLst/>
        </a:prstGeom>
      </dgm:spPr>
    </dgm:pt>
    <dgm:pt modelId="{B1654FFC-89C1-4987-A179-DA515C061BDC}" type="pres">
      <dgm:prSet presAssocID="{F0C30481-6292-47C6-8AC1-949D1F0E3349}" presName="level3hierChild" presStyleCnt="0"/>
      <dgm:spPr/>
    </dgm:pt>
    <dgm:pt modelId="{486D5772-A9CC-45BB-9E9E-6EDF25D81D45}" type="pres">
      <dgm:prSet presAssocID="{A306A303-1CE0-46AC-810B-AB9F05A9215F}" presName="conn2-1" presStyleLbl="parChTrans1D4" presStyleIdx="1" presStyleCnt="9"/>
      <dgm:spPr/>
    </dgm:pt>
    <dgm:pt modelId="{EE612C29-DCF5-470A-A3E3-B802C9AB1982}" type="pres">
      <dgm:prSet presAssocID="{A306A303-1CE0-46AC-810B-AB9F05A9215F}" presName="connTx" presStyleLbl="parChTrans1D4" presStyleIdx="1" presStyleCnt="9"/>
      <dgm:spPr/>
    </dgm:pt>
    <dgm:pt modelId="{651A436D-B2DE-482B-AD48-9E27FB8B4FE3}" type="pres">
      <dgm:prSet presAssocID="{9BB724F6-E906-47D7-9EF0-F4FC3788BBAA}" presName="root2" presStyleCnt="0"/>
      <dgm:spPr/>
    </dgm:pt>
    <dgm:pt modelId="{8EFD585D-FA16-4BD0-861C-BD547DAB6578}" type="pres">
      <dgm:prSet presAssocID="{9BB724F6-E906-47D7-9EF0-F4FC3788BBAA}" presName="LevelTwoTextNode" presStyleLbl="node4" presStyleIdx="1" presStyleCnt="9">
        <dgm:presLayoutVars>
          <dgm:chPref val="3"/>
        </dgm:presLayoutVars>
      </dgm:prSet>
      <dgm:spPr>
        <a:prstGeom prst="teardrop">
          <a:avLst/>
        </a:prstGeom>
      </dgm:spPr>
    </dgm:pt>
    <dgm:pt modelId="{3E588E12-2BAA-4EDD-8BDA-FFEF1248BD47}" type="pres">
      <dgm:prSet presAssocID="{9BB724F6-E906-47D7-9EF0-F4FC3788BBAA}" presName="level3hierChild" presStyleCnt="0"/>
      <dgm:spPr/>
    </dgm:pt>
    <dgm:pt modelId="{20133CD7-149A-46EF-AE9B-2A89952C9454}" type="pres">
      <dgm:prSet presAssocID="{52F0ACAF-D702-4439-BED0-267BF5CA58DE}" presName="conn2-1" presStyleLbl="parChTrans1D4" presStyleIdx="2" presStyleCnt="9"/>
      <dgm:spPr/>
    </dgm:pt>
    <dgm:pt modelId="{88989FC9-2A11-4E1E-9AA5-F03FCDB0CE34}" type="pres">
      <dgm:prSet presAssocID="{52F0ACAF-D702-4439-BED0-267BF5CA58DE}" presName="connTx" presStyleLbl="parChTrans1D4" presStyleIdx="2" presStyleCnt="9"/>
      <dgm:spPr/>
    </dgm:pt>
    <dgm:pt modelId="{EB92DA8C-835A-4CCE-8128-356EB9C650C3}" type="pres">
      <dgm:prSet presAssocID="{0CA6E5F5-61A5-4F22-BED3-5413183CE47F}" presName="root2" presStyleCnt="0"/>
      <dgm:spPr/>
    </dgm:pt>
    <dgm:pt modelId="{0BFA4C07-FFF4-4B42-A1AF-4399EB3C8B0B}" type="pres">
      <dgm:prSet presAssocID="{0CA6E5F5-61A5-4F22-BED3-5413183CE47F}" presName="LevelTwoTextNode" presStyleLbl="node4" presStyleIdx="2" presStyleCnt="9">
        <dgm:presLayoutVars>
          <dgm:chPref val="3"/>
        </dgm:presLayoutVars>
      </dgm:prSet>
      <dgm:spPr>
        <a:prstGeom prst="teardrop">
          <a:avLst/>
        </a:prstGeom>
      </dgm:spPr>
    </dgm:pt>
    <dgm:pt modelId="{E70AE742-C61C-4BB0-854E-35FDF2643238}" type="pres">
      <dgm:prSet presAssocID="{0CA6E5F5-61A5-4F22-BED3-5413183CE47F}" presName="level3hierChild" presStyleCnt="0"/>
      <dgm:spPr/>
    </dgm:pt>
    <dgm:pt modelId="{E33F3F51-40FE-4386-9348-A8CE0E5EEBE2}" type="pres">
      <dgm:prSet presAssocID="{00DE36CE-C6FE-4BD9-978A-3E172CF9FB14}" presName="conn2-1" presStyleLbl="parChTrans1D3" presStyleIdx="2" presStyleCnt="9"/>
      <dgm:spPr/>
    </dgm:pt>
    <dgm:pt modelId="{AD526D64-54C6-4957-8AEA-CA1CE32FBA67}" type="pres">
      <dgm:prSet presAssocID="{00DE36CE-C6FE-4BD9-978A-3E172CF9FB14}" presName="connTx" presStyleLbl="parChTrans1D3" presStyleIdx="2" presStyleCnt="9"/>
      <dgm:spPr/>
    </dgm:pt>
    <dgm:pt modelId="{9CF111E9-2030-4052-999E-FBAA01B65FBF}" type="pres">
      <dgm:prSet presAssocID="{1CA1463B-8DFD-4D8F-B408-BCB4B85A8EC2}" presName="root2" presStyleCnt="0"/>
      <dgm:spPr/>
    </dgm:pt>
    <dgm:pt modelId="{B9169E16-5741-46CE-9AFD-5D7A29E29C15}" type="pres">
      <dgm:prSet presAssocID="{1CA1463B-8DFD-4D8F-B408-BCB4B85A8EC2}" presName="LevelTwoTextNode" presStyleLbl="node3" presStyleIdx="2" presStyleCnt="9">
        <dgm:presLayoutVars>
          <dgm:chPref val="3"/>
        </dgm:presLayoutVars>
      </dgm:prSet>
      <dgm:spPr>
        <a:prstGeom prst="flowChartTerminator">
          <a:avLst/>
        </a:prstGeom>
      </dgm:spPr>
    </dgm:pt>
    <dgm:pt modelId="{4ED30697-A24E-44ED-944B-BA8A94467CB3}" type="pres">
      <dgm:prSet presAssocID="{1CA1463B-8DFD-4D8F-B408-BCB4B85A8EC2}" presName="level3hierChild" presStyleCnt="0"/>
      <dgm:spPr/>
    </dgm:pt>
    <dgm:pt modelId="{14128A5D-4FEB-4AFB-B14D-7D9FA2B8B03F}" type="pres">
      <dgm:prSet presAssocID="{05593519-63A4-4EE5-A07F-645D8DD91149}" presName="conn2-1" presStyleLbl="parChTrans1D4" presStyleIdx="3" presStyleCnt="9"/>
      <dgm:spPr/>
    </dgm:pt>
    <dgm:pt modelId="{8AB2BB28-2E90-4A41-9ED8-5AEDAA31E3A6}" type="pres">
      <dgm:prSet presAssocID="{05593519-63A4-4EE5-A07F-645D8DD91149}" presName="connTx" presStyleLbl="parChTrans1D4" presStyleIdx="3" presStyleCnt="9"/>
      <dgm:spPr/>
    </dgm:pt>
    <dgm:pt modelId="{A6023480-90E7-43D4-B552-49FB9711702E}" type="pres">
      <dgm:prSet presAssocID="{F5E3C57A-61E1-4CC2-80E6-ED5DE6659AE4}" presName="root2" presStyleCnt="0"/>
      <dgm:spPr/>
    </dgm:pt>
    <dgm:pt modelId="{2E67AF7C-9796-49C5-9E46-34C0CFA939B9}" type="pres">
      <dgm:prSet presAssocID="{F5E3C57A-61E1-4CC2-80E6-ED5DE6659AE4}" presName="LevelTwoTextNode" presStyleLbl="node4" presStyleIdx="3" presStyleCnt="9">
        <dgm:presLayoutVars>
          <dgm:chPref val="3"/>
        </dgm:presLayoutVars>
      </dgm:prSet>
      <dgm:spPr>
        <a:prstGeom prst="teardrop">
          <a:avLst/>
        </a:prstGeom>
      </dgm:spPr>
    </dgm:pt>
    <dgm:pt modelId="{C8725605-B21C-4FDA-A10D-1EF854F133A3}" type="pres">
      <dgm:prSet presAssocID="{F5E3C57A-61E1-4CC2-80E6-ED5DE6659AE4}" presName="level3hierChild" presStyleCnt="0"/>
      <dgm:spPr/>
    </dgm:pt>
    <dgm:pt modelId="{6A34038D-D614-4A56-9223-99804CBF77C6}" type="pres">
      <dgm:prSet presAssocID="{277AC9CB-EBD9-4630-8C1C-F3E69142D689}" presName="conn2-1" presStyleLbl="parChTrans1D4" presStyleIdx="4" presStyleCnt="9"/>
      <dgm:spPr/>
    </dgm:pt>
    <dgm:pt modelId="{04215169-45BC-439E-9848-152CB7936EC7}" type="pres">
      <dgm:prSet presAssocID="{277AC9CB-EBD9-4630-8C1C-F3E69142D689}" presName="connTx" presStyleLbl="parChTrans1D4" presStyleIdx="4" presStyleCnt="9"/>
      <dgm:spPr/>
    </dgm:pt>
    <dgm:pt modelId="{0BA4CAE3-037D-41FB-840F-52AC1D9D9918}" type="pres">
      <dgm:prSet presAssocID="{D2B33CEE-C914-48A0-B57B-0975D02CEDA0}" presName="root2" presStyleCnt="0"/>
      <dgm:spPr/>
    </dgm:pt>
    <dgm:pt modelId="{B29FF469-A112-4EE5-AF97-1E188ADFAFA1}" type="pres">
      <dgm:prSet presAssocID="{D2B33CEE-C914-48A0-B57B-0975D02CEDA0}" presName="LevelTwoTextNode" presStyleLbl="node4" presStyleIdx="4" presStyleCnt="9">
        <dgm:presLayoutVars>
          <dgm:chPref val="3"/>
        </dgm:presLayoutVars>
      </dgm:prSet>
      <dgm:spPr>
        <a:prstGeom prst="teardrop">
          <a:avLst/>
        </a:prstGeom>
      </dgm:spPr>
    </dgm:pt>
    <dgm:pt modelId="{1D996C30-F9C5-482D-B15C-E1BF5F6815CA}" type="pres">
      <dgm:prSet presAssocID="{D2B33CEE-C914-48A0-B57B-0975D02CEDA0}" presName="level3hierChild" presStyleCnt="0"/>
      <dgm:spPr/>
    </dgm:pt>
    <dgm:pt modelId="{86C41ACA-0FC4-47B9-B99A-D9CC9AC69498}" type="pres">
      <dgm:prSet presAssocID="{BF215D5F-49DC-4213-9572-31911DA6562E}" presName="conn2-1" presStyleLbl="parChTrans1D2" presStyleIdx="1" presStyleCnt="5"/>
      <dgm:spPr/>
    </dgm:pt>
    <dgm:pt modelId="{B34F91F0-A404-4185-841B-CACDE795E340}" type="pres">
      <dgm:prSet presAssocID="{BF215D5F-49DC-4213-9572-31911DA6562E}" presName="connTx" presStyleLbl="parChTrans1D2" presStyleIdx="1" presStyleCnt="5"/>
      <dgm:spPr/>
    </dgm:pt>
    <dgm:pt modelId="{1D7D3718-77E6-41CD-B7F1-D355235635CA}" type="pres">
      <dgm:prSet presAssocID="{4BD7786F-8E1E-46BE-B43A-1CE2FC8155EE}" presName="root2" presStyleCnt="0"/>
      <dgm:spPr/>
    </dgm:pt>
    <dgm:pt modelId="{C818D937-5EB1-43C5-8F5E-4CA7E5A6F23E}" type="pres">
      <dgm:prSet presAssocID="{4BD7786F-8E1E-46BE-B43A-1CE2FC8155EE}" presName="LevelTwoTextNode" presStyleLbl="node2" presStyleIdx="1" presStyleCnt="5">
        <dgm:presLayoutVars>
          <dgm:chPref val="3"/>
        </dgm:presLayoutVars>
      </dgm:prSet>
      <dgm:spPr>
        <a:prstGeom prst="flowChartTerminator">
          <a:avLst/>
        </a:prstGeom>
      </dgm:spPr>
    </dgm:pt>
    <dgm:pt modelId="{C742BD12-73FC-46C2-B8E6-A330FE6EDA12}" type="pres">
      <dgm:prSet presAssocID="{4BD7786F-8E1E-46BE-B43A-1CE2FC8155EE}" presName="level3hierChild" presStyleCnt="0"/>
      <dgm:spPr/>
    </dgm:pt>
    <dgm:pt modelId="{A9240729-0141-4A24-9826-F01908A32F8F}" type="pres">
      <dgm:prSet presAssocID="{FB2505CE-771B-4BA6-A3F3-F832578A8D72}" presName="conn2-1" presStyleLbl="parChTrans1D3" presStyleIdx="3" presStyleCnt="9"/>
      <dgm:spPr/>
    </dgm:pt>
    <dgm:pt modelId="{4568C7DE-AB22-4B29-BA35-0C6CA2D69F97}" type="pres">
      <dgm:prSet presAssocID="{FB2505CE-771B-4BA6-A3F3-F832578A8D72}" presName="connTx" presStyleLbl="parChTrans1D3" presStyleIdx="3" presStyleCnt="9"/>
      <dgm:spPr/>
    </dgm:pt>
    <dgm:pt modelId="{ACCFD30F-88D1-4D95-8244-A0906C47510B}" type="pres">
      <dgm:prSet presAssocID="{F1CF7E9E-E1A1-4E0F-937A-5DE178C2CA15}" presName="root2" presStyleCnt="0"/>
      <dgm:spPr/>
    </dgm:pt>
    <dgm:pt modelId="{9D8CB7D8-5A93-4671-8540-EB4295F307D5}" type="pres">
      <dgm:prSet presAssocID="{F1CF7E9E-E1A1-4E0F-937A-5DE178C2CA15}" presName="LevelTwoTextNode" presStyleLbl="node3" presStyleIdx="3" presStyleCnt="9">
        <dgm:presLayoutVars>
          <dgm:chPref val="3"/>
        </dgm:presLayoutVars>
      </dgm:prSet>
      <dgm:spPr>
        <a:prstGeom prst="flowChartTerminator">
          <a:avLst/>
        </a:prstGeom>
      </dgm:spPr>
    </dgm:pt>
    <dgm:pt modelId="{9BE02F44-336F-485C-83EB-2B90773793C3}" type="pres">
      <dgm:prSet presAssocID="{F1CF7E9E-E1A1-4E0F-937A-5DE178C2CA15}" presName="level3hierChild" presStyleCnt="0"/>
      <dgm:spPr/>
    </dgm:pt>
    <dgm:pt modelId="{372301A6-BC70-4C0C-A24E-0A7B24C4B6FE}" type="pres">
      <dgm:prSet presAssocID="{A69988BE-C970-4C95-B7AE-6B207205A9EC}" presName="conn2-1" presStyleLbl="parChTrans1D4" presStyleIdx="5" presStyleCnt="9"/>
      <dgm:spPr/>
    </dgm:pt>
    <dgm:pt modelId="{189AC9D3-187C-4FDB-AFF5-0D3EA746B652}" type="pres">
      <dgm:prSet presAssocID="{A69988BE-C970-4C95-B7AE-6B207205A9EC}" presName="connTx" presStyleLbl="parChTrans1D4" presStyleIdx="5" presStyleCnt="9"/>
      <dgm:spPr/>
    </dgm:pt>
    <dgm:pt modelId="{7FD60D94-D1A4-4764-9F2D-B65FC6F0AF35}" type="pres">
      <dgm:prSet presAssocID="{1267EB63-E46D-498F-98CA-C2D781A4E2FE}" presName="root2" presStyleCnt="0"/>
      <dgm:spPr/>
    </dgm:pt>
    <dgm:pt modelId="{94311248-33EF-4350-84FA-D3976CD72D90}" type="pres">
      <dgm:prSet presAssocID="{1267EB63-E46D-498F-98CA-C2D781A4E2FE}" presName="LevelTwoTextNode" presStyleLbl="node4" presStyleIdx="5" presStyleCnt="9">
        <dgm:presLayoutVars>
          <dgm:chPref val="3"/>
        </dgm:presLayoutVars>
      </dgm:prSet>
      <dgm:spPr>
        <a:prstGeom prst="teardrop">
          <a:avLst/>
        </a:prstGeom>
      </dgm:spPr>
    </dgm:pt>
    <dgm:pt modelId="{CD4674CD-CBBB-4F5E-AA50-CA91D592668C}" type="pres">
      <dgm:prSet presAssocID="{1267EB63-E46D-498F-98CA-C2D781A4E2FE}" presName="level3hierChild" presStyleCnt="0"/>
      <dgm:spPr/>
    </dgm:pt>
    <dgm:pt modelId="{55FEC48B-CB87-44C1-BF32-2184D92C6694}" type="pres">
      <dgm:prSet presAssocID="{EA54E155-48D3-4FA5-A225-D7E3441ED1B6}" presName="conn2-1" presStyleLbl="parChTrans1D3" presStyleIdx="4" presStyleCnt="9"/>
      <dgm:spPr/>
    </dgm:pt>
    <dgm:pt modelId="{6D152F6D-BDCD-438D-B260-34B114405398}" type="pres">
      <dgm:prSet presAssocID="{EA54E155-48D3-4FA5-A225-D7E3441ED1B6}" presName="connTx" presStyleLbl="parChTrans1D3" presStyleIdx="4" presStyleCnt="9"/>
      <dgm:spPr/>
    </dgm:pt>
    <dgm:pt modelId="{BEAE7920-8337-4439-83A5-D55B54213FB6}" type="pres">
      <dgm:prSet presAssocID="{F1D36890-4990-4019-AB4E-391B22EEAA69}" presName="root2" presStyleCnt="0"/>
      <dgm:spPr/>
    </dgm:pt>
    <dgm:pt modelId="{B590F60B-43CC-44DA-8672-7019B9612060}" type="pres">
      <dgm:prSet presAssocID="{F1D36890-4990-4019-AB4E-391B22EEAA69}" presName="LevelTwoTextNode" presStyleLbl="node3" presStyleIdx="4" presStyleCnt="9">
        <dgm:presLayoutVars>
          <dgm:chPref val="3"/>
        </dgm:presLayoutVars>
      </dgm:prSet>
      <dgm:spPr>
        <a:prstGeom prst="flowChartTerminator">
          <a:avLst/>
        </a:prstGeom>
      </dgm:spPr>
    </dgm:pt>
    <dgm:pt modelId="{675736CE-5ADF-4503-BAD9-F61D98C70687}" type="pres">
      <dgm:prSet presAssocID="{F1D36890-4990-4019-AB4E-391B22EEAA69}" presName="level3hierChild" presStyleCnt="0"/>
      <dgm:spPr/>
    </dgm:pt>
    <dgm:pt modelId="{DD6309EC-3515-4030-BC50-EBD350A58615}" type="pres">
      <dgm:prSet presAssocID="{453F960B-158D-455C-9484-D72AA9844D88}" presName="conn2-1" presStyleLbl="parChTrans1D4" presStyleIdx="6" presStyleCnt="9"/>
      <dgm:spPr/>
    </dgm:pt>
    <dgm:pt modelId="{6FC9A933-5464-49DA-BD19-1F1FF005DE8C}" type="pres">
      <dgm:prSet presAssocID="{453F960B-158D-455C-9484-D72AA9844D88}" presName="connTx" presStyleLbl="parChTrans1D4" presStyleIdx="6" presStyleCnt="9"/>
      <dgm:spPr/>
    </dgm:pt>
    <dgm:pt modelId="{617F46E8-0575-4429-8B71-921B99FAE6E1}" type="pres">
      <dgm:prSet presAssocID="{617CB3A7-E1F9-42B5-8920-2783A95268E5}" presName="root2" presStyleCnt="0"/>
      <dgm:spPr/>
    </dgm:pt>
    <dgm:pt modelId="{4F078553-CE25-4ABF-BDA7-6E00D0776FD7}" type="pres">
      <dgm:prSet presAssocID="{617CB3A7-E1F9-42B5-8920-2783A95268E5}" presName="LevelTwoTextNode" presStyleLbl="node4" presStyleIdx="6" presStyleCnt="9">
        <dgm:presLayoutVars>
          <dgm:chPref val="3"/>
        </dgm:presLayoutVars>
      </dgm:prSet>
      <dgm:spPr>
        <a:prstGeom prst="teardrop">
          <a:avLst/>
        </a:prstGeom>
      </dgm:spPr>
    </dgm:pt>
    <dgm:pt modelId="{B583876E-53FF-40E2-97E5-63E1A936F291}" type="pres">
      <dgm:prSet presAssocID="{617CB3A7-E1F9-42B5-8920-2783A95268E5}" presName="level3hierChild" presStyleCnt="0"/>
      <dgm:spPr/>
    </dgm:pt>
    <dgm:pt modelId="{06264F33-D4E9-4DE8-BC91-2E183129C8D0}" type="pres">
      <dgm:prSet presAssocID="{6EDF0FBC-4AE1-4F35-A82E-F88475D33E6B}" presName="conn2-1" presStyleLbl="parChTrans1D4" presStyleIdx="7" presStyleCnt="9"/>
      <dgm:spPr/>
    </dgm:pt>
    <dgm:pt modelId="{3BBFDE49-1160-48F6-A575-CE7E156DE380}" type="pres">
      <dgm:prSet presAssocID="{6EDF0FBC-4AE1-4F35-A82E-F88475D33E6B}" presName="connTx" presStyleLbl="parChTrans1D4" presStyleIdx="7" presStyleCnt="9"/>
      <dgm:spPr/>
    </dgm:pt>
    <dgm:pt modelId="{6076C2A1-4BDE-4E2E-B4F7-579DD9081AE4}" type="pres">
      <dgm:prSet presAssocID="{44D019EA-DF5D-4770-82F6-05B3DD47257B}" presName="root2" presStyleCnt="0"/>
      <dgm:spPr/>
    </dgm:pt>
    <dgm:pt modelId="{CC038FAE-AFF8-4C22-85C2-95156880DE62}" type="pres">
      <dgm:prSet presAssocID="{44D019EA-DF5D-4770-82F6-05B3DD47257B}" presName="LevelTwoTextNode" presStyleLbl="node4" presStyleIdx="7" presStyleCnt="9">
        <dgm:presLayoutVars>
          <dgm:chPref val="3"/>
        </dgm:presLayoutVars>
      </dgm:prSet>
      <dgm:spPr>
        <a:prstGeom prst="teardrop">
          <a:avLst/>
        </a:prstGeom>
      </dgm:spPr>
    </dgm:pt>
    <dgm:pt modelId="{960E8FB4-A981-43CB-864C-4DDF1B5F51D6}" type="pres">
      <dgm:prSet presAssocID="{44D019EA-DF5D-4770-82F6-05B3DD47257B}" presName="level3hierChild" presStyleCnt="0"/>
      <dgm:spPr/>
    </dgm:pt>
    <dgm:pt modelId="{64DE212E-5C48-4298-AEEB-F0C40B5D0B82}" type="pres">
      <dgm:prSet presAssocID="{F5B6CD8B-E4AA-4A7E-A6CE-2E406A991B17}" presName="conn2-1" presStyleLbl="parChTrans1D4" presStyleIdx="8" presStyleCnt="9"/>
      <dgm:spPr/>
    </dgm:pt>
    <dgm:pt modelId="{564803C3-751F-4DB6-89C5-C6521F8FD8AF}" type="pres">
      <dgm:prSet presAssocID="{F5B6CD8B-E4AA-4A7E-A6CE-2E406A991B17}" presName="connTx" presStyleLbl="parChTrans1D4" presStyleIdx="8" presStyleCnt="9"/>
      <dgm:spPr/>
    </dgm:pt>
    <dgm:pt modelId="{8877292B-BF41-4BE8-846F-F7F0118FE6C2}" type="pres">
      <dgm:prSet presAssocID="{BB90EBC0-A517-4645-AEC1-D0E2B2B49A4D}" presName="root2" presStyleCnt="0"/>
      <dgm:spPr/>
    </dgm:pt>
    <dgm:pt modelId="{AF54D727-A602-4951-8A29-3B52CEC6E16C}" type="pres">
      <dgm:prSet presAssocID="{BB90EBC0-A517-4645-AEC1-D0E2B2B49A4D}" presName="LevelTwoTextNode" presStyleLbl="node4" presStyleIdx="8" presStyleCnt="9">
        <dgm:presLayoutVars>
          <dgm:chPref val="3"/>
        </dgm:presLayoutVars>
      </dgm:prSet>
      <dgm:spPr>
        <a:prstGeom prst="teardrop">
          <a:avLst/>
        </a:prstGeom>
      </dgm:spPr>
    </dgm:pt>
    <dgm:pt modelId="{0D494FF0-F8EB-435D-A7DA-D162C87BCC96}" type="pres">
      <dgm:prSet presAssocID="{BB90EBC0-A517-4645-AEC1-D0E2B2B49A4D}" presName="level3hierChild" presStyleCnt="0"/>
      <dgm:spPr/>
    </dgm:pt>
    <dgm:pt modelId="{550D8062-C2DB-4A03-8B92-F365203EFDF7}" type="pres">
      <dgm:prSet presAssocID="{451D6052-7F36-4C21-95B0-FC52225D6B02}" presName="conn2-1" presStyleLbl="parChTrans1D2" presStyleIdx="2" presStyleCnt="5"/>
      <dgm:spPr/>
    </dgm:pt>
    <dgm:pt modelId="{2C2FD324-014A-420E-A696-4117ADA013D0}" type="pres">
      <dgm:prSet presAssocID="{451D6052-7F36-4C21-95B0-FC52225D6B02}" presName="connTx" presStyleLbl="parChTrans1D2" presStyleIdx="2" presStyleCnt="5"/>
      <dgm:spPr/>
    </dgm:pt>
    <dgm:pt modelId="{7A6C089C-3CF4-4E0B-938D-97D3A9B4C8B2}" type="pres">
      <dgm:prSet presAssocID="{B174413B-E2BE-4EF8-B724-6943E608B228}" presName="root2" presStyleCnt="0"/>
      <dgm:spPr/>
    </dgm:pt>
    <dgm:pt modelId="{83ABF01E-9E44-4922-AF5D-8C04F47991A5}" type="pres">
      <dgm:prSet presAssocID="{B174413B-E2BE-4EF8-B724-6943E608B228}" presName="LevelTwoTextNode" presStyleLbl="node2" presStyleIdx="2" presStyleCnt="5">
        <dgm:presLayoutVars>
          <dgm:chPref val="3"/>
        </dgm:presLayoutVars>
      </dgm:prSet>
      <dgm:spPr>
        <a:prstGeom prst="flowChartTerminator">
          <a:avLst/>
        </a:prstGeom>
      </dgm:spPr>
    </dgm:pt>
    <dgm:pt modelId="{C2B423F8-C2FD-4C9F-8CB5-75516BB5880C}" type="pres">
      <dgm:prSet presAssocID="{B174413B-E2BE-4EF8-B724-6943E608B228}" presName="level3hierChild" presStyleCnt="0"/>
      <dgm:spPr/>
    </dgm:pt>
    <dgm:pt modelId="{CCB9D105-54DF-46FA-94D6-F85CB454782B}" type="pres">
      <dgm:prSet presAssocID="{1144B75B-9387-44F7-A00E-943C74477D10}" presName="conn2-1" presStyleLbl="parChTrans1D3" presStyleIdx="5" presStyleCnt="9"/>
      <dgm:spPr/>
    </dgm:pt>
    <dgm:pt modelId="{C9AF49E6-4B89-423C-A57F-0826676196EF}" type="pres">
      <dgm:prSet presAssocID="{1144B75B-9387-44F7-A00E-943C74477D10}" presName="connTx" presStyleLbl="parChTrans1D3" presStyleIdx="5" presStyleCnt="9"/>
      <dgm:spPr/>
    </dgm:pt>
    <dgm:pt modelId="{9C91ACB8-11F0-4D37-A566-830337C0E805}" type="pres">
      <dgm:prSet presAssocID="{90DC95D2-F0AD-4E16-97E6-9F20302A2317}" presName="root2" presStyleCnt="0"/>
      <dgm:spPr/>
    </dgm:pt>
    <dgm:pt modelId="{093EA607-3998-428A-90E9-C19045F1997B}" type="pres">
      <dgm:prSet presAssocID="{90DC95D2-F0AD-4E16-97E6-9F20302A2317}" presName="LevelTwoTextNode" presStyleLbl="node3" presStyleIdx="5" presStyleCnt="9">
        <dgm:presLayoutVars>
          <dgm:chPref val="3"/>
        </dgm:presLayoutVars>
      </dgm:prSet>
      <dgm:spPr>
        <a:prstGeom prst="flowChartTerminator">
          <a:avLst/>
        </a:prstGeom>
      </dgm:spPr>
    </dgm:pt>
    <dgm:pt modelId="{C14F06ED-7402-487D-8352-AEC78D717294}" type="pres">
      <dgm:prSet presAssocID="{90DC95D2-F0AD-4E16-97E6-9F20302A2317}" presName="level3hierChild" presStyleCnt="0"/>
      <dgm:spPr/>
    </dgm:pt>
    <dgm:pt modelId="{D8670BA2-B494-4244-92BC-5AC010598647}" type="pres">
      <dgm:prSet presAssocID="{C0BDE202-9901-446A-BFD1-1776E737EFDD}" presName="conn2-1" presStyleLbl="parChTrans1D3" presStyleIdx="6" presStyleCnt="9"/>
      <dgm:spPr/>
    </dgm:pt>
    <dgm:pt modelId="{ABEB01E3-6449-4FB2-97DE-045067227099}" type="pres">
      <dgm:prSet presAssocID="{C0BDE202-9901-446A-BFD1-1776E737EFDD}" presName="connTx" presStyleLbl="parChTrans1D3" presStyleIdx="6" presStyleCnt="9"/>
      <dgm:spPr/>
    </dgm:pt>
    <dgm:pt modelId="{0D94B1A4-843D-4A9F-B705-3F4ABDE73B01}" type="pres">
      <dgm:prSet presAssocID="{D0AD553E-F5F5-44F5-B458-B943EC648421}" presName="root2" presStyleCnt="0"/>
      <dgm:spPr/>
    </dgm:pt>
    <dgm:pt modelId="{DC6AFA7B-84EC-4CC3-9961-859FBFCECD8F}" type="pres">
      <dgm:prSet presAssocID="{D0AD553E-F5F5-44F5-B458-B943EC648421}" presName="LevelTwoTextNode" presStyleLbl="node3" presStyleIdx="6" presStyleCnt="9">
        <dgm:presLayoutVars>
          <dgm:chPref val="3"/>
        </dgm:presLayoutVars>
      </dgm:prSet>
      <dgm:spPr>
        <a:prstGeom prst="flowChartTerminator">
          <a:avLst/>
        </a:prstGeom>
      </dgm:spPr>
    </dgm:pt>
    <dgm:pt modelId="{81DE769B-D043-4BBC-98DD-3ED442E242DD}" type="pres">
      <dgm:prSet presAssocID="{D0AD553E-F5F5-44F5-B458-B943EC648421}" presName="level3hierChild" presStyleCnt="0"/>
      <dgm:spPr/>
    </dgm:pt>
    <dgm:pt modelId="{D7558FB0-6DCF-4415-93AA-D85DC174A345}" type="pres">
      <dgm:prSet presAssocID="{A2B50629-613A-48E7-A10C-41EF5BFDF7C3}" presName="conn2-1" presStyleLbl="parChTrans1D2" presStyleIdx="3" presStyleCnt="5"/>
      <dgm:spPr/>
    </dgm:pt>
    <dgm:pt modelId="{81316E66-6AB0-4F04-ACD6-B522A4FFFD1E}" type="pres">
      <dgm:prSet presAssocID="{A2B50629-613A-48E7-A10C-41EF5BFDF7C3}" presName="connTx" presStyleLbl="parChTrans1D2" presStyleIdx="3" presStyleCnt="5"/>
      <dgm:spPr/>
    </dgm:pt>
    <dgm:pt modelId="{A0759660-53C0-4A92-BDBE-BB4397381DD0}" type="pres">
      <dgm:prSet presAssocID="{B477D40A-64AB-451F-AF71-90CA5AAA39C2}" presName="root2" presStyleCnt="0"/>
      <dgm:spPr/>
    </dgm:pt>
    <dgm:pt modelId="{CBBF2F6A-15A9-4219-BB8B-0D9A856A1D5D}" type="pres">
      <dgm:prSet presAssocID="{B477D40A-64AB-451F-AF71-90CA5AAA39C2}" presName="LevelTwoTextNode" presStyleLbl="node2" presStyleIdx="3" presStyleCnt="5">
        <dgm:presLayoutVars>
          <dgm:chPref val="3"/>
        </dgm:presLayoutVars>
      </dgm:prSet>
      <dgm:spPr>
        <a:prstGeom prst="flowChartTerminator">
          <a:avLst/>
        </a:prstGeom>
      </dgm:spPr>
    </dgm:pt>
    <dgm:pt modelId="{B748FB7D-41D1-44FC-A207-E132C7213842}" type="pres">
      <dgm:prSet presAssocID="{B477D40A-64AB-451F-AF71-90CA5AAA39C2}" presName="level3hierChild" presStyleCnt="0"/>
      <dgm:spPr/>
    </dgm:pt>
    <dgm:pt modelId="{661857F9-B849-42EF-AE80-505D7BEEF5D0}" type="pres">
      <dgm:prSet presAssocID="{0255B5B0-7428-4938-9AAC-1B63C6F0060C}" presName="conn2-1" presStyleLbl="parChTrans1D3" presStyleIdx="7" presStyleCnt="9"/>
      <dgm:spPr/>
    </dgm:pt>
    <dgm:pt modelId="{20766311-D801-4D14-B463-23CA33F589B6}" type="pres">
      <dgm:prSet presAssocID="{0255B5B0-7428-4938-9AAC-1B63C6F0060C}" presName="connTx" presStyleLbl="parChTrans1D3" presStyleIdx="7" presStyleCnt="9"/>
      <dgm:spPr/>
    </dgm:pt>
    <dgm:pt modelId="{FD684706-8371-40E3-A60B-694ED1AA79C7}" type="pres">
      <dgm:prSet presAssocID="{DE9E6D92-5816-471A-8931-57DA00C40A82}" presName="root2" presStyleCnt="0"/>
      <dgm:spPr/>
    </dgm:pt>
    <dgm:pt modelId="{C7DCFAD8-5200-4244-A7BE-1AA57D8C8AEA}" type="pres">
      <dgm:prSet presAssocID="{DE9E6D92-5816-471A-8931-57DA00C40A82}" presName="LevelTwoTextNode" presStyleLbl="node3" presStyleIdx="7" presStyleCnt="9">
        <dgm:presLayoutVars>
          <dgm:chPref val="3"/>
        </dgm:presLayoutVars>
      </dgm:prSet>
      <dgm:spPr>
        <a:prstGeom prst="flowChartTerminator">
          <a:avLst/>
        </a:prstGeom>
      </dgm:spPr>
    </dgm:pt>
    <dgm:pt modelId="{DFD7A0FF-FC56-4C5B-88AC-03CB638D51CB}" type="pres">
      <dgm:prSet presAssocID="{DE9E6D92-5816-471A-8931-57DA00C40A82}" presName="level3hierChild" presStyleCnt="0"/>
      <dgm:spPr/>
    </dgm:pt>
    <dgm:pt modelId="{8305DAF2-4E4B-4DC4-8414-A2A5E5C6A6D9}" type="pres">
      <dgm:prSet presAssocID="{9905A49E-C3B3-4E25-AA55-09C79E8DCA2D}" presName="conn2-1" presStyleLbl="parChTrans1D2" presStyleIdx="4" presStyleCnt="5"/>
      <dgm:spPr/>
    </dgm:pt>
    <dgm:pt modelId="{10296AE8-272E-4879-A7DC-7A27E00BECBD}" type="pres">
      <dgm:prSet presAssocID="{9905A49E-C3B3-4E25-AA55-09C79E8DCA2D}" presName="connTx" presStyleLbl="parChTrans1D2" presStyleIdx="4" presStyleCnt="5"/>
      <dgm:spPr/>
    </dgm:pt>
    <dgm:pt modelId="{A52E60F5-AB6B-45FC-8BAB-D8E6EFDC2DC1}" type="pres">
      <dgm:prSet presAssocID="{83A03CA1-8EE8-4E2A-BF28-A94EF76549FE}" presName="root2" presStyleCnt="0"/>
      <dgm:spPr/>
    </dgm:pt>
    <dgm:pt modelId="{4497C0D3-4333-4857-89DA-66DC4F5319EA}" type="pres">
      <dgm:prSet presAssocID="{83A03CA1-8EE8-4E2A-BF28-A94EF76549FE}" presName="LevelTwoTextNode" presStyleLbl="node2" presStyleIdx="4" presStyleCnt="5">
        <dgm:presLayoutVars>
          <dgm:chPref val="3"/>
        </dgm:presLayoutVars>
      </dgm:prSet>
      <dgm:spPr>
        <a:prstGeom prst="flowChartTerminator">
          <a:avLst/>
        </a:prstGeom>
      </dgm:spPr>
    </dgm:pt>
    <dgm:pt modelId="{027593C2-1FFC-4649-A4D4-A5C5CC04E60E}" type="pres">
      <dgm:prSet presAssocID="{83A03CA1-8EE8-4E2A-BF28-A94EF76549FE}" presName="level3hierChild" presStyleCnt="0"/>
      <dgm:spPr/>
    </dgm:pt>
    <dgm:pt modelId="{B1348760-B9A9-47DF-9CF1-212F14F62EA1}" type="pres">
      <dgm:prSet presAssocID="{240B869E-9B19-4493-80F0-F7A9863ED67B}" presName="conn2-1" presStyleLbl="parChTrans1D3" presStyleIdx="8" presStyleCnt="9"/>
      <dgm:spPr/>
    </dgm:pt>
    <dgm:pt modelId="{F9D9AD5C-9D02-4E25-A003-0B4C5D87FBD0}" type="pres">
      <dgm:prSet presAssocID="{240B869E-9B19-4493-80F0-F7A9863ED67B}" presName="connTx" presStyleLbl="parChTrans1D3" presStyleIdx="8" presStyleCnt="9"/>
      <dgm:spPr/>
    </dgm:pt>
    <dgm:pt modelId="{0FDB0B14-83CA-4392-ACB8-BE807D8E79FA}" type="pres">
      <dgm:prSet presAssocID="{22363B8B-FF4B-4883-892A-D19C561442C6}" presName="root2" presStyleCnt="0"/>
      <dgm:spPr/>
    </dgm:pt>
    <dgm:pt modelId="{A302A3F7-5674-458A-B2C0-CD2E6FBC6F4C}" type="pres">
      <dgm:prSet presAssocID="{22363B8B-FF4B-4883-892A-D19C561442C6}" presName="LevelTwoTextNode" presStyleLbl="node3" presStyleIdx="8" presStyleCnt="9">
        <dgm:presLayoutVars>
          <dgm:chPref val="3"/>
        </dgm:presLayoutVars>
      </dgm:prSet>
      <dgm:spPr>
        <a:prstGeom prst="flowChartTerminator">
          <a:avLst/>
        </a:prstGeom>
      </dgm:spPr>
    </dgm:pt>
    <dgm:pt modelId="{DC84D129-A33A-4318-9739-411A00479095}" type="pres">
      <dgm:prSet presAssocID="{22363B8B-FF4B-4883-892A-D19C561442C6}" presName="level3hierChild" presStyleCnt="0"/>
      <dgm:spPr/>
    </dgm:pt>
  </dgm:ptLst>
  <dgm:cxnLst>
    <dgm:cxn modelId="{DE8DB700-8B66-4617-A13C-5CCB438D7AD0}" type="presOf" srcId="{F1CF7E9E-E1A1-4E0F-937A-5DE178C2CA15}" destId="{9D8CB7D8-5A93-4671-8540-EB4295F307D5}" srcOrd="0" destOrd="0" presId="urn:microsoft.com/office/officeart/2008/layout/HorizontalMultiLevelHierarchy"/>
    <dgm:cxn modelId="{C9941401-A0D1-4B87-9163-9C864833ADBF}" type="presOf" srcId="{1EB2CF6B-0709-48C2-87EC-6FFB64C55D47}" destId="{08C86231-4D4F-46FB-A784-778BBFE5A906}" srcOrd="0" destOrd="0" presId="urn:microsoft.com/office/officeart/2008/layout/HorizontalMultiLevelHierarchy"/>
    <dgm:cxn modelId="{C5604101-D353-405B-9643-1949DEAB3B9E}" type="presOf" srcId="{0255B5B0-7428-4938-9AAC-1B63C6F0060C}" destId="{661857F9-B849-42EF-AE80-505D7BEEF5D0}" srcOrd="0" destOrd="0" presId="urn:microsoft.com/office/officeart/2008/layout/HorizontalMultiLevelHierarchy"/>
    <dgm:cxn modelId="{951F9A01-E5AF-4C76-87A1-5C1E526E09CA}" type="presOf" srcId="{F5B6CD8B-E4AA-4A7E-A6CE-2E406A991B17}" destId="{564803C3-751F-4DB6-89C5-C6521F8FD8AF}" srcOrd="1" destOrd="0" presId="urn:microsoft.com/office/officeart/2008/layout/HorizontalMultiLevelHierarchy"/>
    <dgm:cxn modelId="{AA926603-C253-4339-A2E6-B8B4B73B5ADE}" type="presOf" srcId="{90DC95D2-F0AD-4E16-97E6-9F20302A2317}" destId="{093EA607-3998-428A-90E9-C19045F1997B}" srcOrd="0" destOrd="0" presId="urn:microsoft.com/office/officeart/2008/layout/HorizontalMultiLevelHierarchy"/>
    <dgm:cxn modelId="{593D2705-3D77-4675-969A-44AAD208E840}" type="presOf" srcId="{0255B5B0-7428-4938-9AAC-1B63C6F0060C}" destId="{20766311-D801-4D14-B463-23CA33F589B6}" srcOrd="1" destOrd="0" presId="urn:microsoft.com/office/officeart/2008/layout/HorizontalMultiLevelHierarchy"/>
    <dgm:cxn modelId="{D4F2AE05-6D26-447F-8926-083EB0A0E8D3}" type="presOf" srcId="{451D6052-7F36-4C21-95B0-FC52225D6B02}" destId="{550D8062-C2DB-4A03-8B92-F365203EFDF7}" srcOrd="0" destOrd="0" presId="urn:microsoft.com/office/officeart/2008/layout/HorizontalMultiLevelHierarchy"/>
    <dgm:cxn modelId="{96111B0A-4993-41A4-AFF4-22D320461B0F}" srcId="{6A1E1EAE-8608-4FD7-B97B-00D74AF2D6FF}" destId="{7DB95B7F-6368-4557-A9CE-5638C676E9E3}" srcOrd="0" destOrd="0" parTransId="{E712E985-2B27-429B-ACDD-A0AE540B9B82}" sibTransId="{1049C1E3-AC98-4419-920A-1D6AD9675545}"/>
    <dgm:cxn modelId="{795B920B-AC50-4E58-9D7C-73F4218F3A78}" srcId="{F1D36890-4990-4019-AB4E-391B22EEAA69}" destId="{BB90EBC0-A517-4645-AEC1-D0E2B2B49A4D}" srcOrd="2" destOrd="0" parTransId="{F5B6CD8B-E4AA-4A7E-A6CE-2E406A991B17}" sibTransId="{9F2084D1-D21E-4A06-8550-DE9317A22EAC}"/>
    <dgm:cxn modelId="{777C9C0C-DDCF-4AC7-855C-63E241A69E9F}" type="presOf" srcId="{F5B6CD8B-E4AA-4A7E-A6CE-2E406A991B17}" destId="{64DE212E-5C48-4298-AEEB-F0C40B5D0B82}" srcOrd="0" destOrd="0" presId="urn:microsoft.com/office/officeart/2008/layout/HorizontalMultiLevelHierarchy"/>
    <dgm:cxn modelId="{2463800D-08D2-416D-9C8B-76999AA56F03}" type="presOf" srcId="{7DB95B7F-6368-4557-A9CE-5638C676E9E3}" destId="{F3593F86-E95D-43A7-9F5C-33FCBC8216D0}" srcOrd="0" destOrd="0" presId="urn:microsoft.com/office/officeart/2008/layout/HorizontalMultiLevelHierarchy"/>
    <dgm:cxn modelId="{48AA6111-DBF2-47BF-83FA-E08382FB5E47}" type="presOf" srcId="{F0C30481-6292-47C6-8AC1-949D1F0E3349}" destId="{6AA754C4-15E5-41AC-B597-27749D46EE51}" srcOrd="0" destOrd="0" presId="urn:microsoft.com/office/officeart/2008/layout/HorizontalMultiLevelHierarchy"/>
    <dgm:cxn modelId="{B6F9AB11-4B5B-4788-9800-C6B93CD5FC46}" type="presOf" srcId="{22363B8B-FF4B-4883-892A-D19C561442C6}" destId="{A302A3F7-5674-458A-B2C0-CD2E6FBC6F4C}" srcOrd="0" destOrd="0" presId="urn:microsoft.com/office/officeart/2008/layout/HorizontalMultiLevelHierarchy"/>
    <dgm:cxn modelId="{9810E112-DB6F-4085-B1E6-D90907F05F55}" type="presOf" srcId="{6EDF0FBC-4AE1-4F35-A82E-F88475D33E6B}" destId="{3BBFDE49-1160-48F6-A575-CE7E156DE380}" srcOrd="1" destOrd="0" presId="urn:microsoft.com/office/officeart/2008/layout/HorizontalMultiLevelHierarchy"/>
    <dgm:cxn modelId="{ACE3A814-8D85-4BF2-B0B0-D0763A1867B3}" type="presOf" srcId="{A69988BE-C970-4C95-B7AE-6B207205A9EC}" destId="{189AC9D3-187C-4FDB-AFF5-0D3EA746B652}" srcOrd="1" destOrd="0" presId="urn:microsoft.com/office/officeart/2008/layout/HorizontalMultiLevelHierarchy"/>
    <dgm:cxn modelId="{1D296118-9EF3-4AAB-B1F4-7D58E38353BE}" type="presOf" srcId="{A2B50629-613A-48E7-A10C-41EF5BFDF7C3}" destId="{81316E66-6AB0-4F04-ACD6-B522A4FFFD1E}" srcOrd="1" destOrd="0" presId="urn:microsoft.com/office/officeart/2008/layout/HorizontalMultiLevelHierarchy"/>
    <dgm:cxn modelId="{1A26D81D-C8D4-43AC-9EE6-19318C99AA63}" type="presOf" srcId="{B708133A-577B-4967-8E7A-DCD93C53AB34}" destId="{2D3A6227-F99F-431F-8B6F-04336E3C0F46}" srcOrd="1" destOrd="0" presId="urn:microsoft.com/office/officeart/2008/layout/HorizontalMultiLevelHierarchy"/>
    <dgm:cxn modelId="{8E44D520-0B84-4E90-B9E5-312B17180FB7}" type="presOf" srcId="{00DE36CE-C6FE-4BD9-978A-3E172CF9FB14}" destId="{AD526D64-54C6-4957-8AEA-CA1CE32FBA67}" srcOrd="1" destOrd="0" presId="urn:microsoft.com/office/officeart/2008/layout/HorizontalMultiLevelHierarchy"/>
    <dgm:cxn modelId="{DE168924-1980-4159-85F6-0D9C80598CE5}" srcId="{4BD7786F-8E1E-46BE-B43A-1CE2FC8155EE}" destId="{F1CF7E9E-E1A1-4E0F-937A-5DE178C2CA15}" srcOrd="0" destOrd="0" parTransId="{FB2505CE-771B-4BA6-A3F3-F832578A8D72}" sibTransId="{D5F618D3-54E5-4D93-9BB7-2CB0D6142791}"/>
    <dgm:cxn modelId="{DF939028-721C-4895-9E87-BD8354A67418}" srcId="{B174413B-E2BE-4EF8-B724-6943E608B228}" destId="{D0AD553E-F5F5-44F5-B458-B943EC648421}" srcOrd="1" destOrd="0" parTransId="{C0BDE202-9901-446A-BFD1-1776E737EFDD}" sibTransId="{3C812250-5A73-4A40-B5E1-CF1C9F8057F8}"/>
    <dgm:cxn modelId="{6D7C2D30-1377-437A-8504-322137CFB1D5}" type="presOf" srcId="{6EDF0FBC-4AE1-4F35-A82E-F88475D33E6B}" destId="{06264F33-D4E9-4DE8-BC91-2E183129C8D0}" srcOrd="0" destOrd="0" presId="urn:microsoft.com/office/officeart/2008/layout/HorizontalMultiLevelHierarchy"/>
    <dgm:cxn modelId="{1FA3A837-4CE1-40B0-92CB-55928428D6EE}" srcId="{6A1E1EAE-8608-4FD7-B97B-00D74AF2D6FF}" destId="{F0C30481-6292-47C6-8AC1-949D1F0E3349}" srcOrd="1" destOrd="0" parTransId="{D9A3B62A-5B10-4038-9652-7240447D7CFA}" sibTransId="{F7AA83D4-71ED-481C-8A44-C38334FE8272}"/>
    <dgm:cxn modelId="{51A3D738-8692-4339-AB83-3D1E6B2D651E}" type="presOf" srcId="{B708133A-577B-4967-8E7A-DCD93C53AB34}" destId="{1C43E15F-8915-474A-8613-8BC78E106C4E}" srcOrd="0" destOrd="0" presId="urn:microsoft.com/office/officeart/2008/layout/HorizontalMultiLevelHierarchy"/>
    <dgm:cxn modelId="{49B2E838-DC26-4924-A12A-D3E4BDA985D1}" srcId="{B477D40A-64AB-451F-AF71-90CA5AAA39C2}" destId="{DE9E6D92-5816-471A-8931-57DA00C40A82}" srcOrd="0" destOrd="0" parTransId="{0255B5B0-7428-4938-9AAC-1B63C6F0060C}" sibTransId="{AC9E8284-B63B-4F44-973A-707078806109}"/>
    <dgm:cxn modelId="{B3E4EE38-E1F1-4E90-B0C4-A533D211A7E7}" type="presOf" srcId="{453F960B-158D-455C-9484-D72AA9844D88}" destId="{6FC9A933-5464-49DA-BD19-1F1FF005DE8C}" srcOrd="1" destOrd="0" presId="urn:microsoft.com/office/officeart/2008/layout/HorizontalMultiLevelHierarchy"/>
    <dgm:cxn modelId="{0ACC1D3D-7BEA-47E6-B02E-B0EA7A43CE93}" type="presOf" srcId="{A2B50629-613A-48E7-A10C-41EF5BFDF7C3}" destId="{D7558FB0-6DCF-4415-93AA-D85DC174A345}" srcOrd="0" destOrd="0" presId="urn:microsoft.com/office/officeart/2008/layout/HorizontalMultiLevelHierarchy"/>
    <dgm:cxn modelId="{5AF94D3E-DB6C-4ADA-B74C-A7195CCC8AB8}" type="presOf" srcId="{52F0ACAF-D702-4439-BED0-267BF5CA58DE}" destId="{20133CD7-149A-46EF-AE9B-2A89952C9454}" srcOrd="0" destOrd="0" presId="urn:microsoft.com/office/officeart/2008/layout/HorizontalMultiLevelHierarchy"/>
    <dgm:cxn modelId="{AE1DD53F-12E0-49A5-B910-C1ABA5BBA677}" type="presOf" srcId="{EA54E155-48D3-4FA5-A225-D7E3441ED1B6}" destId="{55FEC48B-CB87-44C1-BF32-2184D92C6694}" srcOrd="0" destOrd="0" presId="urn:microsoft.com/office/officeart/2008/layout/HorizontalMultiLevelHierarchy"/>
    <dgm:cxn modelId="{DE0ED35D-7985-450F-BC1C-2A6768B88EC4}" type="presOf" srcId="{52F0ACAF-D702-4439-BED0-267BF5CA58DE}" destId="{88989FC9-2A11-4E1E-9AA5-F03FCDB0CE34}" srcOrd="1" destOrd="0" presId="urn:microsoft.com/office/officeart/2008/layout/HorizontalMultiLevelHierarchy"/>
    <dgm:cxn modelId="{FD0C7161-1D25-4C4F-8305-A7D38A980274}" type="presOf" srcId="{9EF9475E-FF02-4A94-82EE-761C689D3727}" destId="{581D7EF5-1551-4A86-A863-6643534A7501}" srcOrd="0" destOrd="0" presId="urn:microsoft.com/office/officeart/2008/layout/HorizontalMultiLevelHierarchy"/>
    <dgm:cxn modelId="{0FCB5361-4565-4BE3-A500-E457230B7537}" type="presOf" srcId="{83A03CA1-8EE8-4E2A-BF28-A94EF76549FE}" destId="{4497C0D3-4333-4857-89DA-66DC4F5319EA}" srcOrd="0" destOrd="0" presId="urn:microsoft.com/office/officeart/2008/layout/HorizontalMultiLevelHierarchy"/>
    <dgm:cxn modelId="{3E73DE66-2FCD-4C3C-ABC6-6BB0CA8342EB}" type="presOf" srcId="{9905A49E-C3B3-4E25-AA55-09C79E8DCA2D}" destId="{8305DAF2-4E4B-4DC4-8414-A2A5E5C6A6D9}" srcOrd="0" destOrd="0" presId="urn:microsoft.com/office/officeart/2008/layout/HorizontalMultiLevelHierarchy"/>
    <dgm:cxn modelId="{37A9DA6F-18FD-498D-BFC2-AB069453A186}" type="presOf" srcId="{C0BDE202-9901-446A-BFD1-1776E737EFDD}" destId="{ABEB01E3-6449-4FB2-97DE-045067227099}" srcOrd="1" destOrd="0" presId="urn:microsoft.com/office/officeart/2008/layout/HorizontalMultiLevelHierarchy"/>
    <dgm:cxn modelId="{7FBB3572-C23C-43C6-8EEC-3348C7D71DE5}" type="presOf" srcId="{E712E985-2B27-429B-ACDD-A0AE540B9B82}" destId="{6652F2DE-4641-44A9-964A-7FDF0E6A5877}" srcOrd="0" destOrd="0" presId="urn:microsoft.com/office/officeart/2008/layout/HorizontalMultiLevelHierarchy"/>
    <dgm:cxn modelId="{79678054-4F05-48EB-9722-2B830172E502}" type="presOf" srcId="{A306A303-1CE0-46AC-810B-AB9F05A9215F}" destId="{486D5772-A9CC-45BB-9E9E-6EDF25D81D45}" srcOrd="0" destOrd="0" presId="urn:microsoft.com/office/officeart/2008/layout/HorizontalMultiLevelHierarchy"/>
    <dgm:cxn modelId="{C863CF74-3AF8-4E4C-A7BF-CF417EE696D7}" type="presOf" srcId="{BF215D5F-49DC-4213-9572-31911DA6562E}" destId="{B34F91F0-A404-4185-841B-CACDE795E340}" srcOrd="1" destOrd="0" presId="urn:microsoft.com/office/officeart/2008/layout/HorizontalMultiLevelHierarchy"/>
    <dgm:cxn modelId="{2E52FD74-2F1F-459E-8BE4-9F8AA007D189}" type="presOf" srcId="{D9A3B62A-5B10-4038-9652-7240447D7CFA}" destId="{02069EB3-7125-4498-B409-1979827240BE}" srcOrd="1" destOrd="0" presId="urn:microsoft.com/office/officeart/2008/layout/HorizontalMultiLevelHierarchy"/>
    <dgm:cxn modelId="{33AE7955-7F01-4C92-9D79-DEBA22D9EFF6}" type="presOf" srcId="{617CB3A7-E1F9-42B5-8920-2783A95268E5}" destId="{4F078553-CE25-4ABF-BDA7-6E00D0776FD7}" srcOrd="0" destOrd="0" presId="urn:microsoft.com/office/officeart/2008/layout/HorizontalMultiLevelHierarchy"/>
    <dgm:cxn modelId="{52BBF655-09D0-4B34-BF47-7A419253D63D}" type="presOf" srcId="{E712E985-2B27-429B-ACDD-A0AE540B9B82}" destId="{3DDE4365-4515-4F1F-B790-78AE437D7140}" srcOrd="1" destOrd="0" presId="urn:microsoft.com/office/officeart/2008/layout/HorizontalMultiLevelHierarchy"/>
    <dgm:cxn modelId="{CD5FD057-D547-4CFA-99A9-B105122F7985}" type="presOf" srcId="{F660990E-1443-4DD8-BE5F-79F02156F989}" destId="{D1129C30-6DD0-4235-AD69-36BEF45E7889}" srcOrd="0" destOrd="0" presId="urn:microsoft.com/office/officeart/2008/layout/HorizontalMultiLevelHierarchy"/>
    <dgm:cxn modelId="{FDE02D7A-C8DF-4258-8AD5-79E61BEC57BF}" srcId="{9EF9475E-FF02-4A94-82EE-761C689D3727}" destId="{83A03CA1-8EE8-4E2A-BF28-A94EF76549FE}" srcOrd="4" destOrd="0" parTransId="{9905A49E-C3B3-4E25-AA55-09C79E8DCA2D}" sibTransId="{42F1667C-2D3C-438C-973E-2B12B09F2B63}"/>
    <dgm:cxn modelId="{604BFB7C-2691-406F-BAB7-FB65A5DEF8AC}" srcId="{F1D36890-4990-4019-AB4E-391B22EEAA69}" destId="{44D019EA-DF5D-4770-82F6-05B3DD47257B}" srcOrd="1" destOrd="0" parTransId="{6EDF0FBC-4AE1-4F35-A82E-F88475D33E6B}" sibTransId="{662B9AB6-9E94-4D1B-99BA-A8658ED650DF}"/>
    <dgm:cxn modelId="{70F1CF7D-DF38-41F8-ABFD-C61E31EB0218}" type="presOf" srcId="{33E96AE9-9DE8-4CF3-998B-C19E981BE8DE}" destId="{A5ED6CC9-1110-43FD-98BE-4A86BC006D10}" srcOrd="0" destOrd="0" presId="urn:microsoft.com/office/officeart/2008/layout/HorizontalMultiLevelHierarchy"/>
    <dgm:cxn modelId="{1FA6FF81-0A61-4AA6-9554-2FC8AE4EDC2B}" type="presOf" srcId="{F5E3C57A-61E1-4CC2-80E6-ED5DE6659AE4}" destId="{2E67AF7C-9796-49C5-9E46-34C0CFA939B9}" srcOrd="0" destOrd="0" presId="urn:microsoft.com/office/officeart/2008/layout/HorizontalMultiLevelHierarchy"/>
    <dgm:cxn modelId="{42D12E84-B53A-44D0-96BB-D263D8937B05}" type="presOf" srcId="{451D6052-7F36-4C21-95B0-FC52225D6B02}" destId="{2C2FD324-014A-420E-A696-4117ADA013D0}" srcOrd="1" destOrd="0" presId="urn:microsoft.com/office/officeart/2008/layout/HorizontalMultiLevelHierarchy"/>
    <dgm:cxn modelId="{6BD3FD87-4631-4EDB-8909-5127915D247F}" srcId="{4BD7786F-8E1E-46BE-B43A-1CE2FC8155EE}" destId="{F1D36890-4990-4019-AB4E-391B22EEAA69}" srcOrd="1" destOrd="0" parTransId="{EA54E155-48D3-4FA5-A225-D7E3441ED1B6}" sibTransId="{B4D3C620-76A0-480E-81A5-9CBA57076551}"/>
    <dgm:cxn modelId="{5C98BB88-2360-41DD-9A92-AB35C0B99BA8}" srcId="{9EF9475E-FF02-4A94-82EE-761C689D3727}" destId="{B174413B-E2BE-4EF8-B724-6943E608B228}" srcOrd="2" destOrd="0" parTransId="{451D6052-7F36-4C21-95B0-FC52225D6B02}" sibTransId="{BA1707AE-C315-42E7-8A85-DB8186C16DD4}"/>
    <dgm:cxn modelId="{0B3ACB8A-7A54-4C86-B296-CA6D9DBF9F5E}" type="presOf" srcId="{05593519-63A4-4EE5-A07F-645D8DD91149}" destId="{8AB2BB28-2E90-4A41-9ED8-5AEDAA31E3A6}" srcOrd="1" destOrd="0" presId="urn:microsoft.com/office/officeart/2008/layout/HorizontalMultiLevelHierarchy"/>
    <dgm:cxn modelId="{1683278C-27EF-4A11-92F2-360E975443A5}" type="presOf" srcId="{FB2505CE-771B-4BA6-A3F3-F832578A8D72}" destId="{A9240729-0141-4A24-9826-F01908A32F8F}" srcOrd="0" destOrd="0" presId="urn:microsoft.com/office/officeart/2008/layout/HorizontalMultiLevelHierarchy"/>
    <dgm:cxn modelId="{9069658E-6BE6-43F0-8B83-1E9C6D1FCB36}" type="presOf" srcId="{05593519-63A4-4EE5-A07F-645D8DD91149}" destId="{14128A5D-4FEB-4AFB-B14D-7D9FA2B8B03F}" srcOrd="0" destOrd="0" presId="urn:microsoft.com/office/officeart/2008/layout/HorizontalMultiLevelHierarchy"/>
    <dgm:cxn modelId="{8067E48E-BD5C-40E3-9687-ED25FA555F01}" srcId="{1CA1463B-8DFD-4D8F-B408-BCB4B85A8EC2}" destId="{F5E3C57A-61E1-4CC2-80E6-ED5DE6659AE4}" srcOrd="0" destOrd="0" parTransId="{05593519-63A4-4EE5-A07F-645D8DD91149}" sibTransId="{E50C2341-94C6-4904-87EC-EB94C04E8BFB}"/>
    <dgm:cxn modelId="{FD538E8F-64D2-441B-9AFE-FEC043D8B5EF}" srcId="{83A03CA1-8EE8-4E2A-BF28-A94EF76549FE}" destId="{22363B8B-FF4B-4883-892A-D19C561442C6}" srcOrd="0" destOrd="0" parTransId="{240B869E-9B19-4493-80F0-F7A9863ED67B}" sibTransId="{EAB9D3BE-911A-4843-B24B-97C907E0EE4E}"/>
    <dgm:cxn modelId="{0C48AB91-A4BD-4B11-9E0B-AD8DB27D1E78}" type="presOf" srcId="{C0BDE202-9901-446A-BFD1-1776E737EFDD}" destId="{D8670BA2-B494-4244-92BC-5AC010598647}" srcOrd="0" destOrd="0" presId="urn:microsoft.com/office/officeart/2008/layout/HorizontalMultiLevelHierarchy"/>
    <dgm:cxn modelId="{8BCF6994-4154-4F1D-B117-1F9746E5FCDF}" srcId="{1EB2CF6B-0709-48C2-87EC-6FFB64C55D47}" destId="{9EF9475E-FF02-4A94-82EE-761C689D3727}" srcOrd="0" destOrd="0" parTransId="{410D3228-5815-4FA0-8902-72F23A5BD0B2}" sibTransId="{1FAE9749-D13A-41E6-AACA-209047ABB69E}"/>
    <dgm:cxn modelId="{67649195-12B7-410F-B8EA-769D0F03F24E}" type="presOf" srcId="{A69988BE-C970-4C95-B7AE-6B207205A9EC}" destId="{372301A6-BC70-4C0C-A24E-0A7B24C4B6FE}" srcOrd="0" destOrd="0" presId="urn:microsoft.com/office/officeart/2008/layout/HorizontalMultiLevelHierarchy"/>
    <dgm:cxn modelId="{78CDD897-6A30-4144-8198-7392EF402E5F}" srcId="{F1CF7E9E-E1A1-4E0F-937A-5DE178C2CA15}" destId="{1267EB63-E46D-498F-98CA-C2D781A4E2FE}" srcOrd="0" destOrd="0" parTransId="{A69988BE-C970-4C95-B7AE-6B207205A9EC}" sibTransId="{8C8E18CC-3AAC-4D9D-9349-A1C4F3FAFD21}"/>
    <dgm:cxn modelId="{0CC4919C-7D3B-48A3-8451-AFC5EEC2457C}" srcId="{1CA1463B-8DFD-4D8F-B408-BCB4B85A8EC2}" destId="{D2B33CEE-C914-48A0-B57B-0975D02CEDA0}" srcOrd="1" destOrd="0" parTransId="{277AC9CB-EBD9-4630-8C1C-F3E69142D689}" sibTransId="{449CE42E-14DE-4023-BACD-2959A8221F55}"/>
    <dgm:cxn modelId="{6D54BE9E-7C10-4185-8686-01802084D06B}" type="presOf" srcId="{277AC9CB-EBD9-4630-8C1C-F3E69142D689}" destId="{6A34038D-D614-4A56-9223-99804CBF77C6}" srcOrd="0" destOrd="0" presId="urn:microsoft.com/office/officeart/2008/layout/HorizontalMultiLevelHierarchy"/>
    <dgm:cxn modelId="{0CE8C0A0-13A2-4016-AC55-E5096A8E7C42}" type="presOf" srcId="{EA54E155-48D3-4FA5-A225-D7E3441ED1B6}" destId="{6D152F6D-BDCD-438D-B260-34B114405398}" srcOrd="1" destOrd="0" presId="urn:microsoft.com/office/officeart/2008/layout/HorizontalMultiLevelHierarchy"/>
    <dgm:cxn modelId="{A10CBDA1-2726-452C-B6D2-C4C10308B572}" type="presOf" srcId="{D9A3B62A-5B10-4038-9652-7240447D7CFA}" destId="{15F9E326-2EB4-4557-AC7B-9D55AE651CF9}" srcOrd="0" destOrd="0" presId="urn:microsoft.com/office/officeart/2008/layout/HorizontalMultiLevelHierarchy"/>
    <dgm:cxn modelId="{70D869A4-1030-4F56-9240-F0F473CE7211}" srcId="{9EF9475E-FF02-4A94-82EE-761C689D3727}" destId="{4BD7786F-8E1E-46BE-B43A-1CE2FC8155EE}" srcOrd="1" destOrd="0" parTransId="{BF215D5F-49DC-4213-9572-31911DA6562E}" sibTransId="{28DBEBAD-13A2-4215-AF8C-FE9830A24E6E}"/>
    <dgm:cxn modelId="{F1FD9CA5-DA52-42D0-936B-569601AB73CA}" type="presOf" srcId="{1144B75B-9387-44F7-A00E-943C74477D10}" destId="{CCB9D105-54DF-46FA-94D6-F85CB454782B}" srcOrd="0" destOrd="0" presId="urn:microsoft.com/office/officeart/2008/layout/HorizontalMultiLevelHierarchy"/>
    <dgm:cxn modelId="{194C5BA6-BC5B-44B2-A7D2-4490B06FB9CA}" type="presOf" srcId="{BB90EBC0-A517-4645-AEC1-D0E2B2B49A4D}" destId="{AF54D727-A602-4951-8A29-3B52CEC6E16C}" srcOrd="0" destOrd="0" presId="urn:microsoft.com/office/officeart/2008/layout/HorizontalMultiLevelHierarchy"/>
    <dgm:cxn modelId="{B06E7FA6-F24F-4E89-95A0-166742056A7F}" type="presOf" srcId="{B477D40A-64AB-451F-AF71-90CA5AAA39C2}" destId="{CBBF2F6A-15A9-4219-BB8B-0D9A856A1D5D}" srcOrd="0" destOrd="0" presId="urn:microsoft.com/office/officeart/2008/layout/HorizontalMultiLevelHierarchy"/>
    <dgm:cxn modelId="{264B1BA9-E7BB-474B-8FF3-5EF26527922F}" type="presOf" srcId="{0CA6E5F5-61A5-4F22-BED3-5413183CE47F}" destId="{0BFA4C07-FFF4-4B42-A1AF-4399EB3C8B0B}" srcOrd="0" destOrd="0" presId="urn:microsoft.com/office/officeart/2008/layout/HorizontalMultiLevelHierarchy"/>
    <dgm:cxn modelId="{08B532AC-B83E-4A56-BC62-65A0CB0393B7}" type="presOf" srcId="{DE9E6D92-5816-471A-8931-57DA00C40A82}" destId="{C7DCFAD8-5200-4244-A7BE-1AA57D8C8AEA}" srcOrd="0" destOrd="0" presId="urn:microsoft.com/office/officeart/2008/layout/HorizontalMultiLevelHierarchy"/>
    <dgm:cxn modelId="{7738EFAE-16E6-432A-AD95-6A4284A9780B}" type="presOf" srcId="{44D019EA-DF5D-4770-82F6-05B3DD47257B}" destId="{CC038FAE-AFF8-4C22-85C2-95156880DE62}" srcOrd="0" destOrd="0" presId="urn:microsoft.com/office/officeart/2008/layout/HorizontalMultiLevelHierarchy"/>
    <dgm:cxn modelId="{58FE21BB-55B4-4627-8ADE-E2651AA90F42}" srcId="{7DB95B7F-6368-4557-A9CE-5638C676E9E3}" destId="{F660990E-1443-4DD8-BE5F-79F02156F989}" srcOrd="0" destOrd="0" parTransId="{33E96AE9-9DE8-4CF3-998B-C19E981BE8DE}" sibTransId="{3D58665B-EE98-4800-BA35-19E5359DBEEC}"/>
    <dgm:cxn modelId="{EC7F25BE-CAC5-47DF-B98F-FBA5055156AC}" type="presOf" srcId="{FB2505CE-771B-4BA6-A3F3-F832578A8D72}" destId="{4568C7DE-AB22-4B29-BA35-0C6CA2D69F97}" srcOrd="1" destOrd="0" presId="urn:microsoft.com/office/officeart/2008/layout/HorizontalMultiLevelHierarchy"/>
    <dgm:cxn modelId="{EB67F2C1-1A2E-4B85-B694-4915EFAAEC11}" type="presOf" srcId="{00DE36CE-C6FE-4BD9-978A-3E172CF9FB14}" destId="{E33F3F51-40FE-4386-9348-A8CE0E5EEBE2}" srcOrd="0" destOrd="0" presId="urn:microsoft.com/office/officeart/2008/layout/HorizontalMultiLevelHierarchy"/>
    <dgm:cxn modelId="{AA1F65C5-ECDE-4F6F-96B8-9F3CD36C60E5}" type="presOf" srcId="{33E96AE9-9DE8-4CF3-998B-C19E981BE8DE}" destId="{5C4F3B75-52D8-4772-94D6-7881632E9C92}" srcOrd="1" destOrd="0" presId="urn:microsoft.com/office/officeart/2008/layout/HorizontalMultiLevelHierarchy"/>
    <dgm:cxn modelId="{233105C6-186F-4086-883D-3DF73D29F331}" type="presOf" srcId="{B174413B-E2BE-4EF8-B724-6943E608B228}" destId="{83ABF01E-9E44-4922-AF5D-8C04F47991A5}" srcOrd="0" destOrd="0" presId="urn:microsoft.com/office/officeart/2008/layout/HorizontalMultiLevelHierarchy"/>
    <dgm:cxn modelId="{19CA8FC8-93AB-44A9-A62F-A5D4EC44ABFC}" srcId="{B174413B-E2BE-4EF8-B724-6943E608B228}" destId="{90DC95D2-F0AD-4E16-97E6-9F20302A2317}" srcOrd="0" destOrd="0" parTransId="{1144B75B-9387-44F7-A00E-943C74477D10}" sibTransId="{AE31D2B3-4E50-4B49-BB1F-89C90B88C903}"/>
    <dgm:cxn modelId="{EFAA06C9-0B51-4EAF-820A-03A1E8604EB1}" srcId="{F1D36890-4990-4019-AB4E-391B22EEAA69}" destId="{617CB3A7-E1F9-42B5-8920-2783A95268E5}" srcOrd="0" destOrd="0" parTransId="{453F960B-158D-455C-9484-D72AA9844D88}" sibTransId="{DC5EAC21-DFD4-4A8A-8358-8CE01AA6B5CE}"/>
    <dgm:cxn modelId="{FC4AAAC9-652E-41C3-AA19-1CA2F982B50B}" type="presOf" srcId="{4BD7786F-8E1E-46BE-B43A-1CE2FC8155EE}" destId="{C818D937-5EB1-43C5-8F5E-4CA7E5A6F23E}" srcOrd="0" destOrd="0" presId="urn:microsoft.com/office/officeart/2008/layout/HorizontalMultiLevelHierarchy"/>
    <dgm:cxn modelId="{9DE193CA-7778-48E3-BEF7-9D941159D6BD}" type="presOf" srcId="{453F960B-158D-455C-9484-D72AA9844D88}" destId="{DD6309EC-3515-4030-BC50-EBD350A58615}" srcOrd="0" destOrd="0" presId="urn:microsoft.com/office/officeart/2008/layout/HorizontalMultiLevelHierarchy"/>
    <dgm:cxn modelId="{C6C967CF-248A-4DDB-ABCC-479E119C63C1}" type="presOf" srcId="{D2B33CEE-C914-48A0-B57B-0975D02CEDA0}" destId="{B29FF469-A112-4EE5-AF97-1E188ADFAFA1}" srcOrd="0" destOrd="0" presId="urn:microsoft.com/office/officeart/2008/layout/HorizontalMultiLevelHierarchy"/>
    <dgm:cxn modelId="{D35400D4-6906-41C0-99C3-BBC8F16C855F}" type="presOf" srcId="{240B869E-9B19-4493-80F0-F7A9863ED67B}" destId="{F9D9AD5C-9D02-4E25-A003-0B4C5D87FBD0}" srcOrd="1" destOrd="0" presId="urn:microsoft.com/office/officeart/2008/layout/HorizontalMultiLevelHierarchy"/>
    <dgm:cxn modelId="{189921D7-CF37-464D-B9CD-31CC0E14831A}" type="presOf" srcId="{1144B75B-9387-44F7-A00E-943C74477D10}" destId="{C9AF49E6-4B89-423C-A57F-0826676196EF}" srcOrd="1" destOrd="0" presId="urn:microsoft.com/office/officeart/2008/layout/HorizontalMultiLevelHierarchy"/>
    <dgm:cxn modelId="{E64C9EE0-8EAC-4FC1-BC36-64609B2F6427}" type="presOf" srcId="{F1D36890-4990-4019-AB4E-391B22EEAA69}" destId="{B590F60B-43CC-44DA-8672-7019B9612060}" srcOrd="0" destOrd="0" presId="urn:microsoft.com/office/officeart/2008/layout/HorizontalMultiLevelHierarchy"/>
    <dgm:cxn modelId="{3E1012E2-195D-4E93-A3DC-AEC7DE69DF69}" srcId="{F0C30481-6292-47C6-8AC1-949D1F0E3349}" destId="{9BB724F6-E906-47D7-9EF0-F4FC3788BBAA}" srcOrd="0" destOrd="0" parTransId="{A306A303-1CE0-46AC-810B-AB9F05A9215F}" sibTransId="{1151D6C7-6821-406E-BF87-B04B712EC95B}"/>
    <dgm:cxn modelId="{86E276E3-2059-4B95-850C-1F50077543A0}" type="presOf" srcId="{A306A303-1CE0-46AC-810B-AB9F05A9215F}" destId="{EE612C29-DCF5-470A-A3E3-B802C9AB1982}" srcOrd="1" destOrd="0" presId="urn:microsoft.com/office/officeart/2008/layout/HorizontalMultiLevelHierarchy"/>
    <dgm:cxn modelId="{6C3F20E7-E067-4DB1-A702-B5BFE44B71B2}" type="presOf" srcId="{240B869E-9B19-4493-80F0-F7A9863ED67B}" destId="{B1348760-B9A9-47DF-9CF1-212F14F62EA1}" srcOrd="0" destOrd="0" presId="urn:microsoft.com/office/officeart/2008/layout/HorizontalMultiLevelHierarchy"/>
    <dgm:cxn modelId="{35FAF7EC-F66E-4C24-A15C-9260328A977B}" type="presOf" srcId="{BF215D5F-49DC-4213-9572-31911DA6562E}" destId="{86C41ACA-0FC4-47B9-B99A-D9CC9AC69498}" srcOrd="0" destOrd="0" presId="urn:microsoft.com/office/officeart/2008/layout/HorizontalMultiLevelHierarchy"/>
    <dgm:cxn modelId="{465A16EE-8A23-4A8B-A123-15A09B434BBA}" srcId="{F0C30481-6292-47C6-8AC1-949D1F0E3349}" destId="{0CA6E5F5-61A5-4F22-BED3-5413183CE47F}" srcOrd="1" destOrd="0" parTransId="{52F0ACAF-D702-4439-BED0-267BF5CA58DE}" sibTransId="{560EB0FB-8B32-4CFE-A08E-1BCC163F4A14}"/>
    <dgm:cxn modelId="{4A63F7F0-F0FC-48C0-9198-5EE248C0029C}" srcId="{9EF9475E-FF02-4A94-82EE-761C689D3727}" destId="{B477D40A-64AB-451F-AF71-90CA5AAA39C2}" srcOrd="3" destOrd="0" parTransId="{A2B50629-613A-48E7-A10C-41EF5BFDF7C3}" sibTransId="{658171E5-C8EA-4F98-A810-26DA1927ECA2}"/>
    <dgm:cxn modelId="{2F9296F1-EED5-46A1-B0F6-89E64F15BDC6}" type="presOf" srcId="{1267EB63-E46D-498F-98CA-C2D781A4E2FE}" destId="{94311248-33EF-4350-84FA-D3976CD72D90}" srcOrd="0" destOrd="0" presId="urn:microsoft.com/office/officeart/2008/layout/HorizontalMultiLevelHierarchy"/>
    <dgm:cxn modelId="{CE2A85F3-C8C7-4490-9C90-7AC248DAC0EC}" srcId="{6A1E1EAE-8608-4FD7-B97B-00D74AF2D6FF}" destId="{1CA1463B-8DFD-4D8F-B408-BCB4B85A8EC2}" srcOrd="2" destOrd="0" parTransId="{00DE36CE-C6FE-4BD9-978A-3E172CF9FB14}" sibTransId="{10E8975F-9AF8-4360-AB19-F2807EA03A98}"/>
    <dgm:cxn modelId="{5A9A75F4-8198-4861-9477-E58B7F7E616F}" type="presOf" srcId="{9905A49E-C3B3-4E25-AA55-09C79E8DCA2D}" destId="{10296AE8-272E-4879-A7DC-7A27E00BECBD}" srcOrd="1" destOrd="0" presId="urn:microsoft.com/office/officeart/2008/layout/HorizontalMultiLevelHierarchy"/>
    <dgm:cxn modelId="{4165E6F6-F846-4D56-A222-AA52E38F0EDC}" type="presOf" srcId="{6A1E1EAE-8608-4FD7-B97B-00D74AF2D6FF}" destId="{C1DE16FB-1A84-4762-9100-49F51225FC38}" srcOrd="0" destOrd="0" presId="urn:microsoft.com/office/officeart/2008/layout/HorizontalMultiLevelHierarchy"/>
    <dgm:cxn modelId="{DD1120F7-65AE-4D3D-BE14-2538DA3B8D7A}" type="presOf" srcId="{277AC9CB-EBD9-4630-8C1C-F3E69142D689}" destId="{04215169-45BC-439E-9848-152CB7936EC7}" srcOrd="1" destOrd="0" presId="urn:microsoft.com/office/officeart/2008/layout/HorizontalMultiLevelHierarchy"/>
    <dgm:cxn modelId="{3F0FA9F7-63A0-4BD3-BDC6-7DD975C88F54}" srcId="{9EF9475E-FF02-4A94-82EE-761C689D3727}" destId="{6A1E1EAE-8608-4FD7-B97B-00D74AF2D6FF}" srcOrd="0" destOrd="0" parTransId="{B708133A-577B-4967-8E7A-DCD93C53AB34}" sibTransId="{3A9B0B19-B1F9-4FF7-992D-B247BEC40B0E}"/>
    <dgm:cxn modelId="{A6FC50F8-CD38-4208-9587-4FC89015BE0B}" type="presOf" srcId="{1CA1463B-8DFD-4D8F-B408-BCB4B85A8EC2}" destId="{B9169E16-5741-46CE-9AFD-5D7A29E29C15}" srcOrd="0" destOrd="0" presId="urn:microsoft.com/office/officeart/2008/layout/HorizontalMultiLevelHierarchy"/>
    <dgm:cxn modelId="{45ABA0F8-21E9-4D86-9FC5-FB5DC9090041}" type="presOf" srcId="{D0AD553E-F5F5-44F5-B458-B943EC648421}" destId="{DC6AFA7B-84EC-4CC3-9961-859FBFCECD8F}" srcOrd="0" destOrd="0" presId="urn:microsoft.com/office/officeart/2008/layout/HorizontalMultiLevelHierarchy"/>
    <dgm:cxn modelId="{1B57FEFA-CA38-46EA-8B3A-C2D96976E4AF}" type="presOf" srcId="{9BB724F6-E906-47D7-9EF0-F4FC3788BBAA}" destId="{8EFD585D-FA16-4BD0-861C-BD547DAB6578}" srcOrd="0" destOrd="0" presId="urn:microsoft.com/office/officeart/2008/layout/HorizontalMultiLevelHierarchy"/>
    <dgm:cxn modelId="{AB1874C3-0D8C-4EF7-8331-A2C40741E9E9}" type="presParOf" srcId="{08C86231-4D4F-46FB-A784-778BBFE5A906}" destId="{154317C4-05E6-46A5-95A0-0832D1C5F0A1}" srcOrd="0" destOrd="0" presId="urn:microsoft.com/office/officeart/2008/layout/HorizontalMultiLevelHierarchy"/>
    <dgm:cxn modelId="{B52DD66C-781F-4252-9166-1CAC6FE07ED2}" type="presParOf" srcId="{154317C4-05E6-46A5-95A0-0832D1C5F0A1}" destId="{581D7EF5-1551-4A86-A863-6643534A7501}" srcOrd="0" destOrd="0" presId="urn:microsoft.com/office/officeart/2008/layout/HorizontalMultiLevelHierarchy"/>
    <dgm:cxn modelId="{20E9519A-7682-427E-8591-89EB542444B6}" type="presParOf" srcId="{154317C4-05E6-46A5-95A0-0832D1C5F0A1}" destId="{76EAD6E1-8982-4F53-96CF-A3B5B1E65943}" srcOrd="1" destOrd="0" presId="urn:microsoft.com/office/officeart/2008/layout/HorizontalMultiLevelHierarchy"/>
    <dgm:cxn modelId="{32C034E6-5C97-44E3-9722-58F4C1B44AF2}" type="presParOf" srcId="{76EAD6E1-8982-4F53-96CF-A3B5B1E65943}" destId="{1C43E15F-8915-474A-8613-8BC78E106C4E}" srcOrd="0" destOrd="0" presId="urn:microsoft.com/office/officeart/2008/layout/HorizontalMultiLevelHierarchy"/>
    <dgm:cxn modelId="{2C8F82A3-A4B7-4EAC-9220-117D655035F3}" type="presParOf" srcId="{1C43E15F-8915-474A-8613-8BC78E106C4E}" destId="{2D3A6227-F99F-431F-8B6F-04336E3C0F46}" srcOrd="0" destOrd="0" presId="urn:microsoft.com/office/officeart/2008/layout/HorizontalMultiLevelHierarchy"/>
    <dgm:cxn modelId="{5FC4619F-C9E4-4BCA-8C8C-A4878FD9A3B7}" type="presParOf" srcId="{76EAD6E1-8982-4F53-96CF-A3B5B1E65943}" destId="{B1CB02B4-0FE8-4934-9756-0771D12B424D}" srcOrd="1" destOrd="0" presId="urn:microsoft.com/office/officeart/2008/layout/HorizontalMultiLevelHierarchy"/>
    <dgm:cxn modelId="{F32BA211-F302-469E-857F-61C83227EFEB}" type="presParOf" srcId="{B1CB02B4-0FE8-4934-9756-0771D12B424D}" destId="{C1DE16FB-1A84-4762-9100-49F51225FC38}" srcOrd="0" destOrd="0" presId="urn:microsoft.com/office/officeart/2008/layout/HorizontalMultiLevelHierarchy"/>
    <dgm:cxn modelId="{97FDB131-8F06-49A0-9BE0-1B1C59C325B3}" type="presParOf" srcId="{B1CB02B4-0FE8-4934-9756-0771D12B424D}" destId="{510D6939-276E-4092-8775-47DB5C18B4A7}" srcOrd="1" destOrd="0" presId="urn:microsoft.com/office/officeart/2008/layout/HorizontalMultiLevelHierarchy"/>
    <dgm:cxn modelId="{0C0DDAEF-AE37-4A72-8B1E-C758CD170102}" type="presParOf" srcId="{510D6939-276E-4092-8775-47DB5C18B4A7}" destId="{6652F2DE-4641-44A9-964A-7FDF0E6A5877}" srcOrd="0" destOrd="0" presId="urn:microsoft.com/office/officeart/2008/layout/HorizontalMultiLevelHierarchy"/>
    <dgm:cxn modelId="{F1E04D7F-CF87-4FD7-8A8F-5EE51DDD4AF4}" type="presParOf" srcId="{6652F2DE-4641-44A9-964A-7FDF0E6A5877}" destId="{3DDE4365-4515-4F1F-B790-78AE437D7140}" srcOrd="0" destOrd="0" presId="urn:microsoft.com/office/officeart/2008/layout/HorizontalMultiLevelHierarchy"/>
    <dgm:cxn modelId="{D50CC8DE-9BDC-4278-8FEC-116F98D792C3}" type="presParOf" srcId="{510D6939-276E-4092-8775-47DB5C18B4A7}" destId="{D26C34D1-559A-4A71-A918-9E90987AF84D}" srcOrd="1" destOrd="0" presId="urn:microsoft.com/office/officeart/2008/layout/HorizontalMultiLevelHierarchy"/>
    <dgm:cxn modelId="{E0CE452F-0197-4ACD-BAF3-4E4A401F1322}" type="presParOf" srcId="{D26C34D1-559A-4A71-A918-9E90987AF84D}" destId="{F3593F86-E95D-43A7-9F5C-33FCBC8216D0}" srcOrd="0" destOrd="0" presId="urn:microsoft.com/office/officeart/2008/layout/HorizontalMultiLevelHierarchy"/>
    <dgm:cxn modelId="{35079D4C-938E-4DBD-BBD9-AE71293C9BC2}" type="presParOf" srcId="{D26C34D1-559A-4A71-A918-9E90987AF84D}" destId="{3B05A402-1167-490C-82CB-6525B7BD343B}" srcOrd="1" destOrd="0" presId="urn:microsoft.com/office/officeart/2008/layout/HorizontalMultiLevelHierarchy"/>
    <dgm:cxn modelId="{2DF02F9E-72FD-4436-B8D3-F5804F4FEB15}" type="presParOf" srcId="{3B05A402-1167-490C-82CB-6525B7BD343B}" destId="{A5ED6CC9-1110-43FD-98BE-4A86BC006D10}" srcOrd="0" destOrd="0" presId="urn:microsoft.com/office/officeart/2008/layout/HorizontalMultiLevelHierarchy"/>
    <dgm:cxn modelId="{24A8C30C-548E-455E-BD65-55BDD622439E}" type="presParOf" srcId="{A5ED6CC9-1110-43FD-98BE-4A86BC006D10}" destId="{5C4F3B75-52D8-4772-94D6-7881632E9C92}" srcOrd="0" destOrd="0" presId="urn:microsoft.com/office/officeart/2008/layout/HorizontalMultiLevelHierarchy"/>
    <dgm:cxn modelId="{4F8C8C7F-2E3B-418F-B6EF-CAC1685407CB}" type="presParOf" srcId="{3B05A402-1167-490C-82CB-6525B7BD343B}" destId="{50C8DF22-69F1-4C2F-A242-09434592133E}" srcOrd="1" destOrd="0" presId="urn:microsoft.com/office/officeart/2008/layout/HorizontalMultiLevelHierarchy"/>
    <dgm:cxn modelId="{1728D3F1-C010-492E-BC30-958D7C7D2C84}" type="presParOf" srcId="{50C8DF22-69F1-4C2F-A242-09434592133E}" destId="{D1129C30-6DD0-4235-AD69-36BEF45E7889}" srcOrd="0" destOrd="0" presId="urn:microsoft.com/office/officeart/2008/layout/HorizontalMultiLevelHierarchy"/>
    <dgm:cxn modelId="{BF9F0CBE-CDE4-4B7A-987F-157C573C3F07}" type="presParOf" srcId="{50C8DF22-69F1-4C2F-A242-09434592133E}" destId="{DFAA2EA1-AEB9-4334-98F9-A9C78C9F04CA}" srcOrd="1" destOrd="0" presId="urn:microsoft.com/office/officeart/2008/layout/HorizontalMultiLevelHierarchy"/>
    <dgm:cxn modelId="{AC8F2CF9-C388-4A55-8D30-25B430C5F794}" type="presParOf" srcId="{510D6939-276E-4092-8775-47DB5C18B4A7}" destId="{15F9E326-2EB4-4557-AC7B-9D55AE651CF9}" srcOrd="2" destOrd="0" presId="urn:microsoft.com/office/officeart/2008/layout/HorizontalMultiLevelHierarchy"/>
    <dgm:cxn modelId="{C0E22CAE-BE06-43E0-B081-E7A21F2BF0E5}" type="presParOf" srcId="{15F9E326-2EB4-4557-AC7B-9D55AE651CF9}" destId="{02069EB3-7125-4498-B409-1979827240BE}" srcOrd="0" destOrd="0" presId="urn:microsoft.com/office/officeart/2008/layout/HorizontalMultiLevelHierarchy"/>
    <dgm:cxn modelId="{BF0F4323-740E-4950-8A30-22B0747CA3E9}" type="presParOf" srcId="{510D6939-276E-4092-8775-47DB5C18B4A7}" destId="{B0690873-CD95-4F10-9606-005687A46B85}" srcOrd="3" destOrd="0" presId="urn:microsoft.com/office/officeart/2008/layout/HorizontalMultiLevelHierarchy"/>
    <dgm:cxn modelId="{41E17233-9336-4FB6-988C-8CA47815D008}" type="presParOf" srcId="{B0690873-CD95-4F10-9606-005687A46B85}" destId="{6AA754C4-15E5-41AC-B597-27749D46EE51}" srcOrd="0" destOrd="0" presId="urn:microsoft.com/office/officeart/2008/layout/HorizontalMultiLevelHierarchy"/>
    <dgm:cxn modelId="{43D65EF9-DCB7-40B3-B10B-85573B4343AF}" type="presParOf" srcId="{B0690873-CD95-4F10-9606-005687A46B85}" destId="{B1654FFC-89C1-4987-A179-DA515C061BDC}" srcOrd="1" destOrd="0" presId="urn:microsoft.com/office/officeart/2008/layout/HorizontalMultiLevelHierarchy"/>
    <dgm:cxn modelId="{26472DDC-BAAB-4DEF-A0F0-CEEDF55EB347}" type="presParOf" srcId="{B1654FFC-89C1-4987-A179-DA515C061BDC}" destId="{486D5772-A9CC-45BB-9E9E-6EDF25D81D45}" srcOrd="0" destOrd="0" presId="urn:microsoft.com/office/officeart/2008/layout/HorizontalMultiLevelHierarchy"/>
    <dgm:cxn modelId="{BEE9A1BB-17DB-4E50-A86E-79BD4AAEF24D}" type="presParOf" srcId="{486D5772-A9CC-45BB-9E9E-6EDF25D81D45}" destId="{EE612C29-DCF5-470A-A3E3-B802C9AB1982}" srcOrd="0" destOrd="0" presId="urn:microsoft.com/office/officeart/2008/layout/HorizontalMultiLevelHierarchy"/>
    <dgm:cxn modelId="{01120E59-47B1-49F3-805F-F796AECAE6DC}" type="presParOf" srcId="{B1654FFC-89C1-4987-A179-DA515C061BDC}" destId="{651A436D-B2DE-482B-AD48-9E27FB8B4FE3}" srcOrd="1" destOrd="0" presId="urn:microsoft.com/office/officeart/2008/layout/HorizontalMultiLevelHierarchy"/>
    <dgm:cxn modelId="{9010A846-57F1-4910-929C-40FFA51F3E87}" type="presParOf" srcId="{651A436D-B2DE-482B-AD48-9E27FB8B4FE3}" destId="{8EFD585D-FA16-4BD0-861C-BD547DAB6578}" srcOrd="0" destOrd="0" presId="urn:microsoft.com/office/officeart/2008/layout/HorizontalMultiLevelHierarchy"/>
    <dgm:cxn modelId="{6B12BA22-AEDA-42D9-AFE0-71B7A5580FD3}" type="presParOf" srcId="{651A436D-B2DE-482B-AD48-9E27FB8B4FE3}" destId="{3E588E12-2BAA-4EDD-8BDA-FFEF1248BD47}" srcOrd="1" destOrd="0" presId="urn:microsoft.com/office/officeart/2008/layout/HorizontalMultiLevelHierarchy"/>
    <dgm:cxn modelId="{EA641ECF-0D2D-43EF-86A5-7B65D99A19D4}" type="presParOf" srcId="{B1654FFC-89C1-4987-A179-DA515C061BDC}" destId="{20133CD7-149A-46EF-AE9B-2A89952C9454}" srcOrd="2" destOrd="0" presId="urn:microsoft.com/office/officeart/2008/layout/HorizontalMultiLevelHierarchy"/>
    <dgm:cxn modelId="{86124E40-2DE2-4AB3-BB1F-BEBA16A733F2}" type="presParOf" srcId="{20133CD7-149A-46EF-AE9B-2A89952C9454}" destId="{88989FC9-2A11-4E1E-9AA5-F03FCDB0CE34}" srcOrd="0" destOrd="0" presId="urn:microsoft.com/office/officeart/2008/layout/HorizontalMultiLevelHierarchy"/>
    <dgm:cxn modelId="{D19633E1-23C6-4B89-957E-02873B69214C}" type="presParOf" srcId="{B1654FFC-89C1-4987-A179-DA515C061BDC}" destId="{EB92DA8C-835A-4CCE-8128-356EB9C650C3}" srcOrd="3" destOrd="0" presId="urn:microsoft.com/office/officeart/2008/layout/HorizontalMultiLevelHierarchy"/>
    <dgm:cxn modelId="{28B17B05-08A4-434F-8CA0-60CA3CA7B9D0}" type="presParOf" srcId="{EB92DA8C-835A-4CCE-8128-356EB9C650C3}" destId="{0BFA4C07-FFF4-4B42-A1AF-4399EB3C8B0B}" srcOrd="0" destOrd="0" presId="urn:microsoft.com/office/officeart/2008/layout/HorizontalMultiLevelHierarchy"/>
    <dgm:cxn modelId="{707998F7-22E6-44BC-B009-DD83B6802608}" type="presParOf" srcId="{EB92DA8C-835A-4CCE-8128-356EB9C650C3}" destId="{E70AE742-C61C-4BB0-854E-35FDF2643238}" srcOrd="1" destOrd="0" presId="urn:microsoft.com/office/officeart/2008/layout/HorizontalMultiLevelHierarchy"/>
    <dgm:cxn modelId="{BEB04544-27AB-4F1D-AC63-C3D88524CB80}" type="presParOf" srcId="{510D6939-276E-4092-8775-47DB5C18B4A7}" destId="{E33F3F51-40FE-4386-9348-A8CE0E5EEBE2}" srcOrd="4" destOrd="0" presId="urn:microsoft.com/office/officeart/2008/layout/HorizontalMultiLevelHierarchy"/>
    <dgm:cxn modelId="{D446A0F6-193A-443C-93E9-5D10F6FD9BA3}" type="presParOf" srcId="{E33F3F51-40FE-4386-9348-A8CE0E5EEBE2}" destId="{AD526D64-54C6-4957-8AEA-CA1CE32FBA67}" srcOrd="0" destOrd="0" presId="urn:microsoft.com/office/officeart/2008/layout/HorizontalMultiLevelHierarchy"/>
    <dgm:cxn modelId="{E4B11317-C21F-41DA-ABB9-2F22B51256BF}" type="presParOf" srcId="{510D6939-276E-4092-8775-47DB5C18B4A7}" destId="{9CF111E9-2030-4052-999E-FBAA01B65FBF}" srcOrd="5" destOrd="0" presId="urn:microsoft.com/office/officeart/2008/layout/HorizontalMultiLevelHierarchy"/>
    <dgm:cxn modelId="{26DB8CF8-A5A1-4FE5-9283-80CDE9C41B10}" type="presParOf" srcId="{9CF111E9-2030-4052-999E-FBAA01B65FBF}" destId="{B9169E16-5741-46CE-9AFD-5D7A29E29C15}" srcOrd="0" destOrd="0" presId="urn:microsoft.com/office/officeart/2008/layout/HorizontalMultiLevelHierarchy"/>
    <dgm:cxn modelId="{4577DCB4-0DF6-4DAC-98DA-74DDC2460B61}" type="presParOf" srcId="{9CF111E9-2030-4052-999E-FBAA01B65FBF}" destId="{4ED30697-A24E-44ED-944B-BA8A94467CB3}" srcOrd="1" destOrd="0" presId="urn:microsoft.com/office/officeart/2008/layout/HorizontalMultiLevelHierarchy"/>
    <dgm:cxn modelId="{88404E48-6E67-4F76-96EE-82C206D5D0C1}" type="presParOf" srcId="{4ED30697-A24E-44ED-944B-BA8A94467CB3}" destId="{14128A5D-4FEB-4AFB-B14D-7D9FA2B8B03F}" srcOrd="0" destOrd="0" presId="urn:microsoft.com/office/officeart/2008/layout/HorizontalMultiLevelHierarchy"/>
    <dgm:cxn modelId="{11F5FAC8-1260-42C8-B514-66804F3D42D1}" type="presParOf" srcId="{14128A5D-4FEB-4AFB-B14D-7D9FA2B8B03F}" destId="{8AB2BB28-2E90-4A41-9ED8-5AEDAA31E3A6}" srcOrd="0" destOrd="0" presId="urn:microsoft.com/office/officeart/2008/layout/HorizontalMultiLevelHierarchy"/>
    <dgm:cxn modelId="{F6E179D6-5C95-4CA6-8D18-3FF66C174816}" type="presParOf" srcId="{4ED30697-A24E-44ED-944B-BA8A94467CB3}" destId="{A6023480-90E7-43D4-B552-49FB9711702E}" srcOrd="1" destOrd="0" presId="urn:microsoft.com/office/officeart/2008/layout/HorizontalMultiLevelHierarchy"/>
    <dgm:cxn modelId="{3DA03EAA-5933-4371-BFE1-00F426ED3B84}" type="presParOf" srcId="{A6023480-90E7-43D4-B552-49FB9711702E}" destId="{2E67AF7C-9796-49C5-9E46-34C0CFA939B9}" srcOrd="0" destOrd="0" presId="urn:microsoft.com/office/officeart/2008/layout/HorizontalMultiLevelHierarchy"/>
    <dgm:cxn modelId="{C1D926CD-F4CF-46F1-AAB7-4180C7E8B59C}" type="presParOf" srcId="{A6023480-90E7-43D4-B552-49FB9711702E}" destId="{C8725605-B21C-4FDA-A10D-1EF854F133A3}" srcOrd="1" destOrd="0" presId="urn:microsoft.com/office/officeart/2008/layout/HorizontalMultiLevelHierarchy"/>
    <dgm:cxn modelId="{BCCD3369-2B9E-4CB5-A879-36DC7ADA6A34}" type="presParOf" srcId="{4ED30697-A24E-44ED-944B-BA8A94467CB3}" destId="{6A34038D-D614-4A56-9223-99804CBF77C6}" srcOrd="2" destOrd="0" presId="urn:microsoft.com/office/officeart/2008/layout/HorizontalMultiLevelHierarchy"/>
    <dgm:cxn modelId="{85895F02-F326-4F79-BAA1-C663BC417F42}" type="presParOf" srcId="{6A34038D-D614-4A56-9223-99804CBF77C6}" destId="{04215169-45BC-439E-9848-152CB7936EC7}" srcOrd="0" destOrd="0" presId="urn:microsoft.com/office/officeart/2008/layout/HorizontalMultiLevelHierarchy"/>
    <dgm:cxn modelId="{8D46DBE1-1877-46E9-8F87-53188550EE0E}" type="presParOf" srcId="{4ED30697-A24E-44ED-944B-BA8A94467CB3}" destId="{0BA4CAE3-037D-41FB-840F-52AC1D9D9918}" srcOrd="3" destOrd="0" presId="urn:microsoft.com/office/officeart/2008/layout/HorizontalMultiLevelHierarchy"/>
    <dgm:cxn modelId="{81542703-264B-40E1-B67B-8A73C23BBD8E}" type="presParOf" srcId="{0BA4CAE3-037D-41FB-840F-52AC1D9D9918}" destId="{B29FF469-A112-4EE5-AF97-1E188ADFAFA1}" srcOrd="0" destOrd="0" presId="urn:microsoft.com/office/officeart/2008/layout/HorizontalMultiLevelHierarchy"/>
    <dgm:cxn modelId="{EC773594-3B43-496D-A3A8-88F79932802C}" type="presParOf" srcId="{0BA4CAE3-037D-41FB-840F-52AC1D9D9918}" destId="{1D996C30-F9C5-482D-B15C-E1BF5F6815CA}" srcOrd="1" destOrd="0" presId="urn:microsoft.com/office/officeart/2008/layout/HorizontalMultiLevelHierarchy"/>
    <dgm:cxn modelId="{361026BA-43BD-439A-A4AF-2723CFCD47CF}" type="presParOf" srcId="{76EAD6E1-8982-4F53-96CF-A3B5B1E65943}" destId="{86C41ACA-0FC4-47B9-B99A-D9CC9AC69498}" srcOrd="2" destOrd="0" presId="urn:microsoft.com/office/officeart/2008/layout/HorizontalMultiLevelHierarchy"/>
    <dgm:cxn modelId="{15DD6812-A1B3-4354-8988-87845CED10E3}" type="presParOf" srcId="{86C41ACA-0FC4-47B9-B99A-D9CC9AC69498}" destId="{B34F91F0-A404-4185-841B-CACDE795E340}" srcOrd="0" destOrd="0" presId="urn:microsoft.com/office/officeart/2008/layout/HorizontalMultiLevelHierarchy"/>
    <dgm:cxn modelId="{65C0C7AE-8CB6-4906-9BDF-D2A79FEE3234}" type="presParOf" srcId="{76EAD6E1-8982-4F53-96CF-A3B5B1E65943}" destId="{1D7D3718-77E6-41CD-B7F1-D355235635CA}" srcOrd="3" destOrd="0" presId="urn:microsoft.com/office/officeart/2008/layout/HorizontalMultiLevelHierarchy"/>
    <dgm:cxn modelId="{98CC60C4-140F-4ABE-BDE2-3F1B9894E664}" type="presParOf" srcId="{1D7D3718-77E6-41CD-B7F1-D355235635CA}" destId="{C818D937-5EB1-43C5-8F5E-4CA7E5A6F23E}" srcOrd="0" destOrd="0" presId="urn:microsoft.com/office/officeart/2008/layout/HorizontalMultiLevelHierarchy"/>
    <dgm:cxn modelId="{AC7783B7-E361-4906-B862-22DF242C4CF6}" type="presParOf" srcId="{1D7D3718-77E6-41CD-B7F1-D355235635CA}" destId="{C742BD12-73FC-46C2-B8E6-A330FE6EDA12}" srcOrd="1" destOrd="0" presId="urn:microsoft.com/office/officeart/2008/layout/HorizontalMultiLevelHierarchy"/>
    <dgm:cxn modelId="{85ABCCF6-12B0-4385-A4B4-62C16E4D7FA6}" type="presParOf" srcId="{C742BD12-73FC-46C2-B8E6-A330FE6EDA12}" destId="{A9240729-0141-4A24-9826-F01908A32F8F}" srcOrd="0" destOrd="0" presId="urn:microsoft.com/office/officeart/2008/layout/HorizontalMultiLevelHierarchy"/>
    <dgm:cxn modelId="{4021AA39-10A4-4746-B5F6-8609A0DD8C66}" type="presParOf" srcId="{A9240729-0141-4A24-9826-F01908A32F8F}" destId="{4568C7DE-AB22-4B29-BA35-0C6CA2D69F97}" srcOrd="0" destOrd="0" presId="urn:microsoft.com/office/officeart/2008/layout/HorizontalMultiLevelHierarchy"/>
    <dgm:cxn modelId="{A5CC9A48-5B99-4309-B086-87796EC94558}" type="presParOf" srcId="{C742BD12-73FC-46C2-B8E6-A330FE6EDA12}" destId="{ACCFD30F-88D1-4D95-8244-A0906C47510B}" srcOrd="1" destOrd="0" presId="urn:microsoft.com/office/officeart/2008/layout/HorizontalMultiLevelHierarchy"/>
    <dgm:cxn modelId="{31C9F8FB-1313-426D-9206-3B57F7E6618B}" type="presParOf" srcId="{ACCFD30F-88D1-4D95-8244-A0906C47510B}" destId="{9D8CB7D8-5A93-4671-8540-EB4295F307D5}" srcOrd="0" destOrd="0" presId="urn:microsoft.com/office/officeart/2008/layout/HorizontalMultiLevelHierarchy"/>
    <dgm:cxn modelId="{3DCE057A-CFB2-4819-8438-50A175D35860}" type="presParOf" srcId="{ACCFD30F-88D1-4D95-8244-A0906C47510B}" destId="{9BE02F44-336F-485C-83EB-2B90773793C3}" srcOrd="1" destOrd="0" presId="urn:microsoft.com/office/officeart/2008/layout/HorizontalMultiLevelHierarchy"/>
    <dgm:cxn modelId="{A5630F05-8FF1-4682-A237-C7339861B03D}" type="presParOf" srcId="{9BE02F44-336F-485C-83EB-2B90773793C3}" destId="{372301A6-BC70-4C0C-A24E-0A7B24C4B6FE}" srcOrd="0" destOrd="0" presId="urn:microsoft.com/office/officeart/2008/layout/HorizontalMultiLevelHierarchy"/>
    <dgm:cxn modelId="{54805B80-7A04-4197-87EC-1E99C18F873A}" type="presParOf" srcId="{372301A6-BC70-4C0C-A24E-0A7B24C4B6FE}" destId="{189AC9D3-187C-4FDB-AFF5-0D3EA746B652}" srcOrd="0" destOrd="0" presId="urn:microsoft.com/office/officeart/2008/layout/HorizontalMultiLevelHierarchy"/>
    <dgm:cxn modelId="{8C7DD0FB-A9CF-4DA4-980C-4FE930A98D61}" type="presParOf" srcId="{9BE02F44-336F-485C-83EB-2B90773793C3}" destId="{7FD60D94-D1A4-4764-9F2D-B65FC6F0AF35}" srcOrd="1" destOrd="0" presId="urn:microsoft.com/office/officeart/2008/layout/HorizontalMultiLevelHierarchy"/>
    <dgm:cxn modelId="{3F155DF2-DC2B-42D4-85C1-EDF6AF0C54F3}" type="presParOf" srcId="{7FD60D94-D1A4-4764-9F2D-B65FC6F0AF35}" destId="{94311248-33EF-4350-84FA-D3976CD72D90}" srcOrd="0" destOrd="0" presId="urn:microsoft.com/office/officeart/2008/layout/HorizontalMultiLevelHierarchy"/>
    <dgm:cxn modelId="{0D68E307-FD26-4A6F-822A-4D2D8072D07C}" type="presParOf" srcId="{7FD60D94-D1A4-4764-9F2D-B65FC6F0AF35}" destId="{CD4674CD-CBBB-4F5E-AA50-CA91D592668C}" srcOrd="1" destOrd="0" presId="urn:microsoft.com/office/officeart/2008/layout/HorizontalMultiLevelHierarchy"/>
    <dgm:cxn modelId="{0433C633-4ADF-4ABE-8EDD-2EED0F982064}" type="presParOf" srcId="{C742BD12-73FC-46C2-B8E6-A330FE6EDA12}" destId="{55FEC48B-CB87-44C1-BF32-2184D92C6694}" srcOrd="2" destOrd="0" presId="urn:microsoft.com/office/officeart/2008/layout/HorizontalMultiLevelHierarchy"/>
    <dgm:cxn modelId="{B4C04B35-F455-4AF3-8CC0-E0D95D57146A}" type="presParOf" srcId="{55FEC48B-CB87-44C1-BF32-2184D92C6694}" destId="{6D152F6D-BDCD-438D-B260-34B114405398}" srcOrd="0" destOrd="0" presId="urn:microsoft.com/office/officeart/2008/layout/HorizontalMultiLevelHierarchy"/>
    <dgm:cxn modelId="{CA8ACF25-C004-4366-B567-EF36CADB849F}" type="presParOf" srcId="{C742BD12-73FC-46C2-B8E6-A330FE6EDA12}" destId="{BEAE7920-8337-4439-83A5-D55B54213FB6}" srcOrd="3" destOrd="0" presId="urn:microsoft.com/office/officeart/2008/layout/HorizontalMultiLevelHierarchy"/>
    <dgm:cxn modelId="{C87C40E8-2CEB-41AD-8116-7122A6E4337A}" type="presParOf" srcId="{BEAE7920-8337-4439-83A5-D55B54213FB6}" destId="{B590F60B-43CC-44DA-8672-7019B9612060}" srcOrd="0" destOrd="0" presId="urn:microsoft.com/office/officeart/2008/layout/HorizontalMultiLevelHierarchy"/>
    <dgm:cxn modelId="{35F04511-E606-43D6-9D2F-8099E1F01E65}" type="presParOf" srcId="{BEAE7920-8337-4439-83A5-D55B54213FB6}" destId="{675736CE-5ADF-4503-BAD9-F61D98C70687}" srcOrd="1" destOrd="0" presId="urn:microsoft.com/office/officeart/2008/layout/HorizontalMultiLevelHierarchy"/>
    <dgm:cxn modelId="{532E19E3-571A-44C8-9683-A40DEC2C972E}" type="presParOf" srcId="{675736CE-5ADF-4503-BAD9-F61D98C70687}" destId="{DD6309EC-3515-4030-BC50-EBD350A58615}" srcOrd="0" destOrd="0" presId="urn:microsoft.com/office/officeart/2008/layout/HorizontalMultiLevelHierarchy"/>
    <dgm:cxn modelId="{C3B2720A-81F3-48D5-9F1A-E39A7F14A9C7}" type="presParOf" srcId="{DD6309EC-3515-4030-BC50-EBD350A58615}" destId="{6FC9A933-5464-49DA-BD19-1F1FF005DE8C}" srcOrd="0" destOrd="0" presId="urn:microsoft.com/office/officeart/2008/layout/HorizontalMultiLevelHierarchy"/>
    <dgm:cxn modelId="{D1B03F24-ECDB-4B02-A6DF-7ED1A662C74F}" type="presParOf" srcId="{675736CE-5ADF-4503-BAD9-F61D98C70687}" destId="{617F46E8-0575-4429-8B71-921B99FAE6E1}" srcOrd="1" destOrd="0" presId="urn:microsoft.com/office/officeart/2008/layout/HorizontalMultiLevelHierarchy"/>
    <dgm:cxn modelId="{3FAA248B-10CC-46A1-B0F9-BF01C13F2392}" type="presParOf" srcId="{617F46E8-0575-4429-8B71-921B99FAE6E1}" destId="{4F078553-CE25-4ABF-BDA7-6E00D0776FD7}" srcOrd="0" destOrd="0" presId="urn:microsoft.com/office/officeart/2008/layout/HorizontalMultiLevelHierarchy"/>
    <dgm:cxn modelId="{0BAAA3A9-E08A-4038-925C-BA2E88C7FA16}" type="presParOf" srcId="{617F46E8-0575-4429-8B71-921B99FAE6E1}" destId="{B583876E-53FF-40E2-97E5-63E1A936F291}" srcOrd="1" destOrd="0" presId="urn:microsoft.com/office/officeart/2008/layout/HorizontalMultiLevelHierarchy"/>
    <dgm:cxn modelId="{6880B723-668E-4AA6-BD88-A3F9765663F7}" type="presParOf" srcId="{675736CE-5ADF-4503-BAD9-F61D98C70687}" destId="{06264F33-D4E9-4DE8-BC91-2E183129C8D0}" srcOrd="2" destOrd="0" presId="urn:microsoft.com/office/officeart/2008/layout/HorizontalMultiLevelHierarchy"/>
    <dgm:cxn modelId="{42C0CF68-2AA0-4823-BE97-843076A3666D}" type="presParOf" srcId="{06264F33-D4E9-4DE8-BC91-2E183129C8D0}" destId="{3BBFDE49-1160-48F6-A575-CE7E156DE380}" srcOrd="0" destOrd="0" presId="urn:microsoft.com/office/officeart/2008/layout/HorizontalMultiLevelHierarchy"/>
    <dgm:cxn modelId="{8DC29582-223F-4DE4-982C-D6959E9D09C0}" type="presParOf" srcId="{675736CE-5ADF-4503-BAD9-F61D98C70687}" destId="{6076C2A1-4BDE-4E2E-B4F7-579DD9081AE4}" srcOrd="3" destOrd="0" presId="urn:microsoft.com/office/officeart/2008/layout/HorizontalMultiLevelHierarchy"/>
    <dgm:cxn modelId="{D5EDC6A8-B993-4AF4-945E-7441BCA26CF1}" type="presParOf" srcId="{6076C2A1-4BDE-4E2E-B4F7-579DD9081AE4}" destId="{CC038FAE-AFF8-4C22-85C2-95156880DE62}" srcOrd="0" destOrd="0" presId="urn:microsoft.com/office/officeart/2008/layout/HorizontalMultiLevelHierarchy"/>
    <dgm:cxn modelId="{7C9B0D08-B920-49C4-A058-8EB9177EE692}" type="presParOf" srcId="{6076C2A1-4BDE-4E2E-B4F7-579DD9081AE4}" destId="{960E8FB4-A981-43CB-864C-4DDF1B5F51D6}" srcOrd="1" destOrd="0" presId="urn:microsoft.com/office/officeart/2008/layout/HorizontalMultiLevelHierarchy"/>
    <dgm:cxn modelId="{D1E9BF36-766D-4E79-8A5B-C7233DA46421}" type="presParOf" srcId="{675736CE-5ADF-4503-BAD9-F61D98C70687}" destId="{64DE212E-5C48-4298-AEEB-F0C40B5D0B82}" srcOrd="4" destOrd="0" presId="urn:microsoft.com/office/officeart/2008/layout/HorizontalMultiLevelHierarchy"/>
    <dgm:cxn modelId="{B3FB6B00-4302-4A11-9DAB-04DE9F95F69B}" type="presParOf" srcId="{64DE212E-5C48-4298-AEEB-F0C40B5D0B82}" destId="{564803C3-751F-4DB6-89C5-C6521F8FD8AF}" srcOrd="0" destOrd="0" presId="urn:microsoft.com/office/officeart/2008/layout/HorizontalMultiLevelHierarchy"/>
    <dgm:cxn modelId="{A5ED25C6-78EC-49A3-A307-91EBF58A8952}" type="presParOf" srcId="{675736CE-5ADF-4503-BAD9-F61D98C70687}" destId="{8877292B-BF41-4BE8-846F-F7F0118FE6C2}" srcOrd="5" destOrd="0" presId="urn:microsoft.com/office/officeart/2008/layout/HorizontalMultiLevelHierarchy"/>
    <dgm:cxn modelId="{74872541-87A8-41B3-9FC7-906464DADB78}" type="presParOf" srcId="{8877292B-BF41-4BE8-846F-F7F0118FE6C2}" destId="{AF54D727-A602-4951-8A29-3B52CEC6E16C}" srcOrd="0" destOrd="0" presId="urn:microsoft.com/office/officeart/2008/layout/HorizontalMultiLevelHierarchy"/>
    <dgm:cxn modelId="{26BB21F0-9581-415F-8273-CE9C8AAB5B5F}" type="presParOf" srcId="{8877292B-BF41-4BE8-846F-F7F0118FE6C2}" destId="{0D494FF0-F8EB-435D-A7DA-D162C87BCC96}" srcOrd="1" destOrd="0" presId="urn:microsoft.com/office/officeart/2008/layout/HorizontalMultiLevelHierarchy"/>
    <dgm:cxn modelId="{63614A2F-2EA3-4CCE-800A-5288ADE0ECA5}" type="presParOf" srcId="{76EAD6E1-8982-4F53-96CF-A3B5B1E65943}" destId="{550D8062-C2DB-4A03-8B92-F365203EFDF7}" srcOrd="4" destOrd="0" presId="urn:microsoft.com/office/officeart/2008/layout/HorizontalMultiLevelHierarchy"/>
    <dgm:cxn modelId="{7CC3F556-7CD0-42E4-8B7B-AB44589A7F9C}" type="presParOf" srcId="{550D8062-C2DB-4A03-8B92-F365203EFDF7}" destId="{2C2FD324-014A-420E-A696-4117ADA013D0}" srcOrd="0" destOrd="0" presId="urn:microsoft.com/office/officeart/2008/layout/HorizontalMultiLevelHierarchy"/>
    <dgm:cxn modelId="{2FF8C750-9402-416E-BBE3-D4A39D18670C}" type="presParOf" srcId="{76EAD6E1-8982-4F53-96CF-A3B5B1E65943}" destId="{7A6C089C-3CF4-4E0B-938D-97D3A9B4C8B2}" srcOrd="5" destOrd="0" presId="urn:microsoft.com/office/officeart/2008/layout/HorizontalMultiLevelHierarchy"/>
    <dgm:cxn modelId="{9250CE4B-CBF0-4026-94F3-BFE32B082E53}" type="presParOf" srcId="{7A6C089C-3CF4-4E0B-938D-97D3A9B4C8B2}" destId="{83ABF01E-9E44-4922-AF5D-8C04F47991A5}" srcOrd="0" destOrd="0" presId="urn:microsoft.com/office/officeart/2008/layout/HorizontalMultiLevelHierarchy"/>
    <dgm:cxn modelId="{C7B4C1FF-72D8-4880-A0B5-6FE2E5BB6462}" type="presParOf" srcId="{7A6C089C-3CF4-4E0B-938D-97D3A9B4C8B2}" destId="{C2B423F8-C2FD-4C9F-8CB5-75516BB5880C}" srcOrd="1" destOrd="0" presId="urn:microsoft.com/office/officeart/2008/layout/HorizontalMultiLevelHierarchy"/>
    <dgm:cxn modelId="{A7C66E01-BA33-4F00-B933-64A8B159E0E1}" type="presParOf" srcId="{C2B423F8-C2FD-4C9F-8CB5-75516BB5880C}" destId="{CCB9D105-54DF-46FA-94D6-F85CB454782B}" srcOrd="0" destOrd="0" presId="urn:microsoft.com/office/officeart/2008/layout/HorizontalMultiLevelHierarchy"/>
    <dgm:cxn modelId="{326BE2F8-C35A-4D57-BA19-4F7D084D42F7}" type="presParOf" srcId="{CCB9D105-54DF-46FA-94D6-F85CB454782B}" destId="{C9AF49E6-4B89-423C-A57F-0826676196EF}" srcOrd="0" destOrd="0" presId="urn:microsoft.com/office/officeart/2008/layout/HorizontalMultiLevelHierarchy"/>
    <dgm:cxn modelId="{EF44F6DD-CF85-47CC-8303-A22B8123237B}" type="presParOf" srcId="{C2B423F8-C2FD-4C9F-8CB5-75516BB5880C}" destId="{9C91ACB8-11F0-4D37-A566-830337C0E805}" srcOrd="1" destOrd="0" presId="urn:microsoft.com/office/officeart/2008/layout/HorizontalMultiLevelHierarchy"/>
    <dgm:cxn modelId="{468F0038-78FD-47C0-B249-53EA99E52DDE}" type="presParOf" srcId="{9C91ACB8-11F0-4D37-A566-830337C0E805}" destId="{093EA607-3998-428A-90E9-C19045F1997B}" srcOrd="0" destOrd="0" presId="urn:microsoft.com/office/officeart/2008/layout/HorizontalMultiLevelHierarchy"/>
    <dgm:cxn modelId="{CE0A633E-4FAB-4F6E-97B8-E24DCF992187}" type="presParOf" srcId="{9C91ACB8-11F0-4D37-A566-830337C0E805}" destId="{C14F06ED-7402-487D-8352-AEC78D717294}" srcOrd="1" destOrd="0" presId="urn:microsoft.com/office/officeart/2008/layout/HorizontalMultiLevelHierarchy"/>
    <dgm:cxn modelId="{E8690F13-4A80-4E01-A194-425E6057A050}" type="presParOf" srcId="{C2B423F8-C2FD-4C9F-8CB5-75516BB5880C}" destId="{D8670BA2-B494-4244-92BC-5AC010598647}" srcOrd="2" destOrd="0" presId="urn:microsoft.com/office/officeart/2008/layout/HorizontalMultiLevelHierarchy"/>
    <dgm:cxn modelId="{3D47D748-50B0-4C8A-8A93-E3C5EF4791E4}" type="presParOf" srcId="{D8670BA2-B494-4244-92BC-5AC010598647}" destId="{ABEB01E3-6449-4FB2-97DE-045067227099}" srcOrd="0" destOrd="0" presId="urn:microsoft.com/office/officeart/2008/layout/HorizontalMultiLevelHierarchy"/>
    <dgm:cxn modelId="{187017A0-0F46-4AC3-9509-66386842DF6C}" type="presParOf" srcId="{C2B423F8-C2FD-4C9F-8CB5-75516BB5880C}" destId="{0D94B1A4-843D-4A9F-B705-3F4ABDE73B01}" srcOrd="3" destOrd="0" presId="urn:microsoft.com/office/officeart/2008/layout/HorizontalMultiLevelHierarchy"/>
    <dgm:cxn modelId="{71022948-D078-4F98-8A47-46B45AB73C9C}" type="presParOf" srcId="{0D94B1A4-843D-4A9F-B705-3F4ABDE73B01}" destId="{DC6AFA7B-84EC-4CC3-9961-859FBFCECD8F}" srcOrd="0" destOrd="0" presId="urn:microsoft.com/office/officeart/2008/layout/HorizontalMultiLevelHierarchy"/>
    <dgm:cxn modelId="{9018879B-9658-47F0-89E6-5E09AF9B6395}" type="presParOf" srcId="{0D94B1A4-843D-4A9F-B705-3F4ABDE73B01}" destId="{81DE769B-D043-4BBC-98DD-3ED442E242DD}" srcOrd="1" destOrd="0" presId="urn:microsoft.com/office/officeart/2008/layout/HorizontalMultiLevelHierarchy"/>
    <dgm:cxn modelId="{75213725-596D-46BB-BC25-6C1648BFF1D5}" type="presParOf" srcId="{76EAD6E1-8982-4F53-96CF-A3B5B1E65943}" destId="{D7558FB0-6DCF-4415-93AA-D85DC174A345}" srcOrd="6" destOrd="0" presId="urn:microsoft.com/office/officeart/2008/layout/HorizontalMultiLevelHierarchy"/>
    <dgm:cxn modelId="{B8BC688B-2B38-40A7-9917-4554242D416A}" type="presParOf" srcId="{D7558FB0-6DCF-4415-93AA-D85DC174A345}" destId="{81316E66-6AB0-4F04-ACD6-B522A4FFFD1E}" srcOrd="0" destOrd="0" presId="urn:microsoft.com/office/officeart/2008/layout/HorizontalMultiLevelHierarchy"/>
    <dgm:cxn modelId="{0DC7FB4E-8157-49BC-BCF4-9CD9E56865FE}" type="presParOf" srcId="{76EAD6E1-8982-4F53-96CF-A3B5B1E65943}" destId="{A0759660-53C0-4A92-BDBE-BB4397381DD0}" srcOrd="7" destOrd="0" presId="urn:microsoft.com/office/officeart/2008/layout/HorizontalMultiLevelHierarchy"/>
    <dgm:cxn modelId="{EC4C19D6-A2A6-4FD8-9CA4-C9F9618FA3CC}" type="presParOf" srcId="{A0759660-53C0-4A92-BDBE-BB4397381DD0}" destId="{CBBF2F6A-15A9-4219-BB8B-0D9A856A1D5D}" srcOrd="0" destOrd="0" presId="urn:microsoft.com/office/officeart/2008/layout/HorizontalMultiLevelHierarchy"/>
    <dgm:cxn modelId="{2BA9E319-05ED-4C44-9719-31234844FF2F}" type="presParOf" srcId="{A0759660-53C0-4A92-BDBE-BB4397381DD0}" destId="{B748FB7D-41D1-44FC-A207-E132C7213842}" srcOrd="1" destOrd="0" presId="urn:microsoft.com/office/officeart/2008/layout/HorizontalMultiLevelHierarchy"/>
    <dgm:cxn modelId="{5250C4D9-043E-4152-87FB-B43514410D94}" type="presParOf" srcId="{B748FB7D-41D1-44FC-A207-E132C7213842}" destId="{661857F9-B849-42EF-AE80-505D7BEEF5D0}" srcOrd="0" destOrd="0" presId="urn:microsoft.com/office/officeart/2008/layout/HorizontalMultiLevelHierarchy"/>
    <dgm:cxn modelId="{3AFFBAD4-263E-4A41-80AA-17A3F559C7C4}" type="presParOf" srcId="{661857F9-B849-42EF-AE80-505D7BEEF5D0}" destId="{20766311-D801-4D14-B463-23CA33F589B6}" srcOrd="0" destOrd="0" presId="urn:microsoft.com/office/officeart/2008/layout/HorizontalMultiLevelHierarchy"/>
    <dgm:cxn modelId="{85DBA3FF-6A0D-4EA3-8D23-15436404CE5E}" type="presParOf" srcId="{B748FB7D-41D1-44FC-A207-E132C7213842}" destId="{FD684706-8371-40E3-A60B-694ED1AA79C7}" srcOrd="1" destOrd="0" presId="urn:microsoft.com/office/officeart/2008/layout/HorizontalMultiLevelHierarchy"/>
    <dgm:cxn modelId="{29C2EBB8-AEBB-4905-B388-3BDE0C730F91}" type="presParOf" srcId="{FD684706-8371-40E3-A60B-694ED1AA79C7}" destId="{C7DCFAD8-5200-4244-A7BE-1AA57D8C8AEA}" srcOrd="0" destOrd="0" presId="urn:microsoft.com/office/officeart/2008/layout/HorizontalMultiLevelHierarchy"/>
    <dgm:cxn modelId="{16700E7A-D1C5-4FD6-B0E3-463E35295441}" type="presParOf" srcId="{FD684706-8371-40E3-A60B-694ED1AA79C7}" destId="{DFD7A0FF-FC56-4C5B-88AC-03CB638D51CB}" srcOrd="1" destOrd="0" presId="urn:microsoft.com/office/officeart/2008/layout/HorizontalMultiLevelHierarchy"/>
    <dgm:cxn modelId="{A4B6A067-9396-4042-BDE7-413FDFB4E6B8}" type="presParOf" srcId="{76EAD6E1-8982-4F53-96CF-A3B5B1E65943}" destId="{8305DAF2-4E4B-4DC4-8414-A2A5E5C6A6D9}" srcOrd="8" destOrd="0" presId="urn:microsoft.com/office/officeart/2008/layout/HorizontalMultiLevelHierarchy"/>
    <dgm:cxn modelId="{5127C44D-242A-44D7-9DBE-DD6FE6FC85A8}" type="presParOf" srcId="{8305DAF2-4E4B-4DC4-8414-A2A5E5C6A6D9}" destId="{10296AE8-272E-4879-A7DC-7A27E00BECBD}" srcOrd="0" destOrd="0" presId="urn:microsoft.com/office/officeart/2008/layout/HorizontalMultiLevelHierarchy"/>
    <dgm:cxn modelId="{E57960F5-9F8B-4205-A342-8F6A3EA28610}" type="presParOf" srcId="{76EAD6E1-8982-4F53-96CF-A3B5B1E65943}" destId="{A52E60F5-AB6B-45FC-8BAB-D8E6EFDC2DC1}" srcOrd="9" destOrd="0" presId="urn:microsoft.com/office/officeart/2008/layout/HorizontalMultiLevelHierarchy"/>
    <dgm:cxn modelId="{8ADEC4DC-C2A6-45E9-B677-02427FE36688}" type="presParOf" srcId="{A52E60F5-AB6B-45FC-8BAB-D8E6EFDC2DC1}" destId="{4497C0D3-4333-4857-89DA-66DC4F5319EA}" srcOrd="0" destOrd="0" presId="urn:microsoft.com/office/officeart/2008/layout/HorizontalMultiLevelHierarchy"/>
    <dgm:cxn modelId="{CA0BBD32-2C30-4561-AB58-788D71F523C9}" type="presParOf" srcId="{A52E60F5-AB6B-45FC-8BAB-D8E6EFDC2DC1}" destId="{027593C2-1FFC-4649-A4D4-A5C5CC04E60E}" srcOrd="1" destOrd="0" presId="urn:microsoft.com/office/officeart/2008/layout/HorizontalMultiLevelHierarchy"/>
    <dgm:cxn modelId="{E63A23D7-85B9-466D-B9DD-10A492E2095A}" type="presParOf" srcId="{027593C2-1FFC-4649-A4D4-A5C5CC04E60E}" destId="{B1348760-B9A9-47DF-9CF1-212F14F62EA1}" srcOrd="0" destOrd="0" presId="urn:microsoft.com/office/officeart/2008/layout/HorizontalMultiLevelHierarchy"/>
    <dgm:cxn modelId="{DDBBAB14-6C7D-4A1F-9CE9-FE3F46B14A60}" type="presParOf" srcId="{B1348760-B9A9-47DF-9CF1-212F14F62EA1}" destId="{F9D9AD5C-9D02-4E25-A003-0B4C5D87FBD0}" srcOrd="0" destOrd="0" presId="urn:microsoft.com/office/officeart/2008/layout/HorizontalMultiLevelHierarchy"/>
    <dgm:cxn modelId="{CCA3AD4B-0FCE-4353-9572-15F237CA6793}" type="presParOf" srcId="{027593C2-1FFC-4649-A4D4-A5C5CC04E60E}" destId="{0FDB0B14-83CA-4392-ACB8-BE807D8E79FA}" srcOrd="1" destOrd="0" presId="urn:microsoft.com/office/officeart/2008/layout/HorizontalMultiLevelHierarchy"/>
    <dgm:cxn modelId="{8E4BA27A-E278-4FCC-BFEE-752EEB3D35F7}" type="presParOf" srcId="{0FDB0B14-83CA-4392-ACB8-BE807D8E79FA}" destId="{A302A3F7-5674-458A-B2C0-CD2E6FBC6F4C}" srcOrd="0" destOrd="0" presId="urn:microsoft.com/office/officeart/2008/layout/HorizontalMultiLevelHierarchy"/>
    <dgm:cxn modelId="{DB9D7D73-D0AE-4FBB-B470-333CEB74B982}" type="presParOf" srcId="{0FDB0B14-83CA-4392-ACB8-BE807D8E79FA}" destId="{DC84D129-A33A-4318-9739-411A00479095}" srcOrd="1" destOrd="0" presId="urn:microsoft.com/office/officeart/2008/layout/HorizontalMultiLevelHierarchy"/>
  </dgm:cxnLst>
  <dgm:bg/>
  <dgm:whole>
    <a:ln>
      <a:prstDash val="sysDot"/>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348760-B9A9-47DF-9CF1-212F14F62EA1}">
      <dsp:nvSpPr>
        <dsp:cNvPr id="0" name=""/>
        <dsp:cNvSpPr/>
      </dsp:nvSpPr>
      <dsp:spPr>
        <a:xfrm>
          <a:off x="8843654" y="13721498"/>
          <a:ext cx="633426" cy="91440"/>
        </a:xfrm>
        <a:custGeom>
          <a:avLst/>
          <a:gdLst/>
          <a:ahLst/>
          <a:cxnLst/>
          <a:rect l="0" t="0" r="0" b="0"/>
          <a:pathLst>
            <a:path>
              <a:moveTo>
                <a:pt x="0" y="45720"/>
              </a:moveTo>
              <a:lnTo>
                <a:pt x="633426" y="45720"/>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latin typeface="+mj-lt"/>
          </a:endParaRPr>
        </a:p>
      </dsp:txBody>
      <dsp:txXfrm>
        <a:off x="9144532" y="13751382"/>
        <a:ext cx="31671" cy="31671"/>
      </dsp:txXfrm>
    </dsp:sp>
    <dsp:sp modelId="{8305DAF2-4E4B-4DC4-8414-A2A5E5C6A6D9}">
      <dsp:nvSpPr>
        <dsp:cNvPr id="0" name=""/>
        <dsp:cNvSpPr/>
      </dsp:nvSpPr>
      <dsp:spPr>
        <a:xfrm>
          <a:off x="5043095" y="8184905"/>
          <a:ext cx="633426" cy="5582313"/>
        </a:xfrm>
        <a:custGeom>
          <a:avLst/>
          <a:gdLst/>
          <a:ahLst/>
          <a:cxnLst/>
          <a:rect l="0" t="0" r="0" b="0"/>
          <a:pathLst>
            <a:path>
              <a:moveTo>
                <a:pt x="0" y="0"/>
              </a:moveTo>
              <a:lnTo>
                <a:pt x="316713" y="0"/>
              </a:lnTo>
              <a:lnTo>
                <a:pt x="316713" y="5582313"/>
              </a:lnTo>
              <a:lnTo>
                <a:pt x="633426" y="5582313"/>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933450" rtl="1">
            <a:lnSpc>
              <a:spcPct val="90000"/>
            </a:lnSpc>
            <a:spcBef>
              <a:spcPct val="0"/>
            </a:spcBef>
            <a:spcAft>
              <a:spcPct val="35000"/>
            </a:spcAft>
            <a:buNone/>
          </a:pPr>
          <a:endParaRPr lang="ar-SA" sz="2100" kern="1200">
            <a:latin typeface="+mj-lt"/>
          </a:endParaRPr>
        </a:p>
      </dsp:txBody>
      <dsp:txXfrm>
        <a:off x="5219355" y="10835608"/>
        <a:ext cx="280906" cy="280906"/>
      </dsp:txXfrm>
    </dsp:sp>
    <dsp:sp modelId="{661857F9-B849-42EF-AE80-505D7BEEF5D0}">
      <dsp:nvSpPr>
        <dsp:cNvPr id="0" name=""/>
        <dsp:cNvSpPr/>
      </dsp:nvSpPr>
      <dsp:spPr>
        <a:xfrm>
          <a:off x="8843654" y="12514511"/>
          <a:ext cx="633426" cy="91440"/>
        </a:xfrm>
        <a:custGeom>
          <a:avLst/>
          <a:gdLst/>
          <a:ahLst/>
          <a:cxnLst/>
          <a:rect l="0" t="0" r="0" b="0"/>
          <a:pathLst>
            <a:path>
              <a:moveTo>
                <a:pt x="0" y="45720"/>
              </a:moveTo>
              <a:lnTo>
                <a:pt x="633426" y="45720"/>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latin typeface="+mj-lt"/>
          </a:endParaRPr>
        </a:p>
      </dsp:txBody>
      <dsp:txXfrm>
        <a:off x="9144532" y="12544396"/>
        <a:ext cx="31671" cy="31671"/>
      </dsp:txXfrm>
    </dsp:sp>
    <dsp:sp modelId="{D7558FB0-6DCF-4415-93AA-D85DC174A345}">
      <dsp:nvSpPr>
        <dsp:cNvPr id="0" name=""/>
        <dsp:cNvSpPr/>
      </dsp:nvSpPr>
      <dsp:spPr>
        <a:xfrm>
          <a:off x="5043095" y="8184905"/>
          <a:ext cx="633426" cy="4375326"/>
        </a:xfrm>
        <a:custGeom>
          <a:avLst/>
          <a:gdLst/>
          <a:ahLst/>
          <a:cxnLst/>
          <a:rect l="0" t="0" r="0" b="0"/>
          <a:pathLst>
            <a:path>
              <a:moveTo>
                <a:pt x="0" y="0"/>
              </a:moveTo>
              <a:lnTo>
                <a:pt x="316713" y="0"/>
              </a:lnTo>
              <a:lnTo>
                <a:pt x="316713" y="4375326"/>
              </a:lnTo>
              <a:lnTo>
                <a:pt x="633426" y="4375326"/>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rtl="1">
            <a:lnSpc>
              <a:spcPct val="90000"/>
            </a:lnSpc>
            <a:spcBef>
              <a:spcPct val="0"/>
            </a:spcBef>
            <a:spcAft>
              <a:spcPct val="35000"/>
            </a:spcAft>
            <a:buNone/>
          </a:pPr>
          <a:endParaRPr lang="ar-SA" sz="1600" kern="1200">
            <a:latin typeface="+mj-lt"/>
          </a:endParaRPr>
        </a:p>
      </dsp:txBody>
      <dsp:txXfrm>
        <a:off x="5249285" y="10262045"/>
        <a:ext cx="221047" cy="221047"/>
      </dsp:txXfrm>
    </dsp:sp>
    <dsp:sp modelId="{D8670BA2-B494-4244-92BC-5AC010598647}">
      <dsp:nvSpPr>
        <dsp:cNvPr id="0" name=""/>
        <dsp:cNvSpPr/>
      </dsp:nvSpPr>
      <dsp:spPr>
        <a:xfrm>
          <a:off x="8843654" y="10749751"/>
          <a:ext cx="633426" cy="603493"/>
        </a:xfrm>
        <a:custGeom>
          <a:avLst/>
          <a:gdLst/>
          <a:ahLst/>
          <a:cxnLst/>
          <a:rect l="0" t="0" r="0" b="0"/>
          <a:pathLst>
            <a:path>
              <a:moveTo>
                <a:pt x="0" y="0"/>
              </a:moveTo>
              <a:lnTo>
                <a:pt x="316713" y="0"/>
              </a:lnTo>
              <a:lnTo>
                <a:pt x="316713" y="603493"/>
              </a:lnTo>
              <a:lnTo>
                <a:pt x="633426" y="603493"/>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latin typeface="+mj-lt"/>
          </a:endParaRPr>
        </a:p>
      </dsp:txBody>
      <dsp:txXfrm>
        <a:off x="9138495" y="11029626"/>
        <a:ext cx="43744" cy="43744"/>
      </dsp:txXfrm>
    </dsp:sp>
    <dsp:sp modelId="{CCB9D105-54DF-46FA-94D6-F85CB454782B}">
      <dsp:nvSpPr>
        <dsp:cNvPr id="0" name=""/>
        <dsp:cNvSpPr/>
      </dsp:nvSpPr>
      <dsp:spPr>
        <a:xfrm>
          <a:off x="8843654" y="10146258"/>
          <a:ext cx="633426" cy="603493"/>
        </a:xfrm>
        <a:custGeom>
          <a:avLst/>
          <a:gdLst/>
          <a:ahLst/>
          <a:cxnLst/>
          <a:rect l="0" t="0" r="0" b="0"/>
          <a:pathLst>
            <a:path>
              <a:moveTo>
                <a:pt x="0" y="603493"/>
              </a:moveTo>
              <a:lnTo>
                <a:pt x="316713" y="603493"/>
              </a:lnTo>
              <a:lnTo>
                <a:pt x="316713" y="0"/>
              </a:lnTo>
              <a:lnTo>
                <a:pt x="633426" y="0"/>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latin typeface="+mj-lt"/>
          </a:endParaRPr>
        </a:p>
      </dsp:txBody>
      <dsp:txXfrm>
        <a:off x="9138495" y="10426132"/>
        <a:ext cx="43744" cy="43744"/>
      </dsp:txXfrm>
    </dsp:sp>
    <dsp:sp modelId="{550D8062-C2DB-4A03-8B92-F365203EFDF7}">
      <dsp:nvSpPr>
        <dsp:cNvPr id="0" name=""/>
        <dsp:cNvSpPr/>
      </dsp:nvSpPr>
      <dsp:spPr>
        <a:xfrm>
          <a:off x="5043095" y="8184905"/>
          <a:ext cx="633426" cy="2564846"/>
        </a:xfrm>
        <a:custGeom>
          <a:avLst/>
          <a:gdLst/>
          <a:ahLst/>
          <a:cxnLst/>
          <a:rect l="0" t="0" r="0" b="0"/>
          <a:pathLst>
            <a:path>
              <a:moveTo>
                <a:pt x="0" y="0"/>
              </a:moveTo>
              <a:lnTo>
                <a:pt x="316713" y="0"/>
              </a:lnTo>
              <a:lnTo>
                <a:pt x="316713" y="2564846"/>
              </a:lnTo>
              <a:lnTo>
                <a:pt x="633426" y="2564846"/>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44500" rtl="1">
            <a:lnSpc>
              <a:spcPct val="90000"/>
            </a:lnSpc>
            <a:spcBef>
              <a:spcPct val="0"/>
            </a:spcBef>
            <a:spcAft>
              <a:spcPct val="35000"/>
            </a:spcAft>
            <a:buNone/>
          </a:pPr>
          <a:endParaRPr lang="ar-SA" sz="1000" kern="1200">
            <a:latin typeface="+mj-lt"/>
          </a:endParaRPr>
        </a:p>
      </dsp:txBody>
      <dsp:txXfrm>
        <a:off x="5293761" y="9401280"/>
        <a:ext cx="132095" cy="132095"/>
      </dsp:txXfrm>
    </dsp:sp>
    <dsp:sp modelId="{64DE212E-5C48-4298-AEEB-F0C40B5D0B82}">
      <dsp:nvSpPr>
        <dsp:cNvPr id="0" name=""/>
        <dsp:cNvSpPr/>
      </dsp:nvSpPr>
      <dsp:spPr>
        <a:xfrm>
          <a:off x="12644214" y="8939271"/>
          <a:ext cx="633426" cy="1206986"/>
        </a:xfrm>
        <a:custGeom>
          <a:avLst/>
          <a:gdLst/>
          <a:ahLst/>
          <a:cxnLst/>
          <a:rect l="0" t="0" r="0" b="0"/>
          <a:pathLst>
            <a:path>
              <a:moveTo>
                <a:pt x="0" y="0"/>
              </a:moveTo>
              <a:lnTo>
                <a:pt x="316713" y="0"/>
              </a:lnTo>
              <a:lnTo>
                <a:pt x="316713" y="1206986"/>
              </a:lnTo>
              <a:lnTo>
                <a:pt x="633426" y="1206986"/>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latin typeface="+mj-lt"/>
          </a:endParaRPr>
        </a:p>
      </dsp:txBody>
      <dsp:txXfrm>
        <a:off x="12926850" y="9508687"/>
        <a:ext cx="68155" cy="68155"/>
      </dsp:txXfrm>
    </dsp:sp>
    <dsp:sp modelId="{06264F33-D4E9-4DE8-BC91-2E183129C8D0}">
      <dsp:nvSpPr>
        <dsp:cNvPr id="0" name=""/>
        <dsp:cNvSpPr/>
      </dsp:nvSpPr>
      <dsp:spPr>
        <a:xfrm>
          <a:off x="12644214" y="8893551"/>
          <a:ext cx="633426" cy="91440"/>
        </a:xfrm>
        <a:custGeom>
          <a:avLst/>
          <a:gdLst/>
          <a:ahLst/>
          <a:cxnLst/>
          <a:rect l="0" t="0" r="0" b="0"/>
          <a:pathLst>
            <a:path>
              <a:moveTo>
                <a:pt x="0" y="45720"/>
              </a:moveTo>
              <a:lnTo>
                <a:pt x="633426" y="45720"/>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latin typeface="+mj-lt"/>
          </a:endParaRPr>
        </a:p>
      </dsp:txBody>
      <dsp:txXfrm>
        <a:off x="12945092" y="8923436"/>
        <a:ext cx="31671" cy="31671"/>
      </dsp:txXfrm>
    </dsp:sp>
    <dsp:sp modelId="{DD6309EC-3515-4030-BC50-EBD350A58615}">
      <dsp:nvSpPr>
        <dsp:cNvPr id="0" name=""/>
        <dsp:cNvSpPr/>
      </dsp:nvSpPr>
      <dsp:spPr>
        <a:xfrm>
          <a:off x="12644214" y="7732285"/>
          <a:ext cx="633426" cy="1206986"/>
        </a:xfrm>
        <a:custGeom>
          <a:avLst/>
          <a:gdLst/>
          <a:ahLst/>
          <a:cxnLst/>
          <a:rect l="0" t="0" r="0" b="0"/>
          <a:pathLst>
            <a:path>
              <a:moveTo>
                <a:pt x="0" y="1206986"/>
              </a:moveTo>
              <a:lnTo>
                <a:pt x="316713" y="1206986"/>
              </a:lnTo>
              <a:lnTo>
                <a:pt x="316713" y="0"/>
              </a:lnTo>
              <a:lnTo>
                <a:pt x="633426" y="0"/>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latin typeface="+mj-lt"/>
          </a:endParaRPr>
        </a:p>
      </dsp:txBody>
      <dsp:txXfrm>
        <a:off x="12926850" y="8301701"/>
        <a:ext cx="68155" cy="68155"/>
      </dsp:txXfrm>
    </dsp:sp>
    <dsp:sp modelId="{55FEC48B-CB87-44C1-BF32-2184D92C6694}">
      <dsp:nvSpPr>
        <dsp:cNvPr id="0" name=""/>
        <dsp:cNvSpPr/>
      </dsp:nvSpPr>
      <dsp:spPr>
        <a:xfrm>
          <a:off x="8843654" y="7732285"/>
          <a:ext cx="633426" cy="1206986"/>
        </a:xfrm>
        <a:custGeom>
          <a:avLst/>
          <a:gdLst/>
          <a:ahLst/>
          <a:cxnLst/>
          <a:rect l="0" t="0" r="0" b="0"/>
          <a:pathLst>
            <a:path>
              <a:moveTo>
                <a:pt x="0" y="0"/>
              </a:moveTo>
              <a:lnTo>
                <a:pt x="316713" y="0"/>
              </a:lnTo>
              <a:lnTo>
                <a:pt x="316713" y="1206986"/>
              </a:lnTo>
              <a:lnTo>
                <a:pt x="633426" y="1206986"/>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latin typeface="+mj-lt"/>
          </a:endParaRPr>
        </a:p>
      </dsp:txBody>
      <dsp:txXfrm>
        <a:off x="9126290" y="8301701"/>
        <a:ext cx="68155" cy="68155"/>
      </dsp:txXfrm>
    </dsp:sp>
    <dsp:sp modelId="{372301A6-BC70-4C0C-A24E-0A7B24C4B6FE}">
      <dsp:nvSpPr>
        <dsp:cNvPr id="0" name=""/>
        <dsp:cNvSpPr/>
      </dsp:nvSpPr>
      <dsp:spPr>
        <a:xfrm>
          <a:off x="12644214" y="6479578"/>
          <a:ext cx="633426" cy="91440"/>
        </a:xfrm>
        <a:custGeom>
          <a:avLst/>
          <a:gdLst/>
          <a:ahLst/>
          <a:cxnLst/>
          <a:rect l="0" t="0" r="0" b="0"/>
          <a:pathLst>
            <a:path>
              <a:moveTo>
                <a:pt x="0" y="45720"/>
              </a:moveTo>
              <a:lnTo>
                <a:pt x="633426" y="45720"/>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latin typeface="+mj-lt"/>
          </a:endParaRPr>
        </a:p>
      </dsp:txBody>
      <dsp:txXfrm>
        <a:off x="12945092" y="6509463"/>
        <a:ext cx="31671" cy="31671"/>
      </dsp:txXfrm>
    </dsp:sp>
    <dsp:sp modelId="{A9240729-0141-4A24-9826-F01908A32F8F}">
      <dsp:nvSpPr>
        <dsp:cNvPr id="0" name=""/>
        <dsp:cNvSpPr/>
      </dsp:nvSpPr>
      <dsp:spPr>
        <a:xfrm>
          <a:off x="8843654" y="6525298"/>
          <a:ext cx="633426" cy="1206986"/>
        </a:xfrm>
        <a:custGeom>
          <a:avLst/>
          <a:gdLst/>
          <a:ahLst/>
          <a:cxnLst/>
          <a:rect l="0" t="0" r="0" b="0"/>
          <a:pathLst>
            <a:path>
              <a:moveTo>
                <a:pt x="0" y="1206986"/>
              </a:moveTo>
              <a:lnTo>
                <a:pt x="316713" y="1206986"/>
              </a:lnTo>
              <a:lnTo>
                <a:pt x="316713" y="0"/>
              </a:lnTo>
              <a:lnTo>
                <a:pt x="633426" y="0"/>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latin typeface="+mj-lt"/>
          </a:endParaRPr>
        </a:p>
      </dsp:txBody>
      <dsp:txXfrm>
        <a:off x="9126290" y="7094714"/>
        <a:ext cx="68155" cy="68155"/>
      </dsp:txXfrm>
    </dsp:sp>
    <dsp:sp modelId="{86C41ACA-0FC4-47B9-B99A-D9CC9AC69498}">
      <dsp:nvSpPr>
        <dsp:cNvPr id="0" name=""/>
        <dsp:cNvSpPr/>
      </dsp:nvSpPr>
      <dsp:spPr>
        <a:xfrm>
          <a:off x="5043095" y="7732285"/>
          <a:ext cx="633426" cy="452619"/>
        </a:xfrm>
        <a:custGeom>
          <a:avLst/>
          <a:gdLst/>
          <a:ahLst/>
          <a:cxnLst/>
          <a:rect l="0" t="0" r="0" b="0"/>
          <a:pathLst>
            <a:path>
              <a:moveTo>
                <a:pt x="0" y="452619"/>
              </a:moveTo>
              <a:lnTo>
                <a:pt x="316713" y="452619"/>
              </a:lnTo>
              <a:lnTo>
                <a:pt x="316713" y="0"/>
              </a:lnTo>
              <a:lnTo>
                <a:pt x="633426" y="0"/>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latin typeface="+mj-lt"/>
          </a:endParaRPr>
        </a:p>
      </dsp:txBody>
      <dsp:txXfrm>
        <a:off x="5340345" y="7939132"/>
        <a:ext cx="38926" cy="38926"/>
      </dsp:txXfrm>
    </dsp:sp>
    <dsp:sp modelId="{6A34038D-D614-4A56-9223-99804CBF77C6}">
      <dsp:nvSpPr>
        <dsp:cNvPr id="0" name=""/>
        <dsp:cNvSpPr/>
      </dsp:nvSpPr>
      <dsp:spPr>
        <a:xfrm>
          <a:off x="12644214" y="4714818"/>
          <a:ext cx="633426" cy="603493"/>
        </a:xfrm>
        <a:custGeom>
          <a:avLst/>
          <a:gdLst/>
          <a:ahLst/>
          <a:cxnLst/>
          <a:rect l="0" t="0" r="0" b="0"/>
          <a:pathLst>
            <a:path>
              <a:moveTo>
                <a:pt x="0" y="0"/>
              </a:moveTo>
              <a:lnTo>
                <a:pt x="316713" y="0"/>
              </a:lnTo>
              <a:lnTo>
                <a:pt x="316713" y="603493"/>
              </a:lnTo>
              <a:lnTo>
                <a:pt x="633426" y="603493"/>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latin typeface="+mj-lt"/>
          </a:endParaRPr>
        </a:p>
      </dsp:txBody>
      <dsp:txXfrm>
        <a:off x="12939055" y="4994693"/>
        <a:ext cx="43744" cy="43744"/>
      </dsp:txXfrm>
    </dsp:sp>
    <dsp:sp modelId="{14128A5D-4FEB-4AFB-B14D-7D9FA2B8B03F}">
      <dsp:nvSpPr>
        <dsp:cNvPr id="0" name=""/>
        <dsp:cNvSpPr/>
      </dsp:nvSpPr>
      <dsp:spPr>
        <a:xfrm>
          <a:off x="12644214" y="4111325"/>
          <a:ext cx="633426" cy="603493"/>
        </a:xfrm>
        <a:custGeom>
          <a:avLst/>
          <a:gdLst/>
          <a:ahLst/>
          <a:cxnLst/>
          <a:rect l="0" t="0" r="0" b="0"/>
          <a:pathLst>
            <a:path>
              <a:moveTo>
                <a:pt x="0" y="603493"/>
              </a:moveTo>
              <a:lnTo>
                <a:pt x="316713" y="603493"/>
              </a:lnTo>
              <a:lnTo>
                <a:pt x="316713" y="0"/>
              </a:lnTo>
              <a:lnTo>
                <a:pt x="633426" y="0"/>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latin typeface="+mj-lt"/>
          </a:endParaRPr>
        </a:p>
      </dsp:txBody>
      <dsp:txXfrm>
        <a:off x="12939055" y="4391199"/>
        <a:ext cx="43744" cy="43744"/>
      </dsp:txXfrm>
    </dsp:sp>
    <dsp:sp modelId="{E33F3F51-40FE-4386-9348-A8CE0E5EEBE2}">
      <dsp:nvSpPr>
        <dsp:cNvPr id="0" name=""/>
        <dsp:cNvSpPr/>
      </dsp:nvSpPr>
      <dsp:spPr>
        <a:xfrm>
          <a:off x="8843654" y="2602592"/>
          <a:ext cx="633426" cy="2112226"/>
        </a:xfrm>
        <a:custGeom>
          <a:avLst/>
          <a:gdLst/>
          <a:ahLst/>
          <a:cxnLst/>
          <a:rect l="0" t="0" r="0" b="0"/>
          <a:pathLst>
            <a:path>
              <a:moveTo>
                <a:pt x="0" y="0"/>
              </a:moveTo>
              <a:lnTo>
                <a:pt x="316713" y="0"/>
              </a:lnTo>
              <a:lnTo>
                <a:pt x="316713" y="2112226"/>
              </a:lnTo>
              <a:lnTo>
                <a:pt x="633426" y="2112226"/>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rtl="1">
            <a:lnSpc>
              <a:spcPct val="90000"/>
            </a:lnSpc>
            <a:spcBef>
              <a:spcPct val="0"/>
            </a:spcBef>
            <a:spcAft>
              <a:spcPct val="35000"/>
            </a:spcAft>
            <a:buNone/>
          </a:pPr>
          <a:endParaRPr lang="ar-SA" sz="800" kern="1200">
            <a:latin typeface="+mj-lt"/>
          </a:endParaRPr>
        </a:p>
      </dsp:txBody>
      <dsp:txXfrm>
        <a:off x="9105239" y="3603576"/>
        <a:ext cx="110257" cy="110257"/>
      </dsp:txXfrm>
    </dsp:sp>
    <dsp:sp modelId="{20133CD7-149A-46EF-AE9B-2A89952C9454}">
      <dsp:nvSpPr>
        <dsp:cNvPr id="0" name=""/>
        <dsp:cNvSpPr/>
      </dsp:nvSpPr>
      <dsp:spPr>
        <a:xfrm>
          <a:off x="12644214" y="2300845"/>
          <a:ext cx="633426" cy="603493"/>
        </a:xfrm>
        <a:custGeom>
          <a:avLst/>
          <a:gdLst/>
          <a:ahLst/>
          <a:cxnLst/>
          <a:rect l="0" t="0" r="0" b="0"/>
          <a:pathLst>
            <a:path>
              <a:moveTo>
                <a:pt x="0" y="0"/>
              </a:moveTo>
              <a:lnTo>
                <a:pt x="316713" y="0"/>
              </a:lnTo>
              <a:lnTo>
                <a:pt x="316713" y="603493"/>
              </a:lnTo>
              <a:lnTo>
                <a:pt x="633426" y="603493"/>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latin typeface="+mj-lt"/>
          </a:endParaRPr>
        </a:p>
      </dsp:txBody>
      <dsp:txXfrm>
        <a:off x="12939055" y="2580719"/>
        <a:ext cx="43744" cy="43744"/>
      </dsp:txXfrm>
    </dsp:sp>
    <dsp:sp modelId="{486D5772-A9CC-45BB-9E9E-6EDF25D81D45}">
      <dsp:nvSpPr>
        <dsp:cNvPr id="0" name=""/>
        <dsp:cNvSpPr/>
      </dsp:nvSpPr>
      <dsp:spPr>
        <a:xfrm>
          <a:off x="12644214" y="1697352"/>
          <a:ext cx="633426" cy="603493"/>
        </a:xfrm>
        <a:custGeom>
          <a:avLst/>
          <a:gdLst/>
          <a:ahLst/>
          <a:cxnLst/>
          <a:rect l="0" t="0" r="0" b="0"/>
          <a:pathLst>
            <a:path>
              <a:moveTo>
                <a:pt x="0" y="603493"/>
              </a:moveTo>
              <a:lnTo>
                <a:pt x="316713" y="603493"/>
              </a:lnTo>
              <a:lnTo>
                <a:pt x="316713" y="0"/>
              </a:lnTo>
              <a:lnTo>
                <a:pt x="633426" y="0"/>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latin typeface="+mj-lt"/>
          </a:endParaRPr>
        </a:p>
      </dsp:txBody>
      <dsp:txXfrm>
        <a:off x="12939055" y="1977226"/>
        <a:ext cx="43744" cy="43744"/>
      </dsp:txXfrm>
    </dsp:sp>
    <dsp:sp modelId="{15F9E326-2EB4-4557-AC7B-9D55AE651CF9}">
      <dsp:nvSpPr>
        <dsp:cNvPr id="0" name=""/>
        <dsp:cNvSpPr/>
      </dsp:nvSpPr>
      <dsp:spPr>
        <a:xfrm>
          <a:off x="8843654" y="2300845"/>
          <a:ext cx="633426" cy="301746"/>
        </a:xfrm>
        <a:custGeom>
          <a:avLst/>
          <a:gdLst/>
          <a:ahLst/>
          <a:cxnLst/>
          <a:rect l="0" t="0" r="0" b="0"/>
          <a:pathLst>
            <a:path>
              <a:moveTo>
                <a:pt x="0" y="301746"/>
              </a:moveTo>
              <a:lnTo>
                <a:pt x="316713" y="301746"/>
              </a:lnTo>
              <a:lnTo>
                <a:pt x="316713" y="0"/>
              </a:lnTo>
              <a:lnTo>
                <a:pt x="633426" y="0"/>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latin typeface="+mj-lt"/>
          </a:endParaRPr>
        </a:p>
      </dsp:txBody>
      <dsp:txXfrm>
        <a:off x="9142827" y="2434178"/>
        <a:ext cx="35081" cy="35081"/>
      </dsp:txXfrm>
    </dsp:sp>
    <dsp:sp modelId="{A5ED6CC9-1110-43FD-98BE-4A86BC006D10}">
      <dsp:nvSpPr>
        <dsp:cNvPr id="0" name=""/>
        <dsp:cNvSpPr/>
      </dsp:nvSpPr>
      <dsp:spPr>
        <a:xfrm>
          <a:off x="12644214" y="444645"/>
          <a:ext cx="633426" cy="91440"/>
        </a:xfrm>
        <a:custGeom>
          <a:avLst/>
          <a:gdLst/>
          <a:ahLst/>
          <a:cxnLst/>
          <a:rect l="0" t="0" r="0" b="0"/>
          <a:pathLst>
            <a:path>
              <a:moveTo>
                <a:pt x="0" y="45720"/>
              </a:moveTo>
              <a:lnTo>
                <a:pt x="633426" y="45720"/>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rtl="1">
            <a:lnSpc>
              <a:spcPct val="90000"/>
            </a:lnSpc>
            <a:spcBef>
              <a:spcPct val="0"/>
            </a:spcBef>
            <a:spcAft>
              <a:spcPct val="35000"/>
            </a:spcAft>
            <a:buNone/>
          </a:pPr>
          <a:endParaRPr lang="ar-SA" sz="500" kern="1200">
            <a:latin typeface="+mj-lt"/>
          </a:endParaRPr>
        </a:p>
      </dsp:txBody>
      <dsp:txXfrm>
        <a:off x="12945092" y="474529"/>
        <a:ext cx="31671" cy="31671"/>
      </dsp:txXfrm>
    </dsp:sp>
    <dsp:sp modelId="{6652F2DE-4641-44A9-964A-7FDF0E6A5877}">
      <dsp:nvSpPr>
        <dsp:cNvPr id="0" name=""/>
        <dsp:cNvSpPr/>
      </dsp:nvSpPr>
      <dsp:spPr>
        <a:xfrm>
          <a:off x="8843654" y="490365"/>
          <a:ext cx="633426" cy="2112226"/>
        </a:xfrm>
        <a:custGeom>
          <a:avLst/>
          <a:gdLst/>
          <a:ahLst/>
          <a:cxnLst/>
          <a:rect l="0" t="0" r="0" b="0"/>
          <a:pathLst>
            <a:path>
              <a:moveTo>
                <a:pt x="0" y="2112226"/>
              </a:moveTo>
              <a:lnTo>
                <a:pt x="316713" y="2112226"/>
              </a:lnTo>
              <a:lnTo>
                <a:pt x="316713" y="0"/>
              </a:lnTo>
              <a:lnTo>
                <a:pt x="633426" y="0"/>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rtl="1">
            <a:lnSpc>
              <a:spcPct val="90000"/>
            </a:lnSpc>
            <a:spcBef>
              <a:spcPct val="0"/>
            </a:spcBef>
            <a:spcAft>
              <a:spcPct val="35000"/>
            </a:spcAft>
            <a:buNone/>
          </a:pPr>
          <a:endParaRPr lang="ar-SA" sz="800" kern="1200">
            <a:latin typeface="+mj-lt"/>
          </a:endParaRPr>
        </a:p>
      </dsp:txBody>
      <dsp:txXfrm>
        <a:off x="9105239" y="1491349"/>
        <a:ext cx="110257" cy="110257"/>
      </dsp:txXfrm>
    </dsp:sp>
    <dsp:sp modelId="{1C43E15F-8915-474A-8613-8BC78E106C4E}">
      <dsp:nvSpPr>
        <dsp:cNvPr id="0" name=""/>
        <dsp:cNvSpPr/>
      </dsp:nvSpPr>
      <dsp:spPr>
        <a:xfrm>
          <a:off x="5043095" y="2602592"/>
          <a:ext cx="633426" cy="5582313"/>
        </a:xfrm>
        <a:custGeom>
          <a:avLst/>
          <a:gdLst/>
          <a:ahLst/>
          <a:cxnLst/>
          <a:rect l="0" t="0" r="0" b="0"/>
          <a:pathLst>
            <a:path>
              <a:moveTo>
                <a:pt x="0" y="5582313"/>
              </a:moveTo>
              <a:lnTo>
                <a:pt x="316713" y="5582313"/>
              </a:lnTo>
              <a:lnTo>
                <a:pt x="316713" y="0"/>
              </a:lnTo>
              <a:lnTo>
                <a:pt x="633426" y="0"/>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933450" rtl="1">
            <a:lnSpc>
              <a:spcPct val="90000"/>
            </a:lnSpc>
            <a:spcBef>
              <a:spcPct val="0"/>
            </a:spcBef>
            <a:spcAft>
              <a:spcPct val="35000"/>
            </a:spcAft>
            <a:buNone/>
          </a:pPr>
          <a:endParaRPr lang="ar-SA" sz="2100" kern="1200">
            <a:latin typeface="+mj-lt"/>
          </a:endParaRPr>
        </a:p>
      </dsp:txBody>
      <dsp:txXfrm>
        <a:off x="5219355" y="5253295"/>
        <a:ext cx="280906" cy="280906"/>
      </dsp:txXfrm>
    </dsp:sp>
    <dsp:sp modelId="{581D7EF5-1551-4A86-A863-6643534A7501}">
      <dsp:nvSpPr>
        <dsp:cNvPr id="0" name=""/>
        <dsp:cNvSpPr/>
      </dsp:nvSpPr>
      <dsp:spPr>
        <a:xfrm rot="16200000">
          <a:off x="2019276" y="7702110"/>
          <a:ext cx="5082048" cy="965589"/>
        </a:xfrm>
        <a:prstGeom prst="flowChartTerminator">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rtl="1">
            <a:lnSpc>
              <a:spcPct val="90000"/>
            </a:lnSpc>
            <a:spcBef>
              <a:spcPct val="0"/>
            </a:spcBef>
            <a:spcAft>
              <a:spcPct val="35000"/>
            </a:spcAft>
            <a:buNone/>
          </a:pPr>
          <a:r>
            <a:rPr lang="en-US" sz="2400" kern="1200" dirty="0">
              <a:latin typeface="+mj-lt"/>
            </a:rPr>
            <a:t>Data Representations</a:t>
          </a:r>
          <a:endParaRPr lang="ar-SA" sz="2400" kern="1200" dirty="0">
            <a:latin typeface="+mj-lt"/>
          </a:endParaRPr>
        </a:p>
      </dsp:txBody>
      <dsp:txXfrm>
        <a:off x="2258791" y="7843506"/>
        <a:ext cx="4603018" cy="682797"/>
      </dsp:txXfrm>
    </dsp:sp>
    <dsp:sp modelId="{C1DE16FB-1A84-4762-9100-49F51225FC38}">
      <dsp:nvSpPr>
        <dsp:cNvPr id="0" name=""/>
        <dsp:cNvSpPr/>
      </dsp:nvSpPr>
      <dsp:spPr>
        <a:xfrm>
          <a:off x="5676521" y="2119797"/>
          <a:ext cx="3167132" cy="965589"/>
        </a:xfrm>
        <a:prstGeom prst="flowChartTerminator">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b="1" kern="1200" dirty="0">
              <a:latin typeface="+mj-lt"/>
            </a:rPr>
            <a:t>Numbers</a:t>
          </a:r>
          <a:endParaRPr lang="ar-SA" sz="1900" b="1" kern="1200" dirty="0">
            <a:latin typeface="+mj-lt"/>
          </a:endParaRPr>
        </a:p>
      </dsp:txBody>
      <dsp:txXfrm>
        <a:off x="5825787" y="2261193"/>
        <a:ext cx="2868600" cy="682797"/>
      </dsp:txXfrm>
    </dsp:sp>
    <dsp:sp modelId="{F3593F86-E95D-43A7-9F5C-33FCBC8216D0}">
      <dsp:nvSpPr>
        <dsp:cNvPr id="0" name=""/>
        <dsp:cNvSpPr/>
      </dsp:nvSpPr>
      <dsp:spPr>
        <a:xfrm>
          <a:off x="9477081" y="7570"/>
          <a:ext cx="3167132" cy="965589"/>
        </a:xfrm>
        <a:prstGeom prst="flowChartTerminator">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kern="1200" dirty="0">
              <a:latin typeface="+mj-lt"/>
            </a:rPr>
            <a:t>Positive Integers</a:t>
          </a:r>
          <a:endParaRPr lang="ar-SA" sz="1900" kern="1200" dirty="0">
            <a:latin typeface="+mj-lt"/>
          </a:endParaRPr>
        </a:p>
      </dsp:txBody>
      <dsp:txXfrm>
        <a:off x="9626347" y="148966"/>
        <a:ext cx="2868600" cy="682797"/>
      </dsp:txXfrm>
    </dsp:sp>
    <dsp:sp modelId="{D1129C30-6DD0-4235-AD69-36BEF45E7889}">
      <dsp:nvSpPr>
        <dsp:cNvPr id="0" name=""/>
        <dsp:cNvSpPr/>
      </dsp:nvSpPr>
      <dsp:spPr>
        <a:xfrm>
          <a:off x="13277640" y="7570"/>
          <a:ext cx="3167132" cy="965589"/>
        </a:xfrm>
        <a:prstGeom prst="teardrop">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kern="1200" dirty="0">
              <a:latin typeface="+mj-lt"/>
            </a:rPr>
            <a:t>Direct binary representation</a:t>
          </a:r>
          <a:endParaRPr lang="ar-SA" sz="1900" kern="1200" dirty="0">
            <a:latin typeface="+mj-lt"/>
          </a:endParaRPr>
        </a:p>
      </dsp:txBody>
      <dsp:txXfrm>
        <a:off x="13741456" y="148977"/>
        <a:ext cx="2239500" cy="682775"/>
      </dsp:txXfrm>
    </dsp:sp>
    <dsp:sp modelId="{6AA754C4-15E5-41AC-B597-27749D46EE51}">
      <dsp:nvSpPr>
        <dsp:cNvPr id="0" name=""/>
        <dsp:cNvSpPr/>
      </dsp:nvSpPr>
      <dsp:spPr>
        <a:xfrm>
          <a:off x="9477081" y="1818050"/>
          <a:ext cx="3167132" cy="965589"/>
        </a:xfrm>
        <a:prstGeom prst="flowChartTerminator">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kern="1200" dirty="0">
              <a:latin typeface="+mj-lt"/>
            </a:rPr>
            <a:t>Signed Integers</a:t>
          </a:r>
          <a:r>
            <a:rPr lang="ar-SA" sz="1900" kern="1200" dirty="0">
              <a:latin typeface="+mj-lt"/>
            </a:rPr>
            <a:t> </a:t>
          </a:r>
          <a:r>
            <a:rPr lang="en-US" sz="1900" kern="1200" dirty="0">
              <a:latin typeface="+mj-lt"/>
            </a:rPr>
            <a:t>(negatives)</a:t>
          </a:r>
          <a:endParaRPr lang="ar-SA" sz="1900" kern="1200" dirty="0">
            <a:latin typeface="+mj-lt"/>
          </a:endParaRPr>
        </a:p>
      </dsp:txBody>
      <dsp:txXfrm>
        <a:off x="9626347" y="1959446"/>
        <a:ext cx="2868600" cy="682797"/>
      </dsp:txXfrm>
    </dsp:sp>
    <dsp:sp modelId="{8EFD585D-FA16-4BD0-861C-BD547DAB6578}">
      <dsp:nvSpPr>
        <dsp:cNvPr id="0" name=""/>
        <dsp:cNvSpPr/>
      </dsp:nvSpPr>
      <dsp:spPr>
        <a:xfrm>
          <a:off x="13277640" y="1214557"/>
          <a:ext cx="3167132" cy="965589"/>
        </a:xfrm>
        <a:prstGeom prst="teardrop">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altLang="en-US" sz="1900" kern="1200" dirty="0">
              <a:latin typeface="+mj-lt"/>
            </a:rPr>
            <a:t>Sign-and-Magnitude format</a:t>
          </a:r>
          <a:endParaRPr lang="ar-SA" sz="1900" kern="1200" dirty="0">
            <a:latin typeface="+mj-lt"/>
          </a:endParaRPr>
        </a:p>
      </dsp:txBody>
      <dsp:txXfrm>
        <a:off x="13741456" y="1355964"/>
        <a:ext cx="2239500" cy="682775"/>
      </dsp:txXfrm>
    </dsp:sp>
    <dsp:sp modelId="{0BFA4C07-FFF4-4B42-A1AF-4399EB3C8B0B}">
      <dsp:nvSpPr>
        <dsp:cNvPr id="0" name=""/>
        <dsp:cNvSpPr/>
      </dsp:nvSpPr>
      <dsp:spPr>
        <a:xfrm>
          <a:off x="13277640" y="2421544"/>
          <a:ext cx="3167132" cy="965589"/>
        </a:xfrm>
        <a:prstGeom prst="teardrop">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kern="1200" dirty="0">
              <a:latin typeface="+mj-lt"/>
            </a:rPr>
            <a:t>Two's Complement</a:t>
          </a:r>
          <a:r>
            <a:rPr lang="en-US" altLang="en-US" sz="1900" kern="1200" dirty="0">
              <a:latin typeface="+mj-lt"/>
            </a:rPr>
            <a:t> format</a:t>
          </a:r>
          <a:endParaRPr lang="ar-SA" sz="1900" kern="1200" dirty="0">
            <a:latin typeface="+mj-lt"/>
          </a:endParaRPr>
        </a:p>
      </dsp:txBody>
      <dsp:txXfrm>
        <a:off x="13741456" y="2562951"/>
        <a:ext cx="2239500" cy="682775"/>
      </dsp:txXfrm>
    </dsp:sp>
    <dsp:sp modelId="{B9169E16-5741-46CE-9AFD-5D7A29E29C15}">
      <dsp:nvSpPr>
        <dsp:cNvPr id="0" name=""/>
        <dsp:cNvSpPr/>
      </dsp:nvSpPr>
      <dsp:spPr>
        <a:xfrm>
          <a:off x="9477081" y="4232024"/>
          <a:ext cx="3167132" cy="965589"/>
        </a:xfrm>
        <a:prstGeom prst="flowChartTerminator">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kern="1200" dirty="0">
              <a:latin typeface="+mj-lt"/>
            </a:rPr>
            <a:t>Reals (numbers with point)</a:t>
          </a:r>
          <a:endParaRPr lang="ar-SA" sz="1900" kern="1200" dirty="0">
            <a:latin typeface="+mj-lt"/>
          </a:endParaRPr>
        </a:p>
      </dsp:txBody>
      <dsp:txXfrm>
        <a:off x="9626347" y="4373420"/>
        <a:ext cx="2868600" cy="682797"/>
      </dsp:txXfrm>
    </dsp:sp>
    <dsp:sp modelId="{2E67AF7C-9796-49C5-9E46-34C0CFA939B9}">
      <dsp:nvSpPr>
        <dsp:cNvPr id="0" name=""/>
        <dsp:cNvSpPr/>
      </dsp:nvSpPr>
      <dsp:spPr>
        <a:xfrm>
          <a:off x="13277640" y="3628530"/>
          <a:ext cx="3167132" cy="965589"/>
        </a:xfrm>
        <a:prstGeom prst="teardrop">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kern="1200" dirty="0">
              <a:latin typeface="+mj-lt"/>
            </a:rPr>
            <a:t>Fixed-point representation</a:t>
          </a:r>
          <a:endParaRPr lang="ar-SA" sz="1900" kern="1200" dirty="0">
            <a:latin typeface="+mj-lt"/>
          </a:endParaRPr>
        </a:p>
      </dsp:txBody>
      <dsp:txXfrm>
        <a:off x="13741456" y="3769937"/>
        <a:ext cx="2239500" cy="682775"/>
      </dsp:txXfrm>
    </dsp:sp>
    <dsp:sp modelId="{B29FF469-A112-4EE5-AF97-1E188ADFAFA1}">
      <dsp:nvSpPr>
        <dsp:cNvPr id="0" name=""/>
        <dsp:cNvSpPr/>
      </dsp:nvSpPr>
      <dsp:spPr>
        <a:xfrm>
          <a:off x="13277640" y="4835517"/>
          <a:ext cx="3167132" cy="965589"/>
        </a:xfrm>
        <a:prstGeom prst="teardrop">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altLang="en-US" sz="1900" kern="1200">
              <a:latin typeface="+mj-lt"/>
            </a:rPr>
            <a:t>Floating-point representation </a:t>
          </a:r>
          <a:endParaRPr lang="ar-SA" sz="1900" kern="1200" dirty="0">
            <a:latin typeface="+mj-lt"/>
          </a:endParaRPr>
        </a:p>
      </dsp:txBody>
      <dsp:txXfrm>
        <a:off x="13741456" y="4976924"/>
        <a:ext cx="2239500" cy="682775"/>
      </dsp:txXfrm>
    </dsp:sp>
    <dsp:sp modelId="{C818D937-5EB1-43C5-8F5E-4CA7E5A6F23E}">
      <dsp:nvSpPr>
        <dsp:cNvPr id="0" name=""/>
        <dsp:cNvSpPr/>
      </dsp:nvSpPr>
      <dsp:spPr>
        <a:xfrm>
          <a:off x="5676521" y="7249490"/>
          <a:ext cx="3167132" cy="965589"/>
        </a:xfrm>
        <a:prstGeom prst="flowChartTerminator">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b="1" kern="1200">
              <a:latin typeface="+mj-lt"/>
            </a:rPr>
            <a:t>Text</a:t>
          </a:r>
          <a:endParaRPr lang="ar-SA" sz="1900" b="1" kern="1200" dirty="0">
            <a:latin typeface="+mj-lt"/>
          </a:endParaRPr>
        </a:p>
      </dsp:txBody>
      <dsp:txXfrm>
        <a:off x="5825787" y="7390886"/>
        <a:ext cx="2868600" cy="682797"/>
      </dsp:txXfrm>
    </dsp:sp>
    <dsp:sp modelId="{9D8CB7D8-5A93-4671-8540-EB4295F307D5}">
      <dsp:nvSpPr>
        <dsp:cNvPr id="0" name=""/>
        <dsp:cNvSpPr/>
      </dsp:nvSpPr>
      <dsp:spPr>
        <a:xfrm>
          <a:off x="9477081" y="6042504"/>
          <a:ext cx="3167132" cy="965589"/>
        </a:xfrm>
        <a:prstGeom prst="flowChartTerminator">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kern="1200" dirty="0">
              <a:latin typeface="+mj-lt"/>
            </a:rPr>
            <a:t>ASCII</a:t>
          </a:r>
          <a:endParaRPr lang="ar-SA" sz="1900" kern="1200" dirty="0">
            <a:latin typeface="+mj-lt"/>
          </a:endParaRPr>
        </a:p>
      </dsp:txBody>
      <dsp:txXfrm>
        <a:off x="9626347" y="6183900"/>
        <a:ext cx="2868600" cy="682797"/>
      </dsp:txXfrm>
    </dsp:sp>
    <dsp:sp modelId="{94311248-33EF-4350-84FA-D3976CD72D90}">
      <dsp:nvSpPr>
        <dsp:cNvPr id="0" name=""/>
        <dsp:cNvSpPr/>
      </dsp:nvSpPr>
      <dsp:spPr>
        <a:xfrm>
          <a:off x="13277640" y="6042504"/>
          <a:ext cx="3167132" cy="965589"/>
        </a:xfrm>
        <a:prstGeom prst="teardrop">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kern="1200" dirty="0">
              <a:latin typeface="+mj-lt"/>
            </a:rPr>
            <a:t>For English only</a:t>
          </a:r>
          <a:endParaRPr lang="ar-SA" sz="1900" kern="1200" dirty="0">
            <a:latin typeface="+mj-lt"/>
          </a:endParaRPr>
        </a:p>
      </dsp:txBody>
      <dsp:txXfrm>
        <a:off x="13741456" y="6183911"/>
        <a:ext cx="2239500" cy="682775"/>
      </dsp:txXfrm>
    </dsp:sp>
    <dsp:sp modelId="{B590F60B-43CC-44DA-8672-7019B9612060}">
      <dsp:nvSpPr>
        <dsp:cNvPr id="0" name=""/>
        <dsp:cNvSpPr/>
      </dsp:nvSpPr>
      <dsp:spPr>
        <a:xfrm>
          <a:off x="9477081" y="8456477"/>
          <a:ext cx="3167132" cy="965589"/>
        </a:xfrm>
        <a:prstGeom prst="flowChartTerminator">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kern="1200" dirty="0">
              <a:latin typeface="+mj-lt"/>
            </a:rPr>
            <a:t>Unicode</a:t>
          </a:r>
          <a:endParaRPr lang="ar-SA" sz="1900" kern="1200" dirty="0">
            <a:latin typeface="+mj-lt"/>
          </a:endParaRPr>
        </a:p>
      </dsp:txBody>
      <dsp:txXfrm>
        <a:off x="9626347" y="8597873"/>
        <a:ext cx="2868600" cy="682797"/>
      </dsp:txXfrm>
    </dsp:sp>
    <dsp:sp modelId="{4F078553-CE25-4ABF-BDA7-6E00D0776FD7}">
      <dsp:nvSpPr>
        <dsp:cNvPr id="0" name=""/>
        <dsp:cNvSpPr/>
      </dsp:nvSpPr>
      <dsp:spPr>
        <a:xfrm>
          <a:off x="13277640" y="7249490"/>
          <a:ext cx="3167132" cy="965589"/>
        </a:xfrm>
        <a:prstGeom prst="teardrop">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kern="1200" dirty="0">
              <a:latin typeface="+mj-lt"/>
            </a:rPr>
            <a:t>UTF-8</a:t>
          </a:r>
          <a:endParaRPr lang="ar-SA" sz="1900" kern="1200" dirty="0">
            <a:latin typeface="+mj-lt"/>
          </a:endParaRPr>
        </a:p>
      </dsp:txBody>
      <dsp:txXfrm>
        <a:off x="13741456" y="7390897"/>
        <a:ext cx="2239500" cy="682775"/>
      </dsp:txXfrm>
    </dsp:sp>
    <dsp:sp modelId="{CC038FAE-AFF8-4C22-85C2-95156880DE62}">
      <dsp:nvSpPr>
        <dsp:cNvPr id="0" name=""/>
        <dsp:cNvSpPr/>
      </dsp:nvSpPr>
      <dsp:spPr>
        <a:xfrm>
          <a:off x="13277640" y="8456477"/>
          <a:ext cx="3167132" cy="965589"/>
        </a:xfrm>
        <a:prstGeom prst="teardrop">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kern="1200" dirty="0">
              <a:latin typeface="+mj-lt"/>
            </a:rPr>
            <a:t>UTF-16</a:t>
          </a:r>
          <a:endParaRPr lang="ar-SA" sz="1900" kern="1200" dirty="0">
            <a:latin typeface="+mj-lt"/>
          </a:endParaRPr>
        </a:p>
      </dsp:txBody>
      <dsp:txXfrm>
        <a:off x="13741456" y="8597884"/>
        <a:ext cx="2239500" cy="682775"/>
      </dsp:txXfrm>
    </dsp:sp>
    <dsp:sp modelId="{AF54D727-A602-4951-8A29-3B52CEC6E16C}">
      <dsp:nvSpPr>
        <dsp:cNvPr id="0" name=""/>
        <dsp:cNvSpPr/>
      </dsp:nvSpPr>
      <dsp:spPr>
        <a:xfrm>
          <a:off x="13277640" y="9663463"/>
          <a:ext cx="3167132" cy="965589"/>
        </a:xfrm>
        <a:prstGeom prst="teardrop">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kern="1200" dirty="0">
              <a:latin typeface="+mj-lt"/>
            </a:rPr>
            <a:t>UTF-32</a:t>
          </a:r>
          <a:endParaRPr lang="ar-SA" sz="1900" kern="1200" dirty="0">
            <a:latin typeface="+mj-lt"/>
          </a:endParaRPr>
        </a:p>
      </dsp:txBody>
      <dsp:txXfrm>
        <a:off x="13741456" y="9804870"/>
        <a:ext cx="2239500" cy="682775"/>
      </dsp:txXfrm>
    </dsp:sp>
    <dsp:sp modelId="{83ABF01E-9E44-4922-AF5D-8C04F47991A5}">
      <dsp:nvSpPr>
        <dsp:cNvPr id="0" name=""/>
        <dsp:cNvSpPr/>
      </dsp:nvSpPr>
      <dsp:spPr>
        <a:xfrm>
          <a:off x="5676521" y="10266957"/>
          <a:ext cx="3167132" cy="965589"/>
        </a:xfrm>
        <a:prstGeom prst="flowChartTerminator">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b="1" kern="1200">
              <a:latin typeface="+mj-lt"/>
            </a:rPr>
            <a:t>Images</a:t>
          </a:r>
          <a:endParaRPr lang="ar-SA" sz="1900" b="1" kern="1200" dirty="0">
            <a:latin typeface="+mj-lt"/>
          </a:endParaRPr>
        </a:p>
      </dsp:txBody>
      <dsp:txXfrm>
        <a:off x="5825787" y="10408353"/>
        <a:ext cx="2868600" cy="682797"/>
      </dsp:txXfrm>
    </dsp:sp>
    <dsp:sp modelId="{093EA607-3998-428A-90E9-C19045F1997B}">
      <dsp:nvSpPr>
        <dsp:cNvPr id="0" name=""/>
        <dsp:cNvSpPr/>
      </dsp:nvSpPr>
      <dsp:spPr>
        <a:xfrm>
          <a:off x="9477081" y="9663463"/>
          <a:ext cx="3167132" cy="965589"/>
        </a:xfrm>
        <a:prstGeom prst="flowChartTerminator">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kern="1200" dirty="0">
              <a:latin typeface="+mj-lt"/>
            </a:rPr>
            <a:t>Raster (Bitmap)</a:t>
          </a:r>
          <a:endParaRPr lang="ar-SA" sz="1900" kern="1200" dirty="0">
            <a:latin typeface="+mj-lt"/>
          </a:endParaRPr>
        </a:p>
      </dsp:txBody>
      <dsp:txXfrm>
        <a:off x="9626347" y="9804859"/>
        <a:ext cx="2868600" cy="682797"/>
      </dsp:txXfrm>
    </dsp:sp>
    <dsp:sp modelId="{DC6AFA7B-84EC-4CC3-9961-859FBFCECD8F}">
      <dsp:nvSpPr>
        <dsp:cNvPr id="0" name=""/>
        <dsp:cNvSpPr/>
      </dsp:nvSpPr>
      <dsp:spPr>
        <a:xfrm>
          <a:off x="9477081" y="10870450"/>
          <a:ext cx="3167132" cy="965589"/>
        </a:xfrm>
        <a:prstGeom prst="flowChartTerminator">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kern="1200" dirty="0">
              <a:latin typeface="+mj-lt"/>
            </a:rPr>
            <a:t>Vector</a:t>
          </a:r>
          <a:endParaRPr lang="ar-SA" sz="1900" kern="1200" dirty="0">
            <a:latin typeface="+mj-lt"/>
          </a:endParaRPr>
        </a:p>
      </dsp:txBody>
      <dsp:txXfrm>
        <a:off x="9626347" y="11011846"/>
        <a:ext cx="2868600" cy="682797"/>
      </dsp:txXfrm>
    </dsp:sp>
    <dsp:sp modelId="{CBBF2F6A-15A9-4219-BB8B-0D9A856A1D5D}">
      <dsp:nvSpPr>
        <dsp:cNvPr id="0" name=""/>
        <dsp:cNvSpPr/>
      </dsp:nvSpPr>
      <dsp:spPr>
        <a:xfrm>
          <a:off x="5676521" y="12077437"/>
          <a:ext cx="3167132" cy="965589"/>
        </a:xfrm>
        <a:prstGeom prst="flowChartTerminator">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b="1" kern="1200">
              <a:latin typeface="+mj-lt"/>
            </a:rPr>
            <a:t>Audio</a:t>
          </a:r>
          <a:endParaRPr lang="ar-SA" sz="1900" b="1" kern="1200" dirty="0">
            <a:latin typeface="+mj-lt"/>
          </a:endParaRPr>
        </a:p>
      </dsp:txBody>
      <dsp:txXfrm>
        <a:off x="5825787" y="12218833"/>
        <a:ext cx="2868600" cy="682797"/>
      </dsp:txXfrm>
    </dsp:sp>
    <dsp:sp modelId="{C7DCFAD8-5200-4244-A7BE-1AA57D8C8AEA}">
      <dsp:nvSpPr>
        <dsp:cNvPr id="0" name=""/>
        <dsp:cNvSpPr/>
      </dsp:nvSpPr>
      <dsp:spPr>
        <a:xfrm>
          <a:off x="9477081" y="12077437"/>
          <a:ext cx="3167132" cy="965589"/>
        </a:xfrm>
        <a:prstGeom prst="flowChartTerminator">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0">
            <a:lnSpc>
              <a:spcPct val="90000"/>
            </a:lnSpc>
            <a:spcBef>
              <a:spcPct val="0"/>
            </a:spcBef>
            <a:spcAft>
              <a:spcPct val="35000"/>
            </a:spcAft>
            <a:buNone/>
          </a:pPr>
          <a:r>
            <a:rPr lang="en-US" sz="1900" kern="1200" dirty="0">
              <a:latin typeface="+mj-lt"/>
            </a:rPr>
            <a:t>Sampling/Quantization/</a:t>
          </a:r>
        </a:p>
        <a:p>
          <a:pPr marL="0" lvl="0" indent="0" algn="ctr" defTabSz="844550" rtl="0">
            <a:lnSpc>
              <a:spcPct val="90000"/>
            </a:lnSpc>
            <a:spcBef>
              <a:spcPct val="0"/>
            </a:spcBef>
            <a:spcAft>
              <a:spcPct val="35000"/>
            </a:spcAft>
            <a:buNone/>
          </a:pPr>
          <a:r>
            <a:rPr lang="en-US" sz="1900" kern="1200" dirty="0">
              <a:latin typeface="+mj-lt"/>
            </a:rPr>
            <a:t>Encoding</a:t>
          </a:r>
        </a:p>
      </dsp:txBody>
      <dsp:txXfrm>
        <a:off x="9626347" y="12218833"/>
        <a:ext cx="2868600" cy="682797"/>
      </dsp:txXfrm>
    </dsp:sp>
    <dsp:sp modelId="{4497C0D3-4333-4857-89DA-66DC4F5319EA}">
      <dsp:nvSpPr>
        <dsp:cNvPr id="0" name=""/>
        <dsp:cNvSpPr/>
      </dsp:nvSpPr>
      <dsp:spPr>
        <a:xfrm>
          <a:off x="5676521" y="13284423"/>
          <a:ext cx="3167132" cy="965589"/>
        </a:xfrm>
        <a:prstGeom prst="flowChartTerminator">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sz="1900" b="1" kern="1200" dirty="0">
              <a:latin typeface="+mj-lt"/>
            </a:rPr>
            <a:t>Video</a:t>
          </a:r>
          <a:endParaRPr lang="ar-SA" sz="1900" b="1" kern="1200" dirty="0">
            <a:latin typeface="+mj-lt"/>
          </a:endParaRPr>
        </a:p>
      </dsp:txBody>
      <dsp:txXfrm>
        <a:off x="5825787" y="13425819"/>
        <a:ext cx="2868600" cy="682797"/>
      </dsp:txXfrm>
    </dsp:sp>
    <dsp:sp modelId="{A302A3F7-5674-458A-B2C0-CD2E6FBC6F4C}">
      <dsp:nvSpPr>
        <dsp:cNvPr id="0" name=""/>
        <dsp:cNvSpPr/>
      </dsp:nvSpPr>
      <dsp:spPr>
        <a:xfrm>
          <a:off x="9477081" y="13284423"/>
          <a:ext cx="3167132" cy="965589"/>
        </a:xfrm>
        <a:prstGeom prst="flowChartTerminator">
          <a:avLst/>
        </a:prstGeom>
        <a:solidFill>
          <a:schemeClr val="lt1">
            <a:hueOff val="0"/>
            <a:satOff val="0"/>
            <a:lumOff val="0"/>
            <a:alphaOff val="0"/>
          </a:schemeClr>
        </a:solidFill>
        <a:ln w="15875"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1">
            <a:lnSpc>
              <a:spcPct val="90000"/>
            </a:lnSpc>
            <a:spcBef>
              <a:spcPct val="0"/>
            </a:spcBef>
            <a:spcAft>
              <a:spcPct val="35000"/>
            </a:spcAft>
            <a:buNone/>
          </a:pPr>
          <a:r>
            <a:rPr lang="en-US" altLang="en-US" sz="1900" kern="1200" dirty="0">
              <a:latin typeface="+mj-lt"/>
              <a:sym typeface="Wingdings" panose="05000000000000000000" pitchFamily="2" charset="2"/>
            </a:rPr>
            <a:t>Frames sequence</a:t>
          </a:r>
          <a:endParaRPr lang="ar-SA" sz="1900" kern="1200" dirty="0">
            <a:latin typeface="+mj-lt"/>
          </a:endParaRPr>
        </a:p>
      </dsp:txBody>
      <dsp:txXfrm>
        <a:off x="9626347" y="13425819"/>
        <a:ext cx="2868600" cy="682797"/>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E148A76-1B86-4BB5-8DEE-E8259F23C349}" type="datetimeFigureOut">
              <a:rPr lang="ar-SA" smtClean="0"/>
              <a:pPr/>
              <a:t>20/01/1440</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4F240AD-DF4F-4898-A51A-7A15F72394B0}" type="slidenum">
              <a:rPr lang="ar-SA" smtClean="0"/>
              <a:pPr/>
              <a:t>‹#›</a:t>
            </a:fld>
            <a:endParaRPr lang="ar-SA"/>
          </a:p>
        </p:txBody>
      </p:sp>
    </p:spTree>
    <p:extLst>
      <p:ext uri="{BB962C8B-B14F-4D97-AF65-F5344CB8AC3E}">
        <p14:creationId xmlns:p14="http://schemas.microsoft.com/office/powerpoint/2010/main" val="266744619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sfieldguide.org.nz/en/chapters/data-representation.html"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hlinkClick r:id="rId3"/>
              </a:rPr>
              <a:t>http://csfieldguide.org.nz/en/chapters/data-representation.html</a:t>
            </a:r>
            <a:endParaRPr lang="en-US" sz="1200" dirty="0"/>
          </a:p>
        </p:txBody>
      </p:sp>
      <p:sp>
        <p:nvSpPr>
          <p:cNvPr id="4" name="Slide Number Placeholder 3"/>
          <p:cNvSpPr>
            <a:spLocks noGrp="1"/>
          </p:cNvSpPr>
          <p:nvPr>
            <p:ph type="sldNum" sz="quarter" idx="10"/>
          </p:nvPr>
        </p:nvSpPr>
        <p:spPr/>
        <p:txBody>
          <a:bodyPr/>
          <a:lstStyle/>
          <a:p>
            <a:fld id="{54F240AD-DF4F-4898-A51A-7A15F72394B0}" type="slidenum">
              <a:rPr lang="ar-SA" smtClean="0"/>
              <a:pPr/>
              <a:t>2</a:t>
            </a:fld>
            <a:endParaRPr lang="ar-SA"/>
          </a:p>
        </p:txBody>
      </p:sp>
    </p:spTree>
    <p:extLst>
      <p:ext uri="{BB962C8B-B14F-4D97-AF65-F5344CB8AC3E}">
        <p14:creationId xmlns:p14="http://schemas.microsoft.com/office/powerpoint/2010/main" val="3949843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4</a:t>
            </a:fld>
            <a:endParaRPr lang="ar-SA"/>
          </a:p>
        </p:txBody>
      </p:sp>
    </p:spTree>
    <p:extLst>
      <p:ext uri="{BB962C8B-B14F-4D97-AF65-F5344CB8AC3E}">
        <p14:creationId xmlns:p14="http://schemas.microsoft.com/office/powerpoint/2010/main" val="25921819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17</a:t>
            </a:fld>
            <a:endParaRPr lang="ar-SA"/>
          </a:p>
        </p:txBody>
      </p:sp>
    </p:spTree>
    <p:extLst>
      <p:ext uri="{BB962C8B-B14F-4D97-AF65-F5344CB8AC3E}">
        <p14:creationId xmlns:p14="http://schemas.microsoft.com/office/powerpoint/2010/main" val="22470485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20</a:t>
            </a:fld>
            <a:endParaRPr lang="ar-SA"/>
          </a:p>
        </p:txBody>
      </p:sp>
    </p:spTree>
    <p:extLst>
      <p:ext uri="{BB962C8B-B14F-4D97-AF65-F5344CB8AC3E}">
        <p14:creationId xmlns:p14="http://schemas.microsoft.com/office/powerpoint/2010/main" val="3536582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3168D1B3-EEBB-48BB-AED6-82C9D0762F24}" type="datetime1">
              <a:rPr lang="ar-SA" smtClean="0"/>
              <a:pPr/>
              <a:t>20/01/1440</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C6C18CD-5869-4000-9223-95330CB63745}" type="slidenum">
              <a:rPr lang="ar-SA" smtClean="0"/>
              <a:pPr/>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rtl="0">
              <a:defRPr/>
            </a:lvl1pPr>
          </a:lstStyle>
          <a:p>
            <a:r>
              <a:rPr lang="ar-SA" dirty="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lvl1pPr algn="l" rtl="0">
              <a:defRPr/>
            </a:lvl1pPr>
            <a:lvl2pPr algn="l" rtl="0">
              <a:defRPr/>
            </a:lvl2pPr>
            <a:lvl3pPr algn="l" rtl="0">
              <a:defRPr/>
            </a:lvl3pPr>
            <a:lvl4pPr algn="l" rtl="0">
              <a:defRPr/>
            </a:lvl4pPr>
            <a:lvl5pPr algn="l" rtl="0">
              <a:defRPr/>
            </a:lvl5pPr>
          </a:lstStyle>
          <a:p>
            <a:pPr lvl="0"/>
            <a:r>
              <a:rPr lang="ar-SA" dirty="0"/>
              <a:t>انقر لتحرير أنماط النص الرئيسي</a:t>
            </a:r>
          </a:p>
          <a:p>
            <a:pPr lvl="1"/>
            <a:r>
              <a:rPr lang="ar-SA" dirty="0"/>
              <a:t>المستوى الثاني</a:t>
            </a:r>
          </a:p>
          <a:p>
            <a:pPr lvl="2"/>
            <a:r>
              <a:rPr lang="ar-SA" dirty="0"/>
              <a:t>المستوى الثالث</a:t>
            </a:r>
          </a:p>
          <a:p>
            <a:pPr lvl="3"/>
            <a:r>
              <a:rPr lang="ar-SA" dirty="0"/>
              <a:t>المستوى الرابع</a:t>
            </a:r>
          </a:p>
          <a:p>
            <a:pPr lvl="4"/>
            <a:r>
              <a:rPr lang="ar-SA" dirty="0"/>
              <a:t>المستوى الخامس</a:t>
            </a:r>
            <a:endParaRPr lang="en-US" dirty="0"/>
          </a:p>
        </p:txBody>
      </p:sp>
      <p:sp>
        <p:nvSpPr>
          <p:cNvPr id="4" name="Date Placeholder 3"/>
          <p:cNvSpPr>
            <a:spLocks noGrp="1"/>
          </p:cNvSpPr>
          <p:nvPr>
            <p:ph type="dt" sz="half" idx="10"/>
          </p:nvPr>
        </p:nvSpPr>
        <p:spPr/>
        <p:txBody>
          <a:bodyPr/>
          <a:lstStyle/>
          <a:p>
            <a:fld id="{E65CF244-9C89-4C50-9C9A-3DDFFA542EE0}" type="datetime1">
              <a:rPr lang="ar-SA" smtClean="0"/>
              <a:pPr/>
              <a:t>20/01/1440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lvl1pPr algn="r" rtl="0">
              <a:defRPr/>
            </a:lvl1pPr>
          </a:lstStyle>
          <a:p>
            <a:r>
              <a:rPr lang="ar-SA" dirty="0"/>
              <a:t>انقر لتحرير نمط العنوان الرئيسي</a:t>
            </a:r>
            <a:endParaRPr lang="en-US" dirty="0"/>
          </a:p>
        </p:txBody>
      </p:sp>
      <p:sp>
        <p:nvSpPr>
          <p:cNvPr id="3" name="Vertical Text Placeholder 2"/>
          <p:cNvSpPr>
            <a:spLocks noGrp="1"/>
          </p:cNvSpPr>
          <p:nvPr>
            <p:ph type="body" orient="vert" idx="1"/>
          </p:nvPr>
        </p:nvSpPr>
        <p:spPr>
          <a:xfrm>
            <a:off x="1053296" y="1030147"/>
            <a:ext cx="5423704" cy="4780344"/>
          </a:xfrm>
        </p:spPr>
        <p:txBody>
          <a:bodyPr vert="eaVert"/>
          <a:lstStyle>
            <a:lvl1pPr algn="l" rtl="0">
              <a:defRPr/>
            </a:lvl1pPr>
            <a:lvl2pPr algn="l" rtl="0">
              <a:defRPr/>
            </a:lvl2pPr>
            <a:lvl3pPr algn="l" rtl="0">
              <a:defRPr/>
            </a:lvl3pPr>
            <a:lvl4pPr algn="l" rtl="0">
              <a:defRPr/>
            </a:lvl4pPr>
            <a:lvl5pPr algn="l" rtl="0">
              <a:defRPr/>
            </a:lvl5pPr>
          </a:lstStyle>
          <a:p>
            <a:pPr lvl="0"/>
            <a:r>
              <a:rPr lang="ar-SA" dirty="0"/>
              <a:t>انقر لتحرير أنماط النص الرئيسي</a:t>
            </a:r>
          </a:p>
          <a:p>
            <a:pPr lvl="1"/>
            <a:r>
              <a:rPr lang="ar-SA" dirty="0"/>
              <a:t>المستوى الثاني</a:t>
            </a:r>
          </a:p>
          <a:p>
            <a:pPr lvl="2"/>
            <a:r>
              <a:rPr lang="ar-SA" dirty="0"/>
              <a:t>المستوى الثالث</a:t>
            </a:r>
          </a:p>
          <a:p>
            <a:pPr lvl="3"/>
            <a:r>
              <a:rPr lang="ar-SA" dirty="0"/>
              <a:t>المستوى الرابع</a:t>
            </a:r>
          </a:p>
          <a:p>
            <a:pPr lvl="4"/>
            <a:r>
              <a:rPr lang="ar-SA" dirty="0"/>
              <a:t>المستوى الخامس</a:t>
            </a:r>
            <a:endParaRPr lang="en-US" dirty="0"/>
          </a:p>
        </p:txBody>
      </p:sp>
      <p:sp>
        <p:nvSpPr>
          <p:cNvPr id="4" name="Date Placeholder 3"/>
          <p:cNvSpPr>
            <a:spLocks noGrp="1"/>
          </p:cNvSpPr>
          <p:nvPr>
            <p:ph type="dt" sz="half" idx="10"/>
          </p:nvPr>
        </p:nvSpPr>
        <p:spPr/>
        <p:txBody>
          <a:bodyPr/>
          <a:lstStyle/>
          <a:p>
            <a:fld id="{EBD72470-2A21-4E10-8AFF-72FD71F24F91}" type="datetime1">
              <a:rPr lang="ar-SA" smtClean="0"/>
              <a:pPr/>
              <a:t>20/01/1440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999DDD61-A1A6-445A-B661-82100DFDFFFF}" type="datetime1">
              <a:rPr lang="ar-SA" smtClean="0"/>
              <a:pPr/>
              <a:t>20/01/1440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ar-SA" dirty="0"/>
              <a:t>انقر لتحرير نمط العنوان الرئيسي</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dirty="0"/>
              <a:t>انقر لتحرير أنماط النص الرئيسي</a:t>
            </a:r>
          </a:p>
        </p:txBody>
      </p:sp>
      <p:sp>
        <p:nvSpPr>
          <p:cNvPr id="4" name="Date Placeholder 3"/>
          <p:cNvSpPr>
            <a:spLocks noGrp="1"/>
          </p:cNvSpPr>
          <p:nvPr>
            <p:ph type="dt" sz="half" idx="10"/>
          </p:nvPr>
        </p:nvSpPr>
        <p:spPr/>
        <p:txBody>
          <a:bodyPr/>
          <a:lstStyle/>
          <a:p>
            <a:fld id="{264E8EEE-4339-496C-91AD-75BA95C314AE}" type="datetime1">
              <a:rPr lang="ar-SA" smtClean="0"/>
              <a:pPr/>
              <a:t>20/01/1440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5" name="Date Placeholder 4"/>
          <p:cNvSpPr>
            <a:spLocks noGrp="1"/>
          </p:cNvSpPr>
          <p:nvPr>
            <p:ph type="dt" sz="half" idx="10"/>
          </p:nvPr>
        </p:nvSpPr>
        <p:spPr/>
        <p:txBody>
          <a:bodyPr/>
          <a:lstStyle/>
          <a:p>
            <a:fld id="{0C2A2355-ECE7-447E-B410-1D73DC0BCA0D}" type="datetime1">
              <a:rPr lang="ar-SA" smtClean="0"/>
              <a:pPr/>
              <a:t>20/01/1440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C6C18CD-5869-4000-9223-95330CB63745}" type="slidenum">
              <a:rPr lang="ar-SA" smtClean="0"/>
              <a:pPr/>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B9681A15-A82D-42F4-A505-053588F3D904}" type="datetime1">
              <a:rPr lang="ar-SA" smtClean="0"/>
              <a:pPr/>
              <a:t>20/01/1440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Date Placeholder 2"/>
          <p:cNvSpPr>
            <a:spLocks noGrp="1"/>
          </p:cNvSpPr>
          <p:nvPr>
            <p:ph type="dt" sz="half" idx="10"/>
          </p:nvPr>
        </p:nvSpPr>
        <p:spPr/>
        <p:txBody>
          <a:bodyPr/>
          <a:lstStyle/>
          <a:p>
            <a:fld id="{7FACF892-873B-486D-A8D9-6A8670308DE9}" type="datetime1">
              <a:rPr lang="ar-SA" smtClean="0"/>
              <a:pPr/>
              <a:t>20/01/1440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5C1294-7581-4E86-BE8C-55C7AD973DCE}" type="datetime1">
              <a:rPr lang="ar-SA" smtClean="0"/>
              <a:pPr/>
              <a:t>20/01/1440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62FBD6E-B446-4389-8417-80E57E2B8365}" type="datetime1">
              <a:rPr lang="ar-SA" smtClean="0"/>
              <a:pPr/>
              <a:t>20/01/1440</a:t>
            </a:fld>
            <a:endParaRPr lang="ar-SA"/>
          </a:p>
        </p:txBody>
      </p:sp>
      <p:sp>
        <p:nvSpPr>
          <p:cNvPr id="7" name="Slide Number Placeholder 6"/>
          <p:cNvSpPr>
            <a:spLocks noGrp="1"/>
          </p:cNvSpPr>
          <p:nvPr>
            <p:ph type="sldNum" sz="quarter" idx="12"/>
          </p:nvPr>
        </p:nvSpPr>
        <p:spPr/>
        <p:txBody>
          <a:bodyPr/>
          <a:lstStyle/>
          <a:p>
            <a:fld id="{8C6C18CD-5869-4000-9223-95330CB63745}" type="slidenum">
              <a:rPr lang="ar-SA" smtClean="0"/>
              <a:pPr/>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lgn="l" rtl="0">
              <a:defRPr sz="2400"/>
            </a:lvl1pPr>
            <a:lvl2pPr algn="l" rtl="0">
              <a:defRPr sz="2200"/>
            </a:lvl2pPr>
            <a:lvl3pPr algn="l" rtl="0">
              <a:defRPr sz="2000"/>
            </a:lvl3pPr>
            <a:lvl4pPr algn="l" rtl="0">
              <a:defRPr sz="1800"/>
            </a:lvl4pPr>
            <a:lvl5pPr algn="l" rtl="0">
              <a:defRPr sz="1600"/>
            </a:lvl5pPr>
            <a:lvl6pPr>
              <a:defRPr sz="2000"/>
            </a:lvl6pPr>
            <a:lvl7pPr>
              <a:defRPr sz="2000"/>
            </a:lvl7pPr>
            <a:lvl8pPr>
              <a:defRPr sz="2000"/>
            </a:lvl8pPr>
            <a:lvl9pPr>
              <a:defRPr sz="2000"/>
            </a:lvl9pPr>
          </a:lstStyle>
          <a:p>
            <a:pPr lvl="0"/>
            <a:r>
              <a:rPr lang="ar-SA" dirty="0"/>
              <a:t>انقر لتحرير أنماط النص الرئيسي</a:t>
            </a:r>
          </a:p>
          <a:p>
            <a:pPr lvl="1"/>
            <a:r>
              <a:rPr lang="ar-SA" dirty="0"/>
              <a:t>المستوى الثاني</a:t>
            </a:r>
          </a:p>
          <a:p>
            <a:pPr lvl="2"/>
            <a:r>
              <a:rPr lang="ar-SA" dirty="0"/>
              <a:t>المستوى الثالث</a:t>
            </a:r>
          </a:p>
          <a:p>
            <a:pPr lvl="3"/>
            <a:r>
              <a:rPr lang="ar-SA" dirty="0"/>
              <a:t>المستوى الرابع</a:t>
            </a:r>
          </a:p>
          <a:p>
            <a:pPr lvl="4"/>
            <a:r>
              <a:rPr lang="ar-SA" dirty="0"/>
              <a:t>المستوى الخامس</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ar-SA"/>
              <a:t>انقر لتحرير نمط العنوان الرئيسي</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lgn="l" rtl="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dirty="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ar-SA"/>
              <a:t>انقر لتحرير نمط العنوان الرئيسي</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lgn="l" rtl="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dirty="0"/>
              <a:t>انقر فوق الأيقونة لإضافة صورة</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lgn="l" rtl="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dirty="0"/>
              <a:t>انقر لتحرير أنماط النص الرئيسي</a:t>
            </a:r>
          </a:p>
        </p:txBody>
      </p:sp>
      <p:sp>
        <p:nvSpPr>
          <p:cNvPr id="5" name="Date Placeholder 4"/>
          <p:cNvSpPr>
            <a:spLocks noGrp="1"/>
          </p:cNvSpPr>
          <p:nvPr>
            <p:ph type="dt" sz="half" idx="10"/>
          </p:nvPr>
        </p:nvSpPr>
        <p:spPr/>
        <p:txBody>
          <a:bodyPr/>
          <a:lstStyle/>
          <a:p>
            <a:fld id="{F73AB211-0604-48E5-A0B5-BF800A60689D}" type="datetime1">
              <a:rPr lang="ar-SA" smtClean="0"/>
              <a:pPr/>
              <a:t>20/01/1440</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ar-SA" dirty="0"/>
              <a:t>انقر لتحرير نمط العنوان الرئيسي</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ar-SA" dirty="0"/>
              <a:t>انقر لتحرير أنماط النص الرئيسي</a:t>
            </a:r>
          </a:p>
          <a:p>
            <a:pPr lvl="1"/>
            <a:r>
              <a:rPr lang="ar-SA" dirty="0"/>
              <a:t>المستوى الثاني</a:t>
            </a:r>
          </a:p>
          <a:p>
            <a:pPr lvl="2"/>
            <a:r>
              <a:rPr lang="ar-SA" dirty="0"/>
              <a:t>المستوى الثالث</a:t>
            </a:r>
          </a:p>
          <a:p>
            <a:pPr lvl="3"/>
            <a:r>
              <a:rPr lang="ar-SA" dirty="0"/>
              <a:t>المستوى الرابع</a:t>
            </a:r>
          </a:p>
          <a:p>
            <a:pPr lvl="4"/>
            <a:r>
              <a:rPr lang="ar-SA" dirty="0"/>
              <a:t>المستوى الخامس</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6B595B6E-9F3E-4DE6-BDE7-D7612DF63E64}" type="datetime1">
              <a:rPr lang="ar-SA" smtClean="0"/>
              <a:pPr/>
              <a:t>20/01/1440</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C6C18CD-5869-4000-9223-95330CB63745}"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9.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www.quora.com/How-do-computers-differentiate-between-letters-and-numbers-in-binary"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hyperlink" Target="https://en.wikipedia.org/wiki/Vector_graphics" TargetMode="External"/><Relationship Id="rId2" Type="http://schemas.openxmlformats.org/officeDocument/2006/relationships/hyperlink" Target="https://youtu.be/6y7cvYkDm9c" TargetMode="Externa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3" Type="http://schemas.openxmlformats.org/officeDocument/2006/relationships/hyperlink" Target="http://csfieldguide.org.nz/en/images/two-and-three-dot-combinations-diagram.pn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4" Type="http://schemas.microsoft.com/office/2007/relationships/hdphoto" Target="../media/hdphoto1.wdp"/></Relationships>
</file>

<file path=ppt/slides/_rels/slide4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gif"/></Relationships>
</file>

<file path=ppt/slides/_rels/slide4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s://alloyui.com/examples/color-picker/hsv"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4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youtu.be/gznn9k4X0SE" TargetMode="External"/><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51.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hyperlink" Target="http://pc.net/glossary/definition/bitrate" TargetMode="Externa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3" Type="http://schemas.openxmlformats.org/officeDocument/2006/relationships/hyperlink" Target="https://www.printcnx.com/resources-and-support/addiational-resources/raster-images-vs-vector-graphics/" TargetMode="External"/><Relationship Id="rId2" Type="http://schemas.openxmlformats.org/officeDocument/2006/relationships/hyperlink" Target="http://csfieldguide.org.nz/en/chapters/data-representation.html" TargetMode="External"/><Relationship Id="rId1" Type="http://schemas.openxmlformats.org/officeDocument/2006/relationships/slideLayout" Target="../slideLayouts/slideLayout2.xml"/><Relationship Id="rId6" Type="http://schemas.openxmlformats.org/officeDocument/2006/relationships/hyperlink" Target="http://www.wikipedia.org/" TargetMode="External"/><Relationship Id="rId5" Type="http://schemas.openxmlformats.org/officeDocument/2006/relationships/hyperlink" Target="http://pc.net/glossary/definition/sampling" TargetMode="External"/><Relationship Id="rId4" Type="http://schemas.openxmlformats.org/officeDocument/2006/relationships/hyperlink" Target="http://www.yamahaproaudio.com/europe/fr/training_support/better_sound/part1/06/"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r>
              <a:rPr lang="en-US" dirty="0"/>
              <a:t>Data Representation</a:t>
            </a:r>
            <a:endParaRPr lang="ar-SA" dirty="0"/>
          </a:p>
        </p:txBody>
      </p:sp>
      <p:sp>
        <p:nvSpPr>
          <p:cNvPr id="3" name="عنوان فرعي 2"/>
          <p:cNvSpPr>
            <a:spLocks noGrp="1"/>
          </p:cNvSpPr>
          <p:nvPr>
            <p:ph type="subTitle" idx="1"/>
          </p:nvPr>
        </p:nvSpPr>
        <p:spPr>
          <a:xfrm>
            <a:off x="4733365" y="4421080"/>
            <a:ext cx="3511043" cy="1260629"/>
          </a:xfrm>
        </p:spPr>
        <p:txBody>
          <a:bodyPr>
            <a:normAutofit/>
          </a:bodyPr>
          <a:lstStyle/>
          <a:p>
            <a:r>
              <a:rPr lang="en-US" sz="2000"/>
              <a:t>CPIT 201</a:t>
            </a:r>
            <a:endParaRPr lang="ar-SA" sz="2000"/>
          </a:p>
          <a:p>
            <a:endParaRPr lang="ar-SA" sz="2000"/>
          </a:p>
          <a:p>
            <a:pPr rtl="0"/>
            <a:endParaRPr lang="ar-SA" sz="1500"/>
          </a:p>
        </p:txBody>
      </p:sp>
      <p:sp>
        <p:nvSpPr>
          <p:cNvPr id="6" name="Footer Placeholder 5"/>
          <p:cNvSpPr>
            <a:spLocks noGrp="1"/>
          </p:cNvSpPr>
          <p:nvPr>
            <p:ph type="ftr" sz="quarter" idx="11"/>
          </p:nvPr>
        </p:nvSpPr>
        <p:spPr/>
        <p:txBody>
          <a:bodyPr>
            <a:normAutofit/>
          </a:bodyPr>
          <a:lstStyle/>
          <a:p>
            <a:r>
              <a:rPr lang="en-AU" sz="1400" dirty="0">
                <a:solidFill>
                  <a:schemeClr val="accent1">
                    <a:lumMod val="75000"/>
                  </a:schemeClr>
                </a:solidFill>
              </a:rPr>
              <a:t>Dr. Rayed AlGhamdi</a:t>
            </a:r>
            <a:endParaRPr lang="ar-SA" sz="1400" dirty="0">
              <a:solidFill>
                <a:schemeClr val="accent1">
                  <a:lumMod val="75000"/>
                </a:schemeClr>
              </a:solidFill>
            </a:endParaRPr>
          </a:p>
        </p:txBody>
      </p:sp>
      <p:pic>
        <p:nvPicPr>
          <p:cNvPr id="57346" name="Picture 2" descr="نتيجة بحث الصور عن ‪data storage‬‏"/>
          <p:cNvPicPr>
            <a:picLocks noChangeAspect="1" noChangeArrowheads="1"/>
          </p:cNvPicPr>
          <p:nvPr/>
        </p:nvPicPr>
        <p:blipFill>
          <a:blip r:embed="rId2" cstate="print"/>
          <a:srcRect t="21273"/>
          <a:stretch>
            <a:fillRect/>
          </a:stretch>
        </p:blipFill>
        <p:spPr bwMode="auto">
          <a:xfrm flipH="1">
            <a:off x="5628305" y="2300287"/>
            <a:ext cx="2520280" cy="1637813"/>
          </a:xfrm>
          <a:prstGeom prst="rect">
            <a:avLst/>
          </a:prstGeom>
          <a:noFill/>
        </p:spPr>
      </p:pic>
    </p:spTree>
    <p:extLst>
      <p:ext uri="{BB962C8B-B14F-4D97-AF65-F5344CB8AC3E}">
        <p14:creationId xmlns:p14="http://schemas.microsoft.com/office/powerpoint/2010/main" val="2736174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عنوان 7"/>
          <p:cNvSpPr>
            <a:spLocks noGrp="1"/>
          </p:cNvSpPr>
          <p:nvPr>
            <p:ph type="title"/>
          </p:nvPr>
        </p:nvSpPr>
        <p:spPr/>
        <p:txBody>
          <a:bodyPr/>
          <a:lstStyle/>
          <a:p>
            <a:r>
              <a:rPr lang="en-US" b="1"/>
              <a:t>Representing Number</a:t>
            </a:r>
            <a:endParaRPr lang="ar-SA" b="1"/>
          </a:p>
        </p:txBody>
      </p:sp>
      <p:sp>
        <p:nvSpPr>
          <p:cNvPr id="3" name="Text Placeholder 2"/>
          <p:cNvSpPr>
            <a:spLocks noGrp="1"/>
          </p:cNvSpPr>
          <p:nvPr>
            <p:ph type="body" sz="half" idx="2"/>
          </p:nvPr>
        </p:nvSpPr>
        <p:spPr/>
        <p:txBody>
          <a:bodyPr/>
          <a:lstStyle/>
          <a:p>
            <a:endParaRPr lang="ar-SA"/>
          </a:p>
        </p:txBody>
      </p:sp>
      <p:sp>
        <p:nvSpPr>
          <p:cNvPr id="5" name="Slide Number Placeholder 4"/>
          <p:cNvSpPr>
            <a:spLocks noGrp="1"/>
          </p:cNvSpPr>
          <p:nvPr>
            <p:ph type="sldNum" sz="quarter" idx="12"/>
          </p:nvPr>
        </p:nvSpPr>
        <p:spPr/>
        <p:txBody>
          <a:bodyPr/>
          <a:lstStyle/>
          <a:p>
            <a:fld id="{8C6C18CD-5869-4000-9223-95330CB63745}" type="slidenum">
              <a:rPr lang="ar-SA" smtClean="0"/>
              <a:pPr/>
              <a:t>10</a:t>
            </a:fld>
            <a:endParaRPr lang="ar-SA"/>
          </a:p>
        </p:txBody>
      </p:sp>
      <p:pic>
        <p:nvPicPr>
          <p:cNvPr id="12" name="Picture 2" descr="نتيجة بحث الصور عن ‪number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59915" b="50000"/>
          <a:stretch/>
        </p:blipFill>
        <p:spPr bwMode="auto">
          <a:xfrm>
            <a:off x="1200324" y="635978"/>
            <a:ext cx="2880320" cy="107333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نتيجة بحث الصور عن ‪number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257" t="4359" r="21011" b="50000"/>
          <a:stretch/>
        </p:blipFill>
        <p:spPr bwMode="auto">
          <a:xfrm>
            <a:off x="1297560" y="1844824"/>
            <a:ext cx="2783084" cy="97976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نتيجة بحث الصور عن ‪number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9320" t="4359" r="-17375" b="50000"/>
          <a:stretch/>
        </p:blipFill>
        <p:spPr bwMode="auto">
          <a:xfrm>
            <a:off x="1264507" y="2924944"/>
            <a:ext cx="2734466" cy="97976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نتيجة بحث الصور عن ‪number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10" t="50000" r="78948" b="4359"/>
          <a:stretch/>
        </p:blipFill>
        <p:spPr bwMode="auto">
          <a:xfrm>
            <a:off x="2694795" y="2924944"/>
            <a:ext cx="1425685" cy="97976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نتيجة بحث الصور عن ‪number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1582" t="50000" r="40217" b="4359"/>
          <a:stretch/>
        </p:blipFill>
        <p:spPr bwMode="auto">
          <a:xfrm>
            <a:off x="1297560" y="4005064"/>
            <a:ext cx="2744907" cy="9797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نتيجة بحث الصور عن ‪number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9331" t="50000" r="1452" b="4359"/>
          <a:stretch/>
        </p:blipFill>
        <p:spPr bwMode="auto">
          <a:xfrm>
            <a:off x="1245379" y="5154240"/>
            <a:ext cx="2817894" cy="979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1039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dirty="0"/>
              <a:t>Representing Numbers</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l" rtl="0"/>
            <a:r>
              <a:rPr lang="en-US" dirty="0"/>
              <a:t>The following issues need to be considered when storing numbers on a computer</a:t>
            </a:r>
          </a:p>
          <a:p>
            <a:pPr algn="l" rtl="0"/>
            <a:endParaRPr lang="en-US" sz="1050" dirty="0"/>
          </a:p>
          <a:p>
            <a:pPr lvl="1" algn="l" rtl="0">
              <a:buFont typeface="Wingdings" panose="05000000000000000000" pitchFamily="2" charset="2"/>
              <a:buChar char="Ø"/>
            </a:pPr>
            <a:r>
              <a:rPr lang="en-US" dirty="0"/>
              <a:t>What </a:t>
            </a:r>
            <a:r>
              <a:rPr lang="en-US" dirty="0">
                <a:solidFill>
                  <a:schemeClr val="accent3"/>
                </a:solidFill>
              </a:rPr>
              <a:t>range</a:t>
            </a:r>
            <a:r>
              <a:rPr lang="en-US" dirty="0"/>
              <a:t> </a:t>
            </a:r>
            <a:r>
              <a:rPr lang="en-US" dirty="0">
                <a:solidFill>
                  <a:schemeClr val="accent3"/>
                </a:solidFill>
              </a:rPr>
              <a:t>of numbers </a:t>
            </a:r>
            <a:r>
              <a:rPr lang="en-US" dirty="0"/>
              <a:t>should be able to be represented?</a:t>
            </a:r>
          </a:p>
          <a:p>
            <a:pPr lvl="1" algn="l" rtl="0">
              <a:buFont typeface="Wingdings" panose="05000000000000000000" pitchFamily="2" charset="2"/>
              <a:buChar char="Ø"/>
            </a:pPr>
            <a:r>
              <a:rPr lang="en-US" dirty="0"/>
              <a:t>How do we handle </a:t>
            </a:r>
            <a:r>
              <a:rPr lang="en-US" dirty="0">
                <a:solidFill>
                  <a:schemeClr val="accent3"/>
                </a:solidFill>
              </a:rPr>
              <a:t>negative numbers</a:t>
            </a:r>
            <a:r>
              <a:rPr lang="en-US" dirty="0"/>
              <a:t>?</a:t>
            </a:r>
          </a:p>
          <a:p>
            <a:pPr lvl="1" algn="l" rtl="0">
              <a:buFont typeface="Wingdings" panose="05000000000000000000" pitchFamily="2" charset="2"/>
              <a:buChar char="Ø"/>
            </a:pPr>
            <a:r>
              <a:rPr lang="en-US" dirty="0"/>
              <a:t>How do we handle </a:t>
            </a:r>
            <a:r>
              <a:rPr lang="en-US" dirty="0">
                <a:solidFill>
                  <a:schemeClr val="accent3"/>
                </a:solidFill>
              </a:rPr>
              <a:t>decimal points </a:t>
            </a:r>
            <a:r>
              <a:rPr lang="en-US" dirty="0"/>
              <a:t>or fractions?</a:t>
            </a:r>
          </a:p>
          <a:p>
            <a:pPr lvl="1" algn="just" rtl="0">
              <a:buFont typeface="Wingdings" panose="05000000000000000000" pitchFamily="2" charset="2"/>
              <a:buChar char="Ø"/>
            </a:pPr>
            <a:endParaRPr lang="en-US" sz="1400" dirty="0"/>
          </a:p>
          <a:p>
            <a:pPr algn="just" rtl="0"/>
            <a:r>
              <a:rPr lang="en-US" dirty="0"/>
              <a:t>A number is changed to the binary system before being stored in the computer memory.</a:t>
            </a:r>
            <a:endParaRPr lang="ar-SA" dirty="0"/>
          </a:p>
        </p:txBody>
      </p:sp>
      <p:pic>
        <p:nvPicPr>
          <p:cNvPr id="27654" name="Picture 6" descr="نتيجة بحث الصور عن ‪binary digits ‬‏"/>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58319"/>
          <a:stretch/>
        </p:blipFill>
        <p:spPr bwMode="auto">
          <a:xfrm>
            <a:off x="2699792" y="4941168"/>
            <a:ext cx="3686175" cy="1381592"/>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8C6C18CD-5869-4000-9223-95330CB63745}" type="slidenum">
              <a:rPr lang="ar-SA" smtClean="0"/>
              <a:pPr/>
              <a:t>11</a:t>
            </a:fld>
            <a:endParaRPr lang="ar-SA"/>
          </a:p>
        </p:txBody>
      </p:sp>
    </p:spTree>
    <p:extLst>
      <p:ext uri="{BB962C8B-B14F-4D97-AF65-F5344CB8AC3E}">
        <p14:creationId xmlns:p14="http://schemas.microsoft.com/office/powerpoint/2010/main" val="31287257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Numbers</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just" rtl="0"/>
            <a:r>
              <a:rPr lang="en-US" dirty="0"/>
              <a:t>An important concept with binary numbers is the range of values that can be represented using a given number of bits. When we have 8 bits the binary numbers start to get useful --- they can represent values from 0 to 255, so it is enough to store someone's age, the day of the month, and so on.</a:t>
            </a:r>
          </a:p>
          <a:p>
            <a:pPr algn="just" rtl="0"/>
            <a:endParaRPr lang="en-US" sz="1100" dirty="0"/>
          </a:p>
          <a:p>
            <a:pPr marL="715963" lvl="2" algn="l" rtl="0">
              <a:buFont typeface="Wingdings" panose="05000000000000000000" pitchFamily="2" charset="2"/>
              <a:buChar char="Ø"/>
            </a:pPr>
            <a:r>
              <a:rPr lang="en-US" sz="2100" dirty="0"/>
              <a:t>101 with 7 bits is: 110 0101</a:t>
            </a:r>
          </a:p>
          <a:p>
            <a:pPr marL="715963" lvl="2" algn="l" rtl="0">
              <a:buFont typeface="Wingdings" panose="05000000000000000000" pitchFamily="2" charset="2"/>
              <a:buChar char="Ø"/>
            </a:pPr>
            <a:r>
              <a:rPr lang="en-US" sz="2100" dirty="0"/>
              <a:t>28 with 10 bits is: 00 0001 1100</a:t>
            </a:r>
          </a:p>
          <a:p>
            <a:pPr marL="715963" lvl="2" algn="l" rtl="0">
              <a:buFont typeface="Wingdings" panose="05000000000000000000" pitchFamily="2" charset="2"/>
              <a:buChar char="Ø"/>
            </a:pPr>
            <a:r>
              <a:rPr lang="en-US" sz="2100" dirty="0"/>
              <a:t>7 with 3 bits is: 111</a:t>
            </a:r>
          </a:p>
          <a:p>
            <a:pPr marL="715963" lvl="2" algn="l" rtl="0">
              <a:buFont typeface="Wingdings" panose="05000000000000000000" pitchFamily="2" charset="2"/>
              <a:buChar char="Ø"/>
            </a:pPr>
            <a:r>
              <a:rPr lang="en-US" sz="2100" dirty="0"/>
              <a:t>18 with 4 bits is: </a:t>
            </a:r>
            <a:r>
              <a:rPr lang="en-US" sz="2100" dirty="0">
                <a:solidFill>
                  <a:schemeClr val="accent3"/>
                </a:solidFill>
              </a:rPr>
              <a:t>Impossible to represent</a:t>
            </a:r>
            <a:r>
              <a:rPr lang="en-US" sz="2100" dirty="0"/>
              <a:t> (</a:t>
            </a:r>
            <a:r>
              <a:rPr lang="en-US" sz="2100" b="1" dirty="0">
                <a:solidFill>
                  <a:schemeClr val="accent3"/>
                </a:solidFill>
              </a:rPr>
              <a:t>Why?</a:t>
            </a:r>
            <a:r>
              <a:rPr lang="en-US" sz="2100" dirty="0"/>
              <a:t>)</a:t>
            </a:r>
          </a:p>
          <a:p>
            <a:pPr marL="715963" lvl="2" algn="l" rtl="0">
              <a:buFont typeface="Wingdings" panose="05000000000000000000" pitchFamily="2" charset="2"/>
              <a:buChar char="Ø"/>
            </a:pPr>
            <a:r>
              <a:rPr lang="en-US" sz="2100" dirty="0"/>
              <a:t>28232 with 16 bits is: 0110 1110 0100 1000</a:t>
            </a:r>
          </a:p>
        </p:txBody>
      </p:sp>
      <p:sp>
        <p:nvSpPr>
          <p:cNvPr id="4" name="Slide Number Placeholder 3"/>
          <p:cNvSpPr>
            <a:spLocks noGrp="1"/>
          </p:cNvSpPr>
          <p:nvPr>
            <p:ph type="sldNum" sz="quarter" idx="12"/>
          </p:nvPr>
        </p:nvSpPr>
        <p:spPr/>
        <p:txBody>
          <a:bodyPr/>
          <a:lstStyle/>
          <a:p>
            <a:fld id="{8C6C18CD-5869-4000-9223-95330CB63745}" type="slidenum">
              <a:rPr lang="ar-SA" smtClean="0"/>
              <a:pPr/>
              <a:t>12</a:t>
            </a:fld>
            <a:endParaRPr lang="ar-SA"/>
          </a:p>
        </p:txBody>
      </p:sp>
    </p:spTree>
    <p:extLst>
      <p:ext uri="{BB962C8B-B14F-4D97-AF65-F5344CB8AC3E}">
        <p14:creationId xmlns:p14="http://schemas.microsoft.com/office/powerpoint/2010/main" val="1820375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Numbers</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l" rtl="0"/>
            <a:r>
              <a:rPr lang="en-US">
                <a:solidFill>
                  <a:schemeClr val="accent3"/>
                </a:solidFill>
              </a:rPr>
              <a:t>How many bits will you need?</a:t>
            </a:r>
          </a:p>
          <a:p>
            <a:pPr algn="l" rtl="0"/>
            <a:endParaRPr lang="en-US" sz="1800">
              <a:solidFill>
                <a:schemeClr val="accent3"/>
              </a:solidFill>
            </a:endParaRPr>
          </a:p>
          <a:p>
            <a:pPr lvl="1" algn="l" rtl="0">
              <a:buFont typeface="Wingdings" panose="05000000000000000000" pitchFamily="2" charset="2"/>
              <a:buChar char="Ø"/>
            </a:pPr>
            <a:r>
              <a:rPr lang="en-US" sz="1800" b="1"/>
              <a:t>Storing the day of the week</a:t>
            </a:r>
          </a:p>
          <a:p>
            <a:pPr marL="640080" lvl="2" indent="0" algn="l" rtl="0">
              <a:buNone/>
            </a:pPr>
            <a:r>
              <a:rPr lang="en-US" sz="1800"/>
              <a:t>a) 1 bit</a:t>
            </a:r>
          </a:p>
          <a:p>
            <a:pPr marL="640080" lvl="2" indent="0" algn="l" rtl="0">
              <a:buNone/>
            </a:pPr>
            <a:r>
              <a:rPr lang="en-US" sz="1800"/>
              <a:t>b) 4 bits</a:t>
            </a:r>
          </a:p>
          <a:p>
            <a:pPr marL="640080" lvl="2" indent="0" algn="l" rtl="0">
              <a:buNone/>
            </a:pPr>
            <a:r>
              <a:rPr lang="en-US" sz="1800"/>
              <a:t>c) 8 bits</a:t>
            </a:r>
          </a:p>
          <a:p>
            <a:pPr marL="640080" lvl="2" indent="0" algn="l" rtl="0">
              <a:buNone/>
            </a:pPr>
            <a:r>
              <a:rPr lang="en-US" sz="1800"/>
              <a:t>d) 32 bits</a:t>
            </a:r>
          </a:p>
          <a:p>
            <a:pPr lvl="2" algn="l" rtl="0"/>
            <a:endParaRPr lang="en-US" sz="1800"/>
          </a:p>
          <a:p>
            <a:pPr lvl="1" algn="l" rtl="0">
              <a:buFont typeface="Wingdings" panose="05000000000000000000" pitchFamily="2" charset="2"/>
              <a:buChar char="Ø"/>
            </a:pPr>
            <a:r>
              <a:rPr lang="en-US" sz="1800" b="1"/>
              <a:t>Storing the number of people in the world</a:t>
            </a:r>
          </a:p>
          <a:p>
            <a:pPr marL="640080" lvl="2" indent="0" algn="l" rtl="0">
              <a:buNone/>
            </a:pPr>
            <a:r>
              <a:rPr lang="en-US" sz="1800"/>
              <a:t>a) 16 bits</a:t>
            </a:r>
          </a:p>
          <a:p>
            <a:pPr marL="640080" lvl="2" indent="0" algn="l" rtl="0">
              <a:buNone/>
            </a:pPr>
            <a:r>
              <a:rPr lang="en-US" sz="1800"/>
              <a:t>b) 32 bits</a:t>
            </a:r>
          </a:p>
          <a:p>
            <a:pPr marL="640080" lvl="2" indent="0" algn="l" rtl="0">
              <a:buNone/>
            </a:pPr>
            <a:r>
              <a:rPr lang="en-US" sz="1800"/>
              <a:t>c) 64 bits</a:t>
            </a:r>
          </a:p>
          <a:p>
            <a:pPr marL="640080" lvl="2" indent="0" algn="l" rtl="0">
              <a:buNone/>
            </a:pPr>
            <a:r>
              <a:rPr lang="en-US" sz="1800"/>
              <a:t>d) 128 bits</a:t>
            </a:r>
          </a:p>
          <a:p>
            <a:pPr algn="l" rtl="0"/>
            <a:endParaRPr lang="en-US">
              <a:solidFill>
                <a:schemeClr val="accent3"/>
              </a:solidFill>
            </a:endParaRPr>
          </a:p>
          <a:p>
            <a:pPr algn="l" rtl="0"/>
            <a:endParaRPr lang="en-US"/>
          </a:p>
          <a:p>
            <a:pPr algn="just" rtl="0"/>
            <a:endParaRPr lang="en-US"/>
          </a:p>
        </p:txBody>
      </p:sp>
      <p:sp>
        <p:nvSpPr>
          <p:cNvPr id="4" name="Slide Number Placeholder 3"/>
          <p:cNvSpPr>
            <a:spLocks noGrp="1"/>
          </p:cNvSpPr>
          <p:nvPr>
            <p:ph type="sldNum" sz="quarter" idx="12"/>
          </p:nvPr>
        </p:nvSpPr>
        <p:spPr/>
        <p:txBody>
          <a:bodyPr/>
          <a:lstStyle/>
          <a:p>
            <a:fld id="{8C6C18CD-5869-4000-9223-95330CB63745}" type="slidenum">
              <a:rPr lang="ar-SA" smtClean="0"/>
              <a:pPr/>
              <a:t>13</a:t>
            </a:fld>
            <a:endParaRPr lang="ar-SA"/>
          </a:p>
        </p:txBody>
      </p:sp>
    </p:spTree>
    <p:extLst>
      <p:ext uri="{BB962C8B-B14F-4D97-AF65-F5344CB8AC3E}">
        <p14:creationId xmlns:p14="http://schemas.microsoft.com/office/powerpoint/2010/main" val="13044377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Numbers</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l" rtl="0"/>
            <a:r>
              <a:rPr lang="en-US">
                <a:solidFill>
                  <a:schemeClr val="accent3"/>
                </a:solidFill>
              </a:rPr>
              <a:t>How many bits will you need?</a:t>
            </a:r>
          </a:p>
          <a:p>
            <a:pPr algn="l" rtl="0"/>
            <a:endParaRPr lang="en-US" sz="1800">
              <a:solidFill>
                <a:schemeClr val="accent3"/>
              </a:solidFill>
            </a:endParaRPr>
          </a:p>
          <a:p>
            <a:pPr lvl="1" algn="l" rtl="0">
              <a:buFont typeface="Wingdings" panose="05000000000000000000" pitchFamily="2" charset="2"/>
              <a:buChar char="Ø"/>
            </a:pPr>
            <a:r>
              <a:rPr lang="en-US" sz="1800" b="1"/>
              <a:t>Storing the day of the week</a:t>
            </a:r>
          </a:p>
          <a:p>
            <a:pPr marL="640080" lvl="2" indent="0" algn="l" rtl="0">
              <a:buNone/>
            </a:pPr>
            <a:r>
              <a:rPr lang="en-US" sz="1800"/>
              <a:t>a) 1 bit</a:t>
            </a:r>
          </a:p>
          <a:p>
            <a:pPr marL="640080" lvl="2" indent="0" algn="l" rtl="0">
              <a:buNone/>
            </a:pPr>
            <a:r>
              <a:rPr lang="en-US" sz="1800"/>
              <a:t>b) 4 bits</a:t>
            </a:r>
          </a:p>
          <a:p>
            <a:pPr marL="640080" lvl="2" indent="0" algn="l" rtl="0">
              <a:buNone/>
            </a:pPr>
            <a:r>
              <a:rPr lang="en-US" sz="1800"/>
              <a:t>c) 8 bits</a:t>
            </a:r>
          </a:p>
          <a:p>
            <a:pPr marL="640080" lvl="2" indent="0" algn="l" rtl="0">
              <a:buNone/>
            </a:pPr>
            <a:r>
              <a:rPr lang="en-US" sz="1800"/>
              <a:t>d) 32 bits</a:t>
            </a:r>
          </a:p>
          <a:p>
            <a:pPr lvl="2" algn="l" rtl="0"/>
            <a:endParaRPr lang="en-US" sz="1800"/>
          </a:p>
          <a:p>
            <a:pPr lvl="1" algn="l" rtl="0">
              <a:buFont typeface="Wingdings" panose="05000000000000000000" pitchFamily="2" charset="2"/>
              <a:buChar char="Ø"/>
            </a:pPr>
            <a:r>
              <a:rPr lang="en-US" sz="1800" b="1"/>
              <a:t>Storing the number of people in the world</a:t>
            </a:r>
          </a:p>
          <a:p>
            <a:pPr marL="640080" lvl="2" indent="0" algn="l" rtl="0">
              <a:buNone/>
            </a:pPr>
            <a:r>
              <a:rPr lang="en-US" sz="1800"/>
              <a:t>a) 16 bits</a:t>
            </a:r>
          </a:p>
          <a:p>
            <a:pPr marL="640080" lvl="2" indent="0" algn="l" rtl="0">
              <a:buNone/>
            </a:pPr>
            <a:r>
              <a:rPr lang="en-US" sz="1800"/>
              <a:t>b) 32 bits</a:t>
            </a:r>
          </a:p>
          <a:p>
            <a:pPr marL="640080" lvl="2" indent="0" algn="l" rtl="0">
              <a:buNone/>
            </a:pPr>
            <a:r>
              <a:rPr lang="en-US" sz="1800"/>
              <a:t>c) 64 bits</a:t>
            </a:r>
          </a:p>
          <a:p>
            <a:pPr marL="640080" lvl="2" indent="0" algn="l" rtl="0">
              <a:buNone/>
            </a:pPr>
            <a:r>
              <a:rPr lang="en-US" sz="1800"/>
              <a:t>d) 128 bits</a:t>
            </a:r>
          </a:p>
          <a:p>
            <a:pPr algn="l" rtl="0"/>
            <a:endParaRPr lang="en-US">
              <a:solidFill>
                <a:schemeClr val="accent3"/>
              </a:solidFill>
            </a:endParaRPr>
          </a:p>
          <a:p>
            <a:pPr algn="l" rtl="0"/>
            <a:endParaRPr lang="en-US"/>
          </a:p>
          <a:p>
            <a:pPr algn="just" rtl="0"/>
            <a:endParaRPr lang="en-US"/>
          </a:p>
        </p:txBody>
      </p:sp>
      <p:grpSp>
        <p:nvGrpSpPr>
          <p:cNvPr id="4" name="مجموعة 3"/>
          <p:cNvGrpSpPr/>
          <p:nvPr/>
        </p:nvGrpSpPr>
        <p:grpSpPr>
          <a:xfrm>
            <a:off x="2267744" y="2780928"/>
            <a:ext cx="6336703" cy="970478"/>
            <a:chOff x="2267744" y="1700808"/>
            <a:chExt cx="6336704" cy="970478"/>
          </a:xfrm>
        </p:grpSpPr>
        <p:cxnSp>
          <p:nvCxnSpPr>
            <p:cNvPr id="5" name="رابط كسهم مستقيم 4"/>
            <p:cNvCxnSpPr/>
            <p:nvPr/>
          </p:nvCxnSpPr>
          <p:spPr>
            <a:xfrm flipH="1">
              <a:off x="2267744" y="2089314"/>
              <a:ext cx="1440160" cy="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6" name="مربع نص 5"/>
            <p:cNvSpPr txBox="1"/>
            <p:nvPr/>
          </p:nvSpPr>
          <p:spPr>
            <a:xfrm>
              <a:off x="3707904" y="1700808"/>
              <a:ext cx="4896544" cy="970478"/>
            </a:xfrm>
            <a:prstGeom prst="roundRect">
              <a:avLst/>
            </a:prstGeom>
            <a:solidFill>
              <a:schemeClr val="accent4">
                <a:lumMod val="20000"/>
                <a:lumOff val="80000"/>
              </a:schemeClr>
            </a:solidFill>
            <a:ln>
              <a:solidFill>
                <a:schemeClr val="accent3"/>
              </a:solidFill>
            </a:ln>
          </p:spPr>
          <p:txBody>
            <a:bodyPr wrap="square" rtlCol="1">
              <a:spAutoFit/>
            </a:bodyPr>
            <a:lstStyle/>
            <a:p>
              <a:pPr algn="just" rtl="0"/>
              <a:r>
                <a:rPr lang="en-US" sz="1700"/>
                <a:t>3 bits is enough as it gives 8 values, but amounts that fit evenly into 8-bit bytes are easier to work with</a:t>
              </a:r>
              <a:endParaRPr lang="ar-SA" sz="1700"/>
            </a:p>
          </p:txBody>
        </p:sp>
      </p:grpSp>
      <p:grpSp>
        <p:nvGrpSpPr>
          <p:cNvPr id="10" name="مجموعة 9"/>
          <p:cNvGrpSpPr/>
          <p:nvPr/>
        </p:nvGrpSpPr>
        <p:grpSpPr>
          <a:xfrm>
            <a:off x="2410191" y="5139084"/>
            <a:ext cx="6194256" cy="681038"/>
            <a:chOff x="2410191" y="5113050"/>
            <a:chExt cx="6194256" cy="681038"/>
          </a:xfrm>
        </p:grpSpPr>
        <p:cxnSp>
          <p:nvCxnSpPr>
            <p:cNvPr id="8" name="رابط كسهم مستقيم 7"/>
            <p:cNvCxnSpPr/>
            <p:nvPr/>
          </p:nvCxnSpPr>
          <p:spPr>
            <a:xfrm flipH="1">
              <a:off x="2410191" y="5436543"/>
              <a:ext cx="1440160" cy="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9" name="مربع نص 8"/>
            <p:cNvSpPr txBox="1"/>
            <p:nvPr/>
          </p:nvSpPr>
          <p:spPr>
            <a:xfrm>
              <a:off x="3707904" y="5113050"/>
              <a:ext cx="4896543" cy="681038"/>
            </a:xfrm>
            <a:prstGeom prst="roundRect">
              <a:avLst/>
            </a:prstGeom>
            <a:solidFill>
              <a:schemeClr val="accent4">
                <a:lumMod val="20000"/>
                <a:lumOff val="80000"/>
              </a:schemeClr>
            </a:solidFill>
            <a:ln>
              <a:solidFill>
                <a:schemeClr val="accent3"/>
              </a:solidFill>
            </a:ln>
          </p:spPr>
          <p:txBody>
            <a:bodyPr wrap="square" rtlCol="1">
              <a:spAutoFit/>
            </a:bodyPr>
            <a:lstStyle/>
            <a:p>
              <a:pPr algn="just" rtl="0"/>
              <a:r>
                <a:rPr lang="en-US" sz="1700"/>
                <a:t>32 bits is slightly too small, so you will need 64 bits</a:t>
              </a:r>
              <a:endParaRPr lang="ar-SA" sz="1700"/>
            </a:p>
          </p:txBody>
        </p:sp>
      </p:grpSp>
      <p:sp>
        <p:nvSpPr>
          <p:cNvPr id="11" name="Slide Number Placeholder 10"/>
          <p:cNvSpPr>
            <a:spLocks noGrp="1"/>
          </p:cNvSpPr>
          <p:nvPr>
            <p:ph type="sldNum" sz="quarter" idx="12"/>
          </p:nvPr>
        </p:nvSpPr>
        <p:spPr/>
        <p:txBody>
          <a:bodyPr/>
          <a:lstStyle/>
          <a:p>
            <a:fld id="{8C6C18CD-5869-4000-9223-95330CB63745}" type="slidenum">
              <a:rPr lang="ar-SA" smtClean="0"/>
              <a:pPr/>
              <a:t>14</a:t>
            </a:fld>
            <a:endParaRPr lang="ar-SA"/>
          </a:p>
        </p:txBody>
      </p:sp>
    </p:spTree>
    <p:extLst>
      <p:ext uri="{BB962C8B-B14F-4D97-AF65-F5344CB8AC3E}">
        <p14:creationId xmlns:p14="http://schemas.microsoft.com/office/powerpoint/2010/main" val="2363610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Numbers</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l" rtl="0"/>
            <a:r>
              <a:rPr lang="en-US">
                <a:solidFill>
                  <a:schemeClr val="accent3"/>
                </a:solidFill>
              </a:rPr>
              <a:t>How many bits are used in practice?</a:t>
            </a:r>
          </a:p>
          <a:p>
            <a:pPr lvl="1" algn="just" rtl="0">
              <a:buFont typeface="Wingdings" panose="05000000000000000000" pitchFamily="2" charset="2"/>
              <a:buChar char="Ø"/>
            </a:pPr>
            <a:r>
              <a:rPr lang="en-US"/>
              <a:t>In practice, we need to allocate a fixed number of bits to a number, before we know how big the number is. This is often 32 bits or 64 bits, although can be set to 16 bits, or even 128 bits, if needed. This is because a computer has no way of knowing where a number starts and ends, otherwise.</a:t>
            </a:r>
          </a:p>
          <a:p>
            <a:pPr algn="l" rtl="0"/>
            <a:endParaRPr lang="en-US"/>
          </a:p>
          <a:p>
            <a:pPr algn="just" rtl="0"/>
            <a:endParaRPr lang="en-US"/>
          </a:p>
        </p:txBody>
      </p:sp>
      <p:pic>
        <p:nvPicPr>
          <p:cNvPr id="24578" name="Picture 2" descr="نتيجة بحث الصور عن ‪32 bit 6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5736" y="4066024"/>
            <a:ext cx="4824536" cy="2412269"/>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8C6C18CD-5869-4000-9223-95330CB63745}" type="slidenum">
              <a:rPr lang="ar-SA" smtClean="0"/>
              <a:pPr/>
              <a:t>15</a:t>
            </a:fld>
            <a:endParaRPr lang="ar-SA"/>
          </a:p>
        </p:txBody>
      </p:sp>
    </p:spTree>
    <p:extLst>
      <p:ext uri="{BB962C8B-B14F-4D97-AF65-F5344CB8AC3E}">
        <p14:creationId xmlns:p14="http://schemas.microsoft.com/office/powerpoint/2010/main" val="12005448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Numbers</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l" rtl="0"/>
            <a:r>
              <a:rPr lang="en-US" dirty="0">
                <a:solidFill>
                  <a:schemeClr val="accent3"/>
                </a:solidFill>
              </a:rPr>
              <a:t>Representing negative numbers</a:t>
            </a:r>
          </a:p>
          <a:p>
            <a:pPr marL="365760" lvl="1" indent="0" algn="just" rtl="0">
              <a:buNone/>
            </a:pPr>
            <a:r>
              <a:rPr lang="en-US" dirty="0"/>
              <a:t>The binary number representation have been looked at so far allows to represent positive numbers only. In our normal representation of base 10 numbers, we represent negative numbers by putting a minus sign in front of the number. But in binary, is it this simple?</a:t>
            </a:r>
          </a:p>
          <a:p>
            <a:pPr lvl="1" algn="just" rtl="0">
              <a:buFont typeface="Wingdings" panose="05000000000000000000" pitchFamily="2" charset="2"/>
              <a:buChar char="Ø"/>
            </a:pPr>
            <a:endParaRPr lang="en-US" dirty="0"/>
          </a:p>
          <a:p>
            <a:pPr lvl="1" algn="l" rtl="0">
              <a:buFont typeface="Wingdings" panose="05000000000000000000" pitchFamily="2" charset="2"/>
              <a:buChar char="Ø"/>
            </a:pPr>
            <a:r>
              <a:rPr lang="en-US" dirty="0"/>
              <a:t>Two possible approaches might be used: </a:t>
            </a:r>
          </a:p>
          <a:p>
            <a:pPr marL="1097280" lvl="2" indent="-457200" algn="l" rtl="0">
              <a:buFont typeface="+mj-lt"/>
              <a:buAutoNum type="arabicPeriod"/>
            </a:pPr>
            <a:r>
              <a:rPr lang="en-US" dirty="0"/>
              <a:t>Using a simple sign bit/ </a:t>
            </a:r>
            <a:r>
              <a:rPr lang="en-US" altLang="en-US" dirty="0"/>
              <a:t>sign-and-magnitude format</a:t>
            </a:r>
            <a:endParaRPr lang="en-US" dirty="0"/>
          </a:p>
          <a:p>
            <a:pPr marL="1097280" lvl="2" indent="-457200" algn="l" rtl="0">
              <a:buFont typeface="+mj-lt"/>
              <a:buAutoNum type="arabicPeriod"/>
            </a:pPr>
            <a:r>
              <a:rPr lang="en-US" dirty="0"/>
              <a:t>Two's Complement format</a:t>
            </a:r>
          </a:p>
          <a:p>
            <a:pPr algn="just" rtl="0"/>
            <a:endParaRPr lang="en-US" dirty="0"/>
          </a:p>
        </p:txBody>
      </p:sp>
      <p:sp>
        <p:nvSpPr>
          <p:cNvPr id="4" name="Slide Number Placeholder 3"/>
          <p:cNvSpPr>
            <a:spLocks noGrp="1"/>
          </p:cNvSpPr>
          <p:nvPr>
            <p:ph type="sldNum" sz="quarter" idx="12"/>
          </p:nvPr>
        </p:nvSpPr>
        <p:spPr/>
        <p:txBody>
          <a:bodyPr/>
          <a:lstStyle/>
          <a:p>
            <a:fld id="{8C6C18CD-5869-4000-9223-95330CB63745}" type="slidenum">
              <a:rPr lang="ar-SA" smtClean="0"/>
              <a:pPr/>
              <a:t>16</a:t>
            </a:fld>
            <a:endParaRPr lang="ar-SA"/>
          </a:p>
        </p:txBody>
      </p:sp>
    </p:spTree>
    <p:extLst>
      <p:ext uri="{BB962C8B-B14F-4D97-AF65-F5344CB8AC3E}">
        <p14:creationId xmlns:p14="http://schemas.microsoft.com/office/powerpoint/2010/main" val="8983261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Numbers</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just" rtl="0"/>
            <a:r>
              <a:rPr lang="en-US" dirty="0">
                <a:solidFill>
                  <a:schemeClr val="accent3"/>
                </a:solidFill>
              </a:rPr>
              <a:t>Using a simple sign bit </a:t>
            </a:r>
            <a:r>
              <a:rPr lang="en-US" altLang="en-US" sz="2000" dirty="0"/>
              <a:t>(sign-and-magnitude format)</a:t>
            </a:r>
            <a:endParaRPr lang="en-US" dirty="0">
              <a:solidFill>
                <a:schemeClr val="accent3"/>
              </a:solidFill>
            </a:endParaRPr>
          </a:p>
          <a:p>
            <a:pPr marL="365760" lvl="1" indent="0" algn="just" rtl="0">
              <a:buNone/>
            </a:pPr>
            <a:r>
              <a:rPr lang="en-US" dirty="0"/>
              <a:t>On a computer, there are no minus signs for numbers. However it can be done by allocating one extra bit, called a </a:t>
            </a:r>
            <a:r>
              <a:rPr lang="en-US" i="1" dirty="0"/>
              <a:t>sign</a:t>
            </a:r>
            <a:r>
              <a:rPr lang="en-US" dirty="0"/>
              <a:t> bit, to represent the minus sign. When the sign bit is set to ‘0’, that means the number is positive and when the sign bit is set to ‘1’, the number is negative</a:t>
            </a:r>
          </a:p>
          <a:p>
            <a:pPr marL="365760" lvl="1" indent="0" algn="just" rtl="0">
              <a:buNone/>
            </a:pPr>
            <a:endParaRPr lang="en-US" sz="900" dirty="0"/>
          </a:p>
          <a:p>
            <a:pPr marL="365760" lvl="1" indent="0" algn="just" rtl="0">
              <a:buNone/>
            </a:pPr>
            <a:endParaRPr lang="en-US" sz="700" dirty="0"/>
          </a:p>
          <a:p>
            <a:pPr lvl="1" algn="just" rtl="0">
              <a:buFont typeface="Wingdings" panose="05000000000000000000" pitchFamily="2" charset="2"/>
              <a:buChar char="Ø"/>
            </a:pPr>
            <a:endParaRPr lang="en-US" dirty="0"/>
          </a:p>
        </p:txBody>
      </p:sp>
      <p:sp>
        <p:nvSpPr>
          <p:cNvPr id="6" name="Slide Number Placeholder 5"/>
          <p:cNvSpPr>
            <a:spLocks noGrp="1"/>
          </p:cNvSpPr>
          <p:nvPr>
            <p:ph type="sldNum" sz="quarter" idx="12"/>
          </p:nvPr>
        </p:nvSpPr>
        <p:spPr/>
        <p:txBody>
          <a:bodyPr/>
          <a:lstStyle/>
          <a:p>
            <a:fld id="{8C6C18CD-5869-4000-9223-95330CB63745}" type="slidenum">
              <a:rPr lang="ar-SA" smtClean="0"/>
              <a:pPr/>
              <a:t>17</a:t>
            </a:fld>
            <a:endParaRPr lang="ar-SA"/>
          </a:p>
        </p:txBody>
      </p:sp>
      <p:pic>
        <p:nvPicPr>
          <p:cNvPr id="8" name="Picture 1" descr="C:\Users\owner\Downloads\bin7.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5656" y="4397844"/>
            <a:ext cx="2836912" cy="155143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owner\Downloads\bin8.gif"/>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975448" y="4397843"/>
            <a:ext cx="2837211" cy="1551600"/>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84376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Numbers</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just" rtl="0"/>
            <a:r>
              <a:rPr lang="en-US"/>
              <a:t>In practice, a </a:t>
            </a:r>
            <a:r>
              <a:rPr lang="en-US" i="1">
                <a:solidFill>
                  <a:schemeClr val="accent3"/>
                </a:solidFill>
              </a:rPr>
              <a:t>simple sign bit </a:t>
            </a:r>
            <a:r>
              <a:rPr lang="en-US"/>
              <a:t>is rarely used, because of having two different representations of zero (+0/-0), and requiring a different computer circuit to handle negative and positive numbers, and to do addition and subtraction. </a:t>
            </a:r>
          </a:p>
          <a:p>
            <a:pPr algn="just" rtl="0"/>
            <a:endParaRPr lang="en-US"/>
          </a:p>
          <a:p>
            <a:pPr algn="just" rtl="0"/>
            <a:r>
              <a:rPr lang="en-US"/>
              <a:t>Instead, computers usually use a more sophisticated representation for negative binary numbers called </a:t>
            </a:r>
            <a:r>
              <a:rPr lang="en-US" i="1">
                <a:solidFill>
                  <a:schemeClr val="accent3"/>
                </a:solidFill>
              </a:rPr>
              <a:t>Two's Complement</a:t>
            </a:r>
            <a:r>
              <a:rPr lang="en-US"/>
              <a:t>.</a:t>
            </a:r>
          </a:p>
          <a:p>
            <a:pPr marL="731520" lvl="2" indent="-342900" algn="just" rtl="0">
              <a:buFont typeface="Wingdings" panose="05000000000000000000" pitchFamily="2" charset="2"/>
              <a:buChar char="Ø"/>
            </a:pPr>
            <a:r>
              <a:rPr lang="en-US"/>
              <a:t>Two’s Complement only has one representation for zero, and it allows positive numbers and negative numbers to be treated in the same way, and addition and subtraction to be treated as one operation.</a:t>
            </a:r>
          </a:p>
          <a:p>
            <a:pPr lvl="1" algn="just" rtl="0"/>
            <a:endParaRPr lang="en-US"/>
          </a:p>
        </p:txBody>
      </p:sp>
      <p:sp>
        <p:nvSpPr>
          <p:cNvPr id="4" name="Slide Number Placeholder 3"/>
          <p:cNvSpPr>
            <a:spLocks noGrp="1"/>
          </p:cNvSpPr>
          <p:nvPr>
            <p:ph type="sldNum" sz="quarter" idx="12"/>
          </p:nvPr>
        </p:nvSpPr>
        <p:spPr/>
        <p:txBody>
          <a:bodyPr/>
          <a:lstStyle/>
          <a:p>
            <a:fld id="{8C6C18CD-5869-4000-9223-95330CB63745}" type="slidenum">
              <a:rPr lang="ar-SA" smtClean="0"/>
              <a:pPr/>
              <a:t>18</a:t>
            </a:fld>
            <a:endParaRPr lang="ar-SA"/>
          </a:p>
        </p:txBody>
      </p:sp>
    </p:spTree>
    <p:extLst>
      <p:ext uri="{BB962C8B-B14F-4D97-AF65-F5344CB8AC3E}">
        <p14:creationId xmlns:p14="http://schemas.microsoft.com/office/powerpoint/2010/main" val="40404565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Numbers</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just"/>
            <a:r>
              <a:rPr lang="en-US" dirty="0">
                <a:solidFill>
                  <a:schemeClr val="accent3"/>
                </a:solidFill>
              </a:rPr>
              <a:t>Two's Complement</a:t>
            </a:r>
          </a:p>
          <a:p>
            <a:pPr lvl="1" algn="just" rtl="0">
              <a:buFont typeface="Wingdings" panose="05000000000000000000" pitchFamily="2" charset="2"/>
              <a:buChar char="Ø"/>
            </a:pPr>
            <a:r>
              <a:rPr lang="en-US" dirty="0"/>
              <a:t>The following shows that we get the original integer if we apply the one’s complement operations twice.</a:t>
            </a:r>
          </a:p>
          <a:p>
            <a:pPr algn="just" rtl="0"/>
            <a:endParaRPr lang="en-US" dirty="0"/>
          </a:p>
          <a:p>
            <a:pPr lvl="1" algn="just" rtl="0"/>
            <a:endParaRPr lang="en-US" dirty="0"/>
          </a:p>
        </p:txBody>
      </p:sp>
      <p:sp>
        <p:nvSpPr>
          <p:cNvPr id="4" name="Slide Number Placeholder 3"/>
          <p:cNvSpPr>
            <a:spLocks noGrp="1"/>
          </p:cNvSpPr>
          <p:nvPr>
            <p:ph type="sldNum" sz="quarter" idx="12"/>
          </p:nvPr>
        </p:nvSpPr>
        <p:spPr/>
        <p:txBody>
          <a:bodyPr/>
          <a:lstStyle/>
          <a:p>
            <a:fld id="{8C6C18CD-5869-4000-9223-95330CB63745}" type="slidenum">
              <a:rPr lang="ar-SA" smtClean="0"/>
              <a:pPr/>
              <a:t>19</a:t>
            </a:fld>
            <a:endParaRPr lang="ar-SA"/>
          </a:p>
        </p:txBody>
      </p:sp>
      <p:pic>
        <p:nvPicPr>
          <p:cNvPr id="5"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9974" y="3068960"/>
            <a:ext cx="8044954"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3218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Getting Started </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just" rtl="0"/>
            <a:r>
              <a:rPr lang="en-US"/>
              <a:t>Think about Braille system which provides a relatively fast and reliable way to "read" text without seeing it. It is an early example of a "</a:t>
            </a:r>
            <a:r>
              <a:rPr lang="en-US">
                <a:solidFill>
                  <a:schemeClr val="accent3"/>
                </a:solidFill>
              </a:rPr>
              <a:t>binary</a:t>
            </a:r>
            <a:r>
              <a:rPr lang="en-US"/>
              <a:t>" representation of data - there are only two symbols (</a:t>
            </a:r>
            <a:r>
              <a:rPr lang="en-US">
                <a:solidFill>
                  <a:schemeClr val="accent3"/>
                </a:solidFill>
              </a:rPr>
              <a:t>raised and flat</a:t>
            </a:r>
            <a:r>
              <a:rPr lang="en-US"/>
              <a:t>). Each character in braille is represented with a </a:t>
            </a:r>
            <a:r>
              <a:rPr lang="en-US">
                <a:solidFill>
                  <a:schemeClr val="accent3"/>
                </a:solidFill>
              </a:rPr>
              <a:t>cell of 6 dots</a:t>
            </a:r>
            <a:r>
              <a:rPr lang="en-US"/>
              <a:t>. Different numbers and letters can be made by using different patterns of raised and not raised dots. </a:t>
            </a:r>
          </a:p>
          <a:p>
            <a:pPr marL="365760" lvl="1" indent="0" algn="l" rtl="0">
              <a:buNone/>
            </a:pPr>
            <a:endParaRPr lang="ar-SA"/>
          </a:p>
        </p:txBody>
      </p:sp>
      <p:pic>
        <p:nvPicPr>
          <p:cNvPr id="1034" name="Picture 10" descr="نتيجة بحث الصور عن ‪braill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7706"/>
          <a:stretch/>
        </p:blipFill>
        <p:spPr bwMode="auto">
          <a:xfrm>
            <a:off x="1061120" y="4537695"/>
            <a:ext cx="5815136" cy="1949354"/>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نتيجة بحث الصور عن ‪braille clipar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06736" y="4628118"/>
            <a:ext cx="1609725" cy="1838325"/>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12"/>
          </p:nvPr>
        </p:nvSpPr>
        <p:spPr/>
        <p:txBody>
          <a:bodyPr/>
          <a:lstStyle/>
          <a:p>
            <a:fld id="{8C6C18CD-5869-4000-9223-95330CB63745}" type="slidenum">
              <a:rPr lang="ar-SA" smtClean="0"/>
              <a:pPr/>
              <a:t>2</a:t>
            </a:fld>
            <a:endParaRPr lang="ar-SA"/>
          </a:p>
        </p:txBody>
      </p:sp>
    </p:spTree>
    <p:extLst>
      <p:ext uri="{BB962C8B-B14F-4D97-AF65-F5344CB8AC3E}">
        <p14:creationId xmlns:p14="http://schemas.microsoft.com/office/powerpoint/2010/main" val="8320737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Numbers</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just" rtl="0"/>
            <a:r>
              <a:rPr lang="en-US" dirty="0">
                <a:solidFill>
                  <a:schemeClr val="accent3"/>
                </a:solidFill>
              </a:rPr>
              <a:t> Two's Complement</a:t>
            </a:r>
          </a:p>
          <a:p>
            <a:pPr marL="365760" lvl="1" indent="0" algn="just" rtl="0">
              <a:buNone/>
            </a:pPr>
            <a:r>
              <a:rPr lang="en-US" i="1" dirty="0"/>
              <a:t>The following process is how to represent a negative number:</a:t>
            </a:r>
          </a:p>
          <a:p>
            <a:pPr marL="868680" lvl="1" indent="-457200" algn="l" rtl="0">
              <a:buFont typeface="+mj-lt"/>
              <a:buAutoNum type="arabicPeriod"/>
            </a:pPr>
            <a:r>
              <a:rPr lang="en-US" dirty="0"/>
              <a:t>Convert the number to binary </a:t>
            </a:r>
            <a:r>
              <a:rPr lang="en-US" sz="1900" dirty="0"/>
              <a:t>(</a:t>
            </a:r>
            <a:r>
              <a:rPr lang="en-US" sz="1900" i="1" dirty="0"/>
              <a:t>don't use a sign bit, and pretend it is a positive number</a:t>
            </a:r>
            <a:r>
              <a:rPr lang="en-US" sz="1900" dirty="0"/>
              <a:t>).</a:t>
            </a:r>
          </a:p>
          <a:p>
            <a:pPr marL="868680" lvl="1" indent="-457200" algn="l" rtl="0">
              <a:buFont typeface="+mj-lt"/>
              <a:buAutoNum type="arabicPeriod"/>
            </a:pPr>
            <a:r>
              <a:rPr lang="en-US" dirty="0"/>
              <a:t>Invert all the digits </a:t>
            </a:r>
            <a:r>
              <a:rPr lang="en-US" sz="1900" dirty="0"/>
              <a:t>(i.e. change 0's to 1's and 1's to 0's).</a:t>
            </a:r>
          </a:p>
          <a:p>
            <a:pPr marL="868680" lvl="1" indent="-457200" algn="l" rtl="0">
              <a:buFont typeface="+mj-lt"/>
              <a:buAutoNum type="arabicPeriod"/>
            </a:pPr>
            <a:r>
              <a:rPr lang="en-US" dirty="0"/>
              <a:t>Add 1 to the result.</a:t>
            </a:r>
          </a:p>
          <a:p>
            <a:pPr marL="868680" lvl="1" indent="-457200" algn="l" rtl="0">
              <a:buFont typeface="Wingdings" panose="05000000000000000000" pitchFamily="2" charset="2"/>
              <a:buChar char="Ø"/>
            </a:pPr>
            <a:endParaRPr lang="en-US" dirty="0"/>
          </a:p>
        </p:txBody>
      </p:sp>
      <p:sp>
        <p:nvSpPr>
          <p:cNvPr id="4" name="مربع نص 3"/>
          <p:cNvSpPr txBox="1"/>
          <p:nvPr/>
        </p:nvSpPr>
        <p:spPr>
          <a:xfrm>
            <a:off x="1403648" y="4221088"/>
            <a:ext cx="6696744" cy="1432500"/>
          </a:xfrm>
          <a:prstGeom prst="snip2DiagRect">
            <a:avLst/>
          </a:prstGeom>
          <a:solidFill>
            <a:schemeClr val="accent4">
              <a:lumMod val="20000"/>
              <a:lumOff val="80000"/>
            </a:schemeClr>
          </a:solidFill>
          <a:ln>
            <a:solidFill>
              <a:schemeClr val="accent4">
                <a:lumMod val="60000"/>
                <a:lumOff val="40000"/>
              </a:schemeClr>
            </a:solidFill>
          </a:ln>
        </p:spPr>
        <p:txBody>
          <a:bodyPr wrap="square" rtlCol="1">
            <a:spAutoFit/>
          </a:bodyPr>
          <a:lstStyle/>
          <a:p>
            <a:pPr algn="l" rtl="0"/>
            <a:r>
              <a:rPr lang="en-US" b="1">
                <a:solidFill>
                  <a:schemeClr val="accent4">
                    <a:lumMod val="50000"/>
                  </a:schemeClr>
                </a:solidFill>
              </a:rPr>
              <a:t>-118</a:t>
            </a:r>
          </a:p>
          <a:p>
            <a:pPr marL="625475" lvl="1" indent="-350838" algn="l" rtl="0">
              <a:buFont typeface="Arial" panose="020B0604020202020204" pitchFamily="34" charset="0"/>
              <a:buChar char="•"/>
            </a:pPr>
            <a:r>
              <a:rPr lang="en-US"/>
              <a:t>The binary number for 118 is 01110110</a:t>
            </a:r>
          </a:p>
          <a:p>
            <a:pPr marL="625475" lvl="1" indent="-350838" algn="l" rtl="0">
              <a:buFont typeface="Arial" panose="020B0604020202020204" pitchFamily="34" charset="0"/>
              <a:buChar char="•"/>
            </a:pPr>
            <a:r>
              <a:rPr lang="en-US"/>
              <a:t>01110110 with the digits inverted is 10001001</a:t>
            </a:r>
          </a:p>
          <a:p>
            <a:pPr marL="625475" lvl="1" indent="-350838" algn="l" rtl="0">
              <a:buFont typeface="Arial" panose="020B0604020202020204" pitchFamily="34" charset="0"/>
              <a:buChar char="•"/>
            </a:pPr>
            <a:r>
              <a:rPr lang="en-US"/>
              <a:t>10001001 + 1 is 10001010</a:t>
            </a:r>
          </a:p>
        </p:txBody>
      </p:sp>
      <p:sp>
        <p:nvSpPr>
          <p:cNvPr id="5" name="مستطيل 4"/>
          <p:cNvSpPr/>
          <p:nvPr/>
        </p:nvSpPr>
        <p:spPr>
          <a:xfrm>
            <a:off x="1115616" y="5877272"/>
            <a:ext cx="7056784" cy="584775"/>
          </a:xfrm>
          <a:prstGeom prst="rect">
            <a:avLst/>
          </a:prstGeom>
        </p:spPr>
        <p:txBody>
          <a:bodyPr wrap="square">
            <a:spAutoFit/>
          </a:bodyPr>
          <a:lstStyle/>
          <a:p>
            <a:pPr marL="0" lvl="1" algn="just" rtl="0"/>
            <a:r>
              <a:rPr lang="en-US" altLang="en-US" sz="1600" i="1" dirty="0">
                <a:solidFill>
                  <a:schemeClr val="tx2"/>
                </a:solidFill>
              </a:rPr>
              <a:t>An alternative way to take the two’s complement is to copy bits from the right until a 1 is copied; then, flip the rest of the bits. e.g. </a:t>
            </a:r>
            <a:r>
              <a:rPr lang="en-US" sz="1600" dirty="0">
                <a:solidFill>
                  <a:srgbClr val="00B0F0"/>
                </a:solidFill>
              </a:rPr>
              <a:t>011101</a:t>
            </a:r>
            <a:r>
              <a:rPr lang="en-US" sz="1600" b="1" dirty="0">
                <a:solidFill>
                  <a:schemeClr val="accent3"/>
                </a:solidFill>
              </a:rPr>
              <a:t>10</a:t>
            </a:r>
            <a:r>
              <a:rPr lang="en-US" sz="1600" i="1" dirty="0">
                <a:solidFill>
                  <a:schemeClr val="tx2"/>
                </a:solidFill>
              </a:rPr>
              <a:t> –&gt; </a:t>
            </a:r>
            <a:r>
              <a:rPr lang="en-US" sz="1600" dirty="0">
                <a:solidFill>
                  <a:srgbClr val="00B0F0"/>
                </a:solidFill>
              </a:rPr>
              <a:t>100010</a:t>
            </a:r>
            <a:r>
              <a:rPr lang="en-US" sz="1600" b="1" dirty="0">
                <a:solidFill>
                  <a:schemeClr val="accent3"/>
                </a:solidFill>
              </a:rPr>
              <a:t>10</a:t>
            </a:r>
            <a:endParaRPr lang="en-US" sz="2000" b="1" dirty="0">
              <a:solidFill>
                <a:schemeClr val="accent3"/>
              </a:solidFill>
            </a:endParaRPr>
          </a:p>
        </p:txBody>
      </p:sp>
      <p:sp>
        <p:nvSpPr>
          <p:cNvPr id="6" name="Slide Number Placeholder 5"/>
          <p:cNvSpPr>
            <a:spLocks noGrp="1"/>
          </p:cNvSpPr>
          <p:nvPr>
            <p:ph type="sldNum" sz="quarter" idx="12"/>
          </p:nvPr>
        </p:nvSpPr>
        <p:spPr/>
        <p:txBody>
          <a:bodyPr/>
          <a:lstStyle/>
          <a:p>
            <a:fld id="{8C6C18CD-5869-4000-9223-95330CB63745}" type="slidenum">
              <a:rPr lang="ar-SA" smtClean="0"/>
              <a:pPr/>
              <a:t>20</a:t>
            </a:fld>
            <a:endParaRPr lang="ar-SA"/>
          </a:p>
        </p:txBody>
      </p:sp>
    </p:spTree>
    <p:extLst>
      <p:ext uri="{BB962C8B-B14F-4D97-AF65-F5344CB8AC3E}">
        <p14:creationId xmlns:p14="http://schemas.microsoft.com/office/powerpoint/2010/main" val="9859046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Numbers</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just" rtl="0"/>
            <a:r>
              <a:rPr lang="en-US">
                <a:solidFill>
                  <a:schemeClr val="accent3"/>
                </a:solidFill>
              </a:rPr>
              <a:t> Two's Complement</a:t>
            </a:r>
          </a:p>
          <a:p>
            <a:pPr marL="411480" lvl="1" indent="0" algn="l" rtl="0">
              <a:buNone/>
            </a:pPr>
            <a:r>
              <a:rPr lang="en-US" sz="2000" i="1"/>
              <a:t>Converting a Two's Complement number back to decimal</a:t>
            </a:r>
            <a:endParaRPr lang="en-US" i="1"/>
          </a:p>
          <a:p>
            <a:pPr marL="868680" lvl="1" indent="-457200" algn="l" rtl="0">
              <a:buFont typeface="Wingdings" panose="05000000000000000000" pitchFamily="2" charset="2"/>
              <a:buChar char="Ø"/>
            </a:pPr>
            <a:r>
              <a:rPr lang="en-US" sz="2000"/>
              <a:t>if the number starts with a 1, use the following process to convert the number back to a negative decimal number:</a:t>
            </a:r>
          </a:p>
          <a:p>
            <a:pPr marL="1158875" lvl="2" indent="-320675" algn="l" rtl="0">
              <a:buFont typeface="+mj-lt"/>
              <a:buAutoNum type="arabicPeriod"/>
            </a:pPr>
            <a:r>
              <a:rPr lang="en-US"/>
              <a:t>Subtract 1 from the number</a:t>
            </a:r>
          </a:p>
          <a:p>
            <a:pPr marL="1158875" lvl="2" indent="-320675" algn="l" rtl="0">
              <a:buFont typeface="+mj-lt"/>
              <a:buAutoNum type="arabicPeriod"/>
            </a:pPr>
            <a:r>
              <a:rPr lang="en-US"/>
              <a:t>Invert all the digits</a:t>
            </a:r>
          </a:p>
          <a:p>
            <a:pPr marL="1158875" lvl="2" indent="-320675" algn="l" rtl="0">
              <a:buFont typeface="+mj-lt"/>
              <a:buAutoNum type="arabicPeriod"/>
            </a:pPr>
            <a:r>
              <a:rPr lang="en-US"/>
              <a:t>Convert the resulting binary number to decimal</a:t>
            </a:r>
          </a:p>
          <a:p>
            <a:pPr marL="1158875" lvl="2" indent="-320675" algn="l" rtl="0">
              <a:buFont typeface="+mj-lt"/>
              <a:buAutoNum type="arabicPeriod"/>
            </a:pPr>
            <a:r>
              <a:rPr lang="en-US"/>
              <a:t>Add a minus sign in front of it</a:t>
            </a:r>
          </a:p>
          <a:p>
            <a:pPr marL="868680" lvl="1" indent="-457200" algn="l" rtl="0">
              <a:buFont typeface="Wingdings" panose="05000000000000000000" pitchFamily="2" charset="2"/>
              <a:buChar char="Ø"/>
            </a:pPr>
            <a:endParaRPr lang="en-US" sz="2000"/>
          </a:p>
        </p:txBody>
      </p:sp>
      <p:sp>
        <p:nvSpPr>
          <p:cNvPr id="4" name="مربع نص 3"/>
          <p:cNvSpPr txBox="1"/>
          <p:nvPr/>
        </p:nvSpPr>
        <p:spPr>
          <a:xfrm>
            <a:off x="1403648" y="4653136"/>
            <a:ext cx="6696744" cy="1671251"/>
          </a:xfrm>
          <a:prstGeom prst="snip2DiagRect">
            <a:avLst/>
          </a:prstGeom>
          <a:solidFill>
            <a:schemeClr val="accent4">
              <a:lumMod val="20000"/>
              <a:lumOff val="80000"/>
            </a:schemeClr>
          </a:solidFill>
          <a:ln>
            <a:solidFill>
              <a:schemeClr val="accent4">
                <a:lumMod val="60000"/>
                <a:lumOff val="40000"/>
              </a:schemeClr>
            </a:solidFill>
          </a:ln>
        </p:spPr>
        <p:txBody>
          <a:bodyPr wrap="square" rtlCol="1">
            <a:spAutoFit/>
          </a:bodyPr>
          <a:lstStyle/>
          <a:p>
            <a:pPr marL="0" lvl="1" algn="l" rtl="0"/>
            <a:r>
              <a:rPr lang="en-US" sz="1700" b="1">
                <a:solidFill>
                  <a:schemeClr val="accent4">
                    <a:lumMod val="75000"/>
                  </a:schemeClr>
                </a:solidFill>
              </a:rPr>
              <a:t>11100010</a:t>
            </a:r>
          </a:p>
          <a:p>
            <a:pPr marL="625475" lvl="1" indent="-260350" algn="l" rtl="0">
              <a:buFont typeface="Arial" panose="020B0604020202020204" pitchFamily="34" charset="0"/>
              <a:buChar char="•"/>
            </a:pPr>
            <a:r>
              <a:rPr lang="en-US" sz="1700"/>
              <a:t>Subtract 1 from 11100010, giving 11100001.</a:t>
            </a:r>
          </a:p>
          <a:p>
            <a:pPr marL="625475" lvl="1" indent="-260350" algn="l" rtl="0">
              <a:buFont typeface="Arial" panose="020B0604020202020204" pitchFamily="34" charset="0"/>
              <a:buChar char="•"/>
            </a:pPr>
            <a:r>
              <a:rPr lang="en-US" sz="1700"/>
              <a:t>Invert all the digits, giving 00011110.</a:t>
            </a:r>
          </a:p>
          <a:p>
            <a:pPr marL="625475" lvl="1" indent="-260350" algn="l" rtl="0">
              <a:buFont typeface="Arial" panose="020B0604020202020204" pitchFamily="34" charset="0"/>
              <a:buChar char="•"/>
            </a:pPr>
            <a:r>
              <a:rPr lang="en-US" sz="1700"/>
              <a:t>Convert 00011110 to a binary number, giving 30.</a:t>
            </a:r>
          </a:p>
          <a:p>
            <a:pPr marL="625475" lvl="1" indent="-260350" algn="l" rtl="0">
              <a:buFont typeface="Arial" panose="020B0604020202020204" pitchFamily="34" charset="0"/>
              <a:buChar char="•"/>
            </a:pPr>
            <a:r>
              <a:rPr lang="en-US" sz="1700"/>
              <a:t>Add a negative sign, giving -30.</a:t>
            </a:r>
          </a:p>
        </p:txBody>
      </p:sp>
      <p:sp>
        <p:nvSpPr>
          <p:cNvPr id="5" name="Slide Number Placeholder 4"/>
          <p:cNvSpPr>
            <a:spLocks noGrp="1"/>
          </p:cNvSpPr>
          <p:nvPr>
            <p:ph type="sldNum" sz="quarter" idx="12"/>
          </p:nvPr>
        </p:nvSpPr>
        <p:spPr/>
        <p:txBody>
          <a:bodyPr/>
          <a:lstStyle/>
          <a:p>
            <a:fld id="{8C6C18CD-5869-4000-9223-95330CB63745}" type="slidenum">
              <a:rPr lang="ar-SA" smtClean="0"/>
              <a:pPr/>
              <a:t>21</a:t>
            </a:fld>
            <a:endParaRPr lang="ar-SA"/>
          </a:p>
        </p:txBody>
      </p:sp>
    </p:spTree>
    <p:extLst>
      <p:ext uri="{BB962C8B-B14F-4D97-AF65-F5344CB8AC3E}">
        <p14:creationId xmlns:p14="http://schemas.microsoft.com/office/powerpoint/2010/main" val="38769798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dirty="0"/>
              <a:t>Representing Numbers</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just" rtl="0"/>
            <a:r>
              <a:rPr lang="en-US" dirty="0">
                <a:solidFill>
                  <a:schemeClr val="accent3"/>
                </a:solidFill>
              </a:rPr>
              <a:t> Representing Reals </a:t>
            </a:r>
          </a:p>
          <a:p>
            <a:pPr marL="411480" lvl="1" indent="0" algn="just" rtl="0">
              <a:buNone/>
            </a:pPr>
            <a:r>
              <a:rPr lang="en-US" altLang="en-US" sz="2000" dirty="0"/>
              <a:t>A real is a number with an integral part and a fractional part. For example, 23.7 is a real number—the integral part is 23 and the fractional part is 7/10. Although a </a:t>
            </a:r>
            <a:r>
              <a:rPr lang="en-US" altLang="en-US" sz="2000" i="1" dirty="0">
                <a:solidFill>
                  <a:schemeClr val="accent3"/>
                </a:solidFill>
              </a:rPr>
              <a:t>fixed-point representation</a:t>
            </a:r>
            <a:r>
              <a:rPr lang="en-US" altLang="en-US" sz="2000" dirty="0"/>
              <a:t> can be used to represent a real number, the result </a:t>
            </a:r>
            <a:r>
              <a:rPr lang="en-US" altLang="en-US" sz="2000" i="1" dirty="0">
                <a:solidFill>
                  <a:schemeClr val="accent3"/>
                </a:solidFill>
              </a:rPr>
              <a:t>may not be accurate </a:t>
            </a:r>
            <a:r>
              <a:rPr lang="en-US" altLang="en-US" sz="2000" dirty="0"/>
              <a:t>or it may not have the required precision.</a:t>
            </a:r>
          </a:p>
          <a:p>
            <a:pPr marL="411480" lvl="1" indent="0" algn="just" rtl="0">
              <a:buNone/>
            </a:pPr>
            <a:endParaRPr lang="en-US" altLang="en-US" sz="2000" dirty="0"/>
          </a:p>
          <a:p>
            <a:pPr marL="411480" lvl="1" indent="0" algn="just" rtl="0">
              <a:buNone/>
            </a:pPr>
            <a:endParaRPr lang="en-US" altLang="en-US" sz="3600" dirty="0"/>
          </a:p>
          <a:p>
            <a:pPr marL="754380" lvl="1" indent="-342900" algn="just" rtl="0">
              <a:buFont typeface="Wingdings" panose="05000000000000000000" pitchFamily="2" charset="2"/>
              <a:buChar char="Ø"/>
            </a:pPr>
            <a:r>
              <a:rPr lang="en-US" altLang="en-US" sz="2000" dirty="0"/>
              <a:t>If the memory is divided into 2 parts (fixed division) 24 and 8 bits, consider the following scenarios:</a:t>
            </a:r>
          </a:p>
          <a:p>
            <a:pPr lvl="2" algn="just" rtl="0">
              <a:buFont typeface="Wingdings" panose="05000000000000000000" pitchFamily="2" charset="2"/>
              <a:buChar char="v"/>
            </a:pPr>
            <a:r>
              <a:rPr lang="en-US" altLang="en-US" sz="1800" dirty="0"/>
              <a:t>What about if the integral part exceed 24 digits?</a:t>
            </a:r>
          </a:p>
          <a:p>
            <a:pPr lvl="2" algn="just" rtl="0">
              <a:buFont typeface="Wingdings" panose="05000000000000000000" pitchFamily="2" charset="2"/>
              <a:buChar char="v"/>
            </a:pPr>
            <a:r>
              <a:rPr lang="en-US" altLang="en-US" sz="1800" dirty="0"/>
              <a:t>What about if the fractional part exceed 8 digits?</a:t>
            </a:r>
          </a:p>
          <a:p>
            <a:pPr marL="411480" lvl="1" indent="0" algn="just" rtl="0">
              <a:buNone/>
            </a:pPr>
            <a:r>
              <a:rPr lang="en-US" altLang="en-US" sz="2000" dirty="0"/>
              <a:t> </a:t>
            </a:r>
            <a:endParaRPr lang="en-US" sz="2000" dirty="0"/>
          </a:p>
        </p:txBody>
      </p:sp>
      <p:pic>
        <p:nvPicPr>
          <p:cNvPr id="1026" name="Picture 2" descr="http://www.toves.org/books/float/fmt_fixed3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39953" y="3747738"/>
            <a:ext cx="3816424" cy="689373"/>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8C6C18CD-5869-4000-9223-95330CB63745}" type="slidenum">
              <a:rPr lang="ar-SA" smtClean="0"/>
              <a:pPr/>
              <a:t>22</a:t>
            </a:fld>
            <a:endParaRPr lang="ar-SA"/>
          </a:p>
        </p:txBody>
      </p:sp>
    </p:spTree>
    <p:extLst>
      <p:ext uri="{BB962C8B-B14F-4D97-AF65-F5344CB8AC3E}">
        <p14:creationId xmlns:p14="http://schemas.microsoft.com/office/powerpoint/2010/main" val="6396592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Numbers</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just" rtl="0"/>
            <a:r>
              <a:rPr lang="en-US" altLang="en-US" dirty="0">
                <a:solidFill>
                  <a:schemeClr val="accent3"/>
                </a:solidFill>
              </a:rPr>
              <a:t>Floating-point representation </a:t>
            </a:r>
            <a:r>
              <a:rPr lang="en-US" altLang="en-US" sz="1400" dirty="0">
                <a:solidFill>
                  <a:schemeClr val="accent3"/>
                </a:solidFill>
              </a:rPr>
              <a:t>(</a:t>
            </a:r>
            <a:r>
              <a:rPr lang="en-US" sz="1400" dirty="0">
                <a:solidFill>
                  <a:schemeClr val="accent3"/>
                </a:solidFill>
              </a:rPr>
              <a:t>Representing Reals )</a:t>
            </a:r>
            <a:endParaRPr lang="en-US" altLang="en-US" dirty="0">
              <a:solidFill>
                <a:schemeClr val="accent3"/>
              </a:solidFill>
            </a:endParaRPr>
          </a:p>
          <a:p>
            <a:pPr marL="365760" lvl="1" indent="0" algn="just" rtl="0">
              <a:buNone/>
            </a:pPr>
            <a:r>
              <a:rPr lang="en-US" altLang="en-US" dirty="0"/>
              <a:t>In practice to maintain accuracy or precision, computers use </a:t>
            </a:r>
            <a:r>
              <a:rPr lang="en-US" altLang="en-US" i="1" dirty="0">
                <a:solidFill>
                  <a:schemeClr val="accent3"/>
                </a:solidFill>
              </a:rPr>
              <a:t>floating-point representation</a:t>
            </a:r>
            <a:r>
              <a:rPr lang="en-US" altLang="en-US" dirty="0"/>
              <a:t>  to store real numbers.</a:t>
            </a:r>
          </a:p>
          <a:p>
            <a:pPr algn="just" rtl="0"/>
            <a:endParaRPr lang="en-US" dirty="0">
              <a:solidFill>
                <a:schemeClr val="accent3"/>
              </a:solidFill>
            </a:endParaRPr>
          </a:p>
        </p:txBody>
      </p:sp>
      <p:grpSp>
        <p:nvGrpSpPr>
          <p:cNvPr id="7" name="مجموعة 6"/>
          <p:cNvGrpSpPr/>
          <p:nvPr/>
        </p:nvGrpSpPr>
        <p:grpSpPr>
          <a:xfrm>
            <a:off x="1552142" y="3293576"/>
            <a:ext cx="6116202" cy="3011552"/>
            <a:chOff x="2069554" y="3369776"/>
            <a:chExt cx="5238750" cy="2579504"/>
          </a:xfrm>
        </p:grpSpPr>
        <p:grpSp>
          <p:nvGrpSpPr>
            <p:cNvPr id="6" name="مجموعة 5"/>
            <p:cNvGrpSpPr/>
            <p:nvPr/>
          </p:nvGrpSpPr>
          <p:grpSpPr>
            <a:xfrm>
              <a:off x="2069554" y="3369776"/>
              <a:ext cx="5238750" cy="2579504"/>
              <a:chOff x="2069554" y="3369776"/>
              <a:chExt cx="5238750" cy="2579504"/>
            </a:xfrm>
          </p:grpSpPr>
          <p:pic>
            <p:nvPicPr>
              <p:cNvPr id="11268" name="Picture 4" descr="نتيجة بحث الصور عن ‪ieee floating point format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 b="17552"/>
              <a:stretch/>
            </p:blipFill>
            <p:spPr bwMode="auto">
              <a:xfrm>
                <a:off x="2069554" y="3420576"/>
                <a:ext cx="5238750" cy="2528704"/>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4" name="مربع نص 3"/>
              <p:cNvSpPr txBox="1"/>
              <p:nvPr/>
            </p:nvSpPr>
            <p:spPr>
              <a:xfrm>
                <a:off x="5622281" y="3369776"/>
                <a:ext cx="1199366" cy="307777"/>
              </a:xfrm>
              <a:prstGeom prst="rect">
                <a:avLst/>
              </a:prstGeom>
              <a:noFill/>
            </p:spPr>
            <p:txBody>
              <a:bodyPr wrap="none" rtlCol="1">
                <a:spAutoFit/>
              </a:bodyPr>
              <a:lstStyle/>
              <a:p>
                <a:pPr algn="l" rtl="0"/>
                <a:r>
                  <a:rPr lang="en-US" sz="1400">
                    <a:solidFill>
                      <a:schemeClr val="tx1">
                        <a:lumMod val="75000"/>
                        <a:lumOff val="25000"/>
                      </a:schemeClr>
                    </a:solidFill>
                    <a:latin typeface="Arial" panose="020B0604020202020204" pitchFamily="34" charset="0"/>
                    <a:cs typeface="Arial" panose="020B0604020202020204" pitchFamily="34" charset="0"/>
                  </a:rPr>
                  <a:t>   /Mantissa</a:t>
                </a:r>
                <a:r>
                  <a:rPr lang="ar-SA" sz="1400">
                    <a:solidFill>
                      <a:schemeClr val="tx1">
                        <a:lumMod val="75000"/>
                        <a:lumOff val="25000"/>
                      </a:schemeClr>
                    </a:solidFill>
                    <a:latin typeface="Arial" panose="020B0604020202020204" pitchFamily="34" charset="0"/>
                    <a:cs typeface="Arial" panose="020B0604020202020204" pitchFamily="34" charset="0"/>
                  </a:rPr>
                  <a:t>  </a:t>
                </a:r>
              </a:p>
            </p:txBody>
          </p:sp>
          <p:sp>
            <p:nvSpPr>
              <p:cNvPr id="9" name="مربع نص 8"/>
              <p:cNvSpPr txBox="1"/>
              <p:nvPr/>
            </p:nvSpPr>
            <p:spPr>
              <a:xfrm>
                <a:off x="3419872" y="4881860"/>
                <a:ext cx="752130" cy="307777"/>
              </a:xfrm>
              <a:prstGeom prst="rect">
                <a:avLst/>
              </a:prstGeom>
              <a:noFill/>
            </p:spPr>
            <p:txBody>
              <a:bodyPr wrap="none" rtlCol="1">
                <a:spAutoFit/>
              </a:bodyPr>
              <a:lstStyle/>
              <a:p>
                <a:r>
                  <a:rPr lang="en-US" sz="1400">
                    <a:solidFill>
                      <a:schemeClr val="tx1">
                        <a:lumMod val="75000"/>
                        <a:lumOff val="25000"/>
                      </a:schemeClr>
                    </a:solidFill>
                    <a:latin typeface="Arial" panose="020B0604020202020204" pitchFamily="34" charset="0"/>
                    <a:cs typeface="Arial" panose="020B0604020202020204" pitchFamily="34" charset="0"/>
                  </a:rPr>
                  <a:t>/Shifter</a:t>
                </a:r>
                <a:endParaRPr lang="ar-SA" sz="1400">
                  <a:solidFill>
                    <a:schemeClr val="tx1">
                      <a:lumMod val="75000"/>
                      <a:lumOff val="25000"/>
                    </a:schemeClr>
                  </a:solidFill>
                  <a:latin typeface="Arial" panose="020B0604020202020204" pitchFamily="34" charset="0"/>
                  <a:cs typeface="Arial" panose="020B0604020202020204" pitchFamily="34" charset="0"/>
                </a:endParaRPr>
              </a:p>
            </p:txBody>
          </p:sp>
        </p:grpSp>
        <p:sp>
          <p:nvSpPr>
            <p:cNvPr id="11" name="مربع نص 10"/>
            <p:cNvSpPr txBox="1"/>
            <p:nvPr/>
          </p:nvSpPr>
          <p:spPr>
            <a:xfrm>
              <a:off x="2483768" y="3369776"/>
              <a:ext cx="593432" cy="307777"/>
            </a:xfrm>
            <a:prstGeom prst="rect">
              <a:avLst/>
            </a:prstGeom>
            <a:noFill/>
          </p:spPr>
          <p:txBody>
            <a:bodyPr wrap="none" rtlCol="1">
              <a:spAutoFit/>
            </a:bodyPr>
            <a:lstStyle/>
            <a:p>
              <a:r>
                <a:rPr lang="en-US" sz="1400">
                  <a:solidFill>
                    <a:schemeClr val="tx1">
                      <a:lumMod val="75000"/>
                      <a:lumOff val="25000"/>
                    </a:schemeClr>
                  </a:solidFill>
                  <a:latin typeface="Arial" panose="020B0604020202020204" pitchFamily="34" charset="0"/>
                  <a:cs typeface="Arial" panose="020B0604020202020204" pitchFamily="34" charset="0"/>
                </a:rPr>
                <a:t>/Sign</a:t>
              </a:r>
              <a:endParaRPr lang="ar-SA" sz="1400">
                <a:solidFill>
                  <a:schemeClr val="tx1">
                    <a:lumMod val="75000"/>
                    <a:lumOff val="25000"/>
                  </a:schemeClr>
                </a:solidFill>
                <a:latin typeface="Arial" panose="020B0604020202020204" pitchFamily="34" charset="0"/>
                <a:cs typeface="Arial" panose="020B0604020202020204" pitchFamily="34" charset="0"/>
              </a:endParaRPr>
            </a:p>
          </p:txBody>
        </p:sp>
      </p:grpSp>
      <p:sp>
        <p:nvSpPr>
          <p:cNvPr id="10" name="Slide Number Placeholder 9"/>
          <p:cNvSpPr>
            <a:spLocks noGrp="1"/>
          </p:cNvSpPr>
          <p:nvPr>
            <p:ph type="sldNum" sz="quarter" idx="12"/>
          </p:nvPr>
        </p:nvSpPr>
        <p:spPr/>
        <p:txBody>
          <a:bodyPr/>
          <a:lstStyle/>
          <a:p>
            <a:fld id="{8C6C18CD-5869-4000-9223-95330CB63745}" type="slidenum">
              <a:rPr lang="ar-SA" smtClean="0"/>
              <a:pPr/>
              <a:t>23</a:t>
            </a:fld>
            <a:endParaRPr lang="ar-SA"/>
          </a:p>
        </p:txBody>
      </p:sp>
    </p:spTree>
    <p:extLst>
      <p:ext uri="{BB962C8B-B14F-4D97-AF65-F5344CB8AC3E}">
        <p14:creationId xmlns:p14="http://schemas.microsoft.com/office/powerpoint/2010/main" val="40382725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Numbers</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just" rtl="0"/>
            <a:r>
              <a:rPr lang="en-US" altLang="en-US" dirty="0">
                <a:solidFill>
                  <a:schemeClr val="accent3"/>
                </a:solidFill>
              </a:rPr>
              <a:t>Floating-point representation </a:t>
            </a:r>
            <a:r>
              <a:rPr lang="en-US" altLang="en-US" sz="1400" dirty="0">
                <a:solidFill>
                  <a:schemeClr val="accent3"/>
                </a:solidFill>
              </a:rPr>
              <a:t>(</a:t>
            </a:r>
            <a:r>
              <a:rPr lang="en-US" sz="1400" dirty="0">
                <a:solidFill>
                  <a:schemeClr val="accent3"/>
                </a:solidFill>
              </a:rPr>
              <a:t>Representing Reals )</a:t>
            </a:r>
            <a:endParaRPr lang="en-US" altLang="en-US" dirty="0">
              <a:solidFill>
                <a:schemeClr val="accent3"/>
              </a:solidFill>
            </a:endParaRPr>
          </a:p>
          <a:p>
            <a:pPr marL="365760" lvl="1" indent="0" algn="just" rtl="0">
              <a:buNone/>
            </a:pPr>
            <a:r>
              <a:rPr lang="en-US" sz="2000" dirty="0"/>
              <a:t>Nearly all computers today follow the </a:t>
            </a:r>
            <a:r>
              <a:rPr lang="en-US" sz="2000" i="1" dirty="0">
                <a:solidFill>
                  <a:schemeClr val="accent3"/>
                </a:solidFill>
              </a:rPr>
              <a:t>IEEE 754 standard</a:t>
            </a:r>
            <a:r>
              <a:rPr lang="en-US" sz="2000" dirty="0"/>
              <a:t> for representing floating-point numbers.</a:t>
            </a:r>
          </a:p>
          <a:p>
            <a:pPr marL="365760" lvl="1" indent="0" algn="just" rtl="0">
              <a:buNone/>
            </a:pPr>
            <a:endParaRPr lang="en-US" sz="2000" dirty="0"/>
          </a:p>
          <a:p>
            <a:pPr marL="365760" lvl="1" indent="0" algn="just" rtl="0">
              <a:buNone/>
            </a:pPr>
            <a:endParaRPr lang="en-US" sz="2000" dirty="0"/>
          </a:p>
          <a:p>
            <a:pPr marL="365760" lvl="1" indent="0" algn="just" rtl="0">
              <a:buNone/>
            </a:pPr>
            <a:endParaRPr lang="en-US" sz="2000" dirty="0"/>
          </a:p>
          <a:p>
            <a:pPr marL="365760" lvl="1" indent="0" algn="just" rtl="0">
              <a:buNone/>
            </a:pPr>
            <a:endParaRPr lang="en-US" sz="2000" dirty="0"/>
          </a:p>
          <a:p>
            <a:pPr marL="365760" lvl="1" indent="0" algn="just" rtl="0">
              <a:buNone/>
            </a:pPr>
            <a:endParaRPr lang="en-US" sz="2000" dirty="0"/>
          </a:p>
          <a:p>
            <a:pPr marL="365760" lvl="1" indent="0" algn="just" rtl="0">
              <a:buNone/>
            </a:pPr>
            <a:endParaRPr lang="en-US" sz="2000" dirty="0"/>
          </a:p>
          <a:p>
            <a:pPr marL="365760" lvl="1" indent="0" algn="just" rtl="0">
              <a:buNone/>
            </a:pPr>
            <a:endParaRPr lang="en-US" sz="2000" dirty="0"/>
          </a:p>
          <a:p>
            <a:pPr marL="365760" lvl="1" indent="0" algn="just" rtl="0">
              <a:buNone/>
            </a:pPr>
            <a:endParaRPr lang="en-US" sz="2000" dirty="0"/>
          </a:p>
          <a:p>
            <a:pPr lvl="2" algn="just" rtl="0">
              <a:buFont typeface="Wingdings" panose="05000000000000000000" pitchFamily="2" charset="2"/>
              <a:buChar char="Ø"/>
            </a:pPr>
            <a:r>
              <a:rPr lang="en-US" sz="1800" dirty="0"/>
              <a:t>With 32-bit, Excess_127 (single precision) </a:t>
            </a:r>
          </a:p>
          <a:p>
            <a:pPr lvl="2" algn="just" rtl="0">
              <a:buFont typeface="Wingdings" panose="05000000000000000000" pitchFamily="2" charset="2"/>
              <a:buChar char="Ø"/>
            </a:pPr>
            <a:r>
              <a:rPr lang="en-US" sz="1800" dirty="0"/>
              <a:t>With 64-bit, Excess_1023 (double precision)  </a:t>
            </a:r>
          </a:p>
          <a:p>
            <a:pPr algn="just" rtl="0"/>
            <a:endParaRPr lang="en-US" dirty="0">
              <a:solidFill>
                <a:schemeClr val="accent3"/>
              </a:solidFill>
            </a:endParaRPr>
          </a:p>
        </p:txBody>
      </p:sp>
      <p:sp>
        <p:nvSpPr>
          <p:cNvPr id="5" name="Slide Number Placeholder 4"/>
          <p:cNvSpPr>
            <a:spLocks noGrp="1"/>
          </p:cNvSpPr>
          <p:nvPr>
            <p:ph type="sldNum" sz="quarter" idx="12"/>
          </p:nvPr>
        </p:nvSpPr>
        <p:spPr/>
        <p:txBody>
          <a:bodyPr/>
          <a:lstStyle/>
          <a:p>
            <a:fld id="{8C6C18CD-5869-4000-9223-95330CB63745}" type="slidenum">
              <a:rPr lang="ar-SA" smtClean="0"/>
              <a:pPr/>
              <a:t>24</a:t>
            </a:fld>
            <a:endParaRPr lang="ar-SA"/>
          </a:p>
        </p:txBody>
      </p:sp>
      <p:pic>
        <p:nvPicPr>
          <p:cNvPr id="1027"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7717" t="30000" r="39575" b="37291"/>
          <a:stretch/>
        </p:blipFill>
        <p:spPr bwMode="auto">
          <a:xfrm>
            <a:off x="1115616" y="2924944"/>
            <a:ext cx="7017343"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0684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Numbers</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a:bodyPr>
          <a:lstStyle/>
          <a:p>
            <a:pPr algn="just" rtl="0"/>
            <a:r>
              <a:rPr lang="en-US" altLang="en-US">
                <a:solidFill>
                  <a:schemeClr val="accent3"/>
                </a:solidFill>
              </a:rPr>
              <a:t>Floating-point representation </a:t>
            </a:r>
            <a:r>
              <a:rPr lang="en-US" altLang="en-US" sz="1400">
                <a:solidFill>
                  <a:schemeClr val="accent3"/>
                </a:solidFill>
              </a:rPr>
              <a:t>(</a:t>
            </a:r>
            <a:r>
              <a:rPr lang="en-US" sz="1400">
                <a:solidFill>
                  <a:schemeClr val="accent3"/>
                </a:solidFill>
              </a:rPr>
              <a:t>Representing Reals )</a:t>
            </a:r>
            <a:endParaRPr lang="en-US" altLang="en-US">
              <a:solidFill>
                <a:schemeClr val="accent3"/>
              </a:solidFill>
            </a:endParaRPr>
          </a:p>
          <a:p>
            <a:pPr marL="297180" lvl="1" indent="0" algn="just" rtl="0">
              <a:buNone/>
              <a:defRPr/>
            </a:pPr>
            <a:r>
              <a:rPr lang="en-US" u="sng"/>
              <a:t>IEEE 754 standard process</a:t>
            </a:r>
            <a:r>
              <a:rPr lang="en-US"/>
              <a:t>:</a:t>
            </a:r>
          </a:p>
          <a:p>
            <a:pPr marL="830580" lvl="1" indent="-533400" algn="just" rtl="0">
              <a:lnSpc>
                <a:spcPct val="130000"/>
              </a:lnSpc>
              <a:buFontTx/>
              <a:buAutoNum type="arabicPeriod"/>
              <a:defRPr/>
            </a:pPr>
            <a:r>
              <a:rPr lang="en-US"/>
              <a:t>Store the </a:t>
            </a:r>
            <a:r>
              <a:rPr lang="en-US">
                <a:solidFill>
                  <a:srgbClr val="DFDA00"/>
                </a:solidFill>
              </a:rPr>
              <a:t>sign</a:t>
            </a:r>
            <a:r>
              <a:rPr lang="en-US"/>
              <a:t> in S </a:t>
            </a:r>
            <a:r>
              <a:rPr lang="en-US" sz="1600"/>
              <a:t>(0 positive or 1 negative)</a:t>
            </a:r>
            <a:r>
              <a:rPr lang="en-US"/>
              <a:t>.</a:t>
            </a:r>
          </a:p>
          <a:p>
            <a:pPr marL="830580" lvl="1" indent="-533400" algn="just" rtl="0">
              <a:lnSpc>
                <a:spcPct val="130000"/>
              </a:lnSpc>
              <a:buFontTx/>
              <a:buAutoNum type="arabicPeriod"/>
              <a:defRPr/>
            </a:pPr>
            <a:r>
              <a:rPr lang="en-US"/>
              <a:t>Change the number to binary.</a:t>
            </a:r>
          </a:p>
          <a:p>
            <a:pPr marL="830580" lvl="1" indent="-533400" algn="just" rtl="0">
              <a:lnSpc>
                <a:spcPct val="130000"/>
              </a:lnSpc>
              <a:buFontTx/>
              <a:buAutoNum type="arabicPeriod"/>
              <a:defRPr/>
            </a:pPr>
            <a:r>
              <a:rPr lang="en-US"/>
              <a:t>Normalize </a:t>
            </a:r>
            <a:r>
              <a:rPr lang="en-US" sz="1600"/>
              <a:t>(scientific notation/ moving the point leaving only single number to the left).</a:t>
            </a:r>
            <a:endParaRPr lang="en-US" sz="2000"/>
          </a:p>
          <a:p>
            <a:pPr marL="830580" lvl="1" indent="-533400" algn="just" rtl="0">
              <a:lnSpc>
                <a:spcPct val="130000"/>
              </a:lnSpc>
              <a:buFontTx/>
              <a:buAutoNum type="arabicPeriod"/>
              <a:defRPr/>
            </a:pPr>
            <a:r>
              <a:rPr lang="en-US"/>
              <a:t>Find the values of E </a:t>
            </a:r>
            <a:r>
              <a:rPr lang="en-US" sz="1600"/>
              <a:t>(</a:t>
            </a:r>
            <a:r>
              <a:rPr lang="en-US" sz="1600">
                <a:solidFill>
                  <a:srgbClr val="9A57CD"/>
                </a:solidFill>
              </a:rPr>
              <a:t>Exponent</a:t>
            </a:r>
            <a:r>
              <a:rPr lang="en-US" sz="1600"/>
              <a:t>)</a:t>
            </a:r>
            <a:r>
              <a:rPr lang="en-US"/>
              <a:t> and M </a:t>
            </a:r>
            <a:r>
              <a:rPr lang="en-US" sz="1600"/>
              <a:t>(</a:t>
            </a:r>
            <a:r>
              <a:rPr lang="en-US" sz="1600">
                <a:solidFill>
                  <a:srgbClr val="3FCDFF"/>
                </a:solidFill>
              </a:rPr>
              <a:t>Mantissa</a:t>
            </a:r>
            <a:r>
              <a:rPr lang="en-US" sz="1600"/>
              <a:t>)</a:t>
            </a:r>
            <a:r>
              <a:rPr lang="en-US"/>
              <a:t>.</a:t>
            </a:r>
          </a:p>
          <a:p>
            <a:pPr marL="830580" lvl="1" indent="-533400" algn="just" rtl="0">
              <a:lnSpc>
                <a:spcPct val="130000"/>
              </a:lnSpc>
              <a:buFontTx/>
              <a:buAutoNum type="arabicPeriod"/>
              <a:defRPr/>
            </a:pPr>
            <a:r>
              <a:rPr lang="en-US"/>
              <a:t>Concatenate S, E, and M.</a:t>
            </a:r>
          </a:p>
          <a:p>
            <a:pPr marL="68580" indent="0" algn="just" rtl="0">
              <a:buNone/>
            </a:pPr>
            <a:endParaRPr lang="en-US">
              <a:solidFill>
                <a:schemeClr val="accent3"/>
              </a:solidFill>
            </a:endParaRPr>
          </a:p>
          <a:p>
            <a:pPr marL="68580" indent="0" algn="just" rtl="0">
              <a:buNone/>
            </a:pPr>
            <a:r>
              <a:rPr lang="en-US">
                <a:solidFill>
                  <a:schemeClr val="accent3"/>
                </a:solidFill>
              </a:rPr>
              <a:t>   Example </a:t>
            </a:r>
            <a:r>
              <a:rPr lang="en-US">
                <a:solidFill>
                  <a:schemeClr val="accent3"/>
                </a:solidFill>
                <a:sym typeface="Wingdings" panose="05000000000000000000" pitchFamily="2" charset="2"/>
              </a:rPr>
              <a:t></a:t>
            </a:r>
            <a:endParaRPr lang="en-US">
              <a:solidFill>
                <a:schemeClr val="accent3"/>
              </a:solidFill>
            </a:endParaRPr>
          </a:p>
        </p:txBody>
      </p:sp>
      <p:sp>
        <p:nvSpPr>
          <p:cNvPr id="4" name="Slide Number Placeholder 3"/>
          <p:cNvSpPr>
            <a:spLocks noGrp="1"/>
          </p:cNvSpPr>
          <p:nvPr>
            <p:ph type="sldNum" sz="quarter" idx="12"/>
          </p:nvPr>
        </p:nvSpPr>
        <p:spPr/>
        <p:txBody>
          <a:bodyPr/>
          <a:lstStyle/>
          <a:p>
            <a:fld id="{8C6C18CD-5869-4000-9223-95330CB63745}" type="slidenum">
              <a:rPr lang="ar-SA" smtClean="0"/>
              <a:pPr/>
              <a:t>25</a:t>
            </a:fld>
            <a:endParaRPr lang="ar-SA"/>
          </a:p>
        </p:txBody>
      </p:sp>
    </p:spTree>
    <p:extLst>
      <p:ext uri="{BB962C8B-B14F-4D97-AF65-F5344CB8AC3E}">
        <p14:creationId xmlns:p14="http://schemas.microsoft.com/office/powerpoint/2010/main" val="34904888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Numbers</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8064896" cy="4968552"/>
          </a:xfrm>
        </p:spPr>
        <p:txBody>
          <a:bodyPr>
            <a:normAutofit/>
          </a:bodyPr>
          <a:lstStyle/>
          <a:p>
            <a:pPr algn="just" rtl="0"/>
            <a:r>
              <a:rPr lang="en-US" altLang="en-US">
                <a:solidFill>
                  <a:schemeClr val="accent3"/>
                </a:solidFill>
              </a:rPr>
              <a:t>Floating-point representation </a:t>
            </a:r>
            <a:r>
              <a:rPr lang="en-US" altLang="en-US" sz="1400">
                <a:solidFill>
                  <a:schemeClr val="accent3"/>
                </a:solidFill>
              </a:rPr>
              <a:t>(</a:t>
            </a:r>
            <a:r>
              <a:rPr lang="en-US" sz="1400">
                <a:solidFill>
                  <a:schemeClr val="accent3"/>
                </a:solidFill>
              </a:rPr>
              <a:t>Representing Reals )</a:t>
            </a:r>
            <a:endParaRPr lang="en-US" altLang="en-US">
              <a:solidFill>
                <a:schemeClr val="accent3"/>
              </a:solidFill>
            </a:endParaRPr>
          </a:p>
          <a:p>
            <a:pPr marL="297180" lvl="1" indent="0" algn="just" rtl="0">
              <a:buNone/>
              <a:defRPr/>
            </a:pPr>
            <a:r>
              <a:rPr lang="en-US" u="sng"/>
              <a:t>IEEE standard process</a:t>
            </a:r>
            <a:r>
              <a:rPr lang="en-US"/>
              <a:t>:</a:t>
            </a:r>
          </a:p>
          <a:p>
            <a:pPr lvl="1" algn="l" rtl="0">
              <a:buFont typeface="Wingdings" panose="05000000000000000000" pitchFamily="2" charset="2"/>
              <a:buChar char="Ø"/>
              <a:defRPr/>
            </a:pPr>
            <a:r>
              <a:rPr lang="en-US">
                <a:solidFill>
                  <a:schemeClr val="accent3"/>
                </a:solidFill>
              </a:rPr>
              <a:t>E.g. </a:t>
            </a:r>
            <a:r>
              <a:rPr lang="en-US"/>
              <a:t>How 5.75 stored using Excess_127 representation?</a:t>
            </a:r>
          </a:p>
          <a:p>
            <a:pPr lvl="1" algn="l" rtl="0">
              <a:buFont typeface="Wingdings" panose="05000000000000000000" pitchFamily="2" charset="2"/>
              <a:buChar char="Ø"/>
              <a:defRPr/>
            </a:pPr>
            <a:endParaRPr lang="en-US" sz="700"/>
          </a:p>
          <a:p>
            <a:pPr lvl="2" indent="-342900" algn="just" rtl="0">
              <a:lnSpc>
                <a:spcPct val="120000"/>
              </a:lnSpc>
              <a:buFont typeface="+mj-lt"/>
              <a:buAutoNum type="arabicPeriod"/>
              <a:defRPr/>
            </a:pPr>
            <a:r>
              <a:rPr lang="en-US"/>
              <a:t>The sign is positive, so S = </a:t>
            </a:r>
            <a:r>
              <a:rPr lang="en-US" b="1">
                <a:solidFill>
                  <a:srgbClr val="DFDA00"/>
                </a:solidFill>
              </a:rPr>
              <a:t>0</a:t>
            </a:r>
          </a:p>
          <a:p>
            <a:pPr lvl="2" indent="-342900" algn="just" rtl="0">
              <a:lnSpc>
                <a:spcPct val="120000"/>
              </a:lnSpc>
              <a:buFont typeface="+mj-lt"/>
              <a:buAutoNum type="arabicPeriod"/>
              <a:defRPr/>
            </a:pPr>
            <a:r>
              <a:rPr lang="en-US"/>
              <a:t>Decimal to binary transformation: 5.75 = (101.11)</a:t>
            </a:r>
            <a:r>
              <a:rPr lang="en-US" baseline="-25000"/>
              <a:t>2</a:t>
            </a:r>
            <a:r>
              <a:rPr lang="en-US"/>
              <a:t>.</a:t>
            </a:r>
          </a:p>
          <a:p>
            <a:pPr lvl="2" indent="-342900" algn="just" rtl="0">
              <a:lnSpc>
                <a:spcPct val="120000"/>
              </a:lnSpc>
              <a:buFont typeface="+mj-lt"/>
              <a:buAutoNum type="arabicPeriod"/>
              <a:defRPr/>
            </a:pPr>
            <a:r>
              <a:rPr lang="en-US"/>
              <a:t>Normalization: (101</a:t>
            </a:r>
            <a:r>
              <a:rPr lang="en-US" b="1">
                <a:solidFill>
                  <a:schemeClr val="accent3"/>
                </a:solidFill>
              </a:rPr>
              <a:t>.</a:t>
            </a:r>
            <a:r>
              <a:rPr lang="en-US"/>
              <a:t>11)</a:t>
            </a:r>
            <a:r>
              <a:rPr lang="en-US" baseline="-25000"/>
              <a:t>2</a:t>
            </a:r>
            <a:r>
              <a:rPr lang="en-US"/>
              <a:t> = (</a:t>
            </a:r>
            <a:r>
              <a:rPr lang="en-US" b="1">
                <a:solidFill>
                  <a:schemeClr val="accent3"/>
                </a:solidFill>
              </a:rPr>
              <a:t>1.</a:t>
            </a:r>
            <a:r>
              <a:rPr lang="en-US" b="1">
                <a:solidFill>
                  <a:srgbClr val="00B0F0"/>
                </a:solidFill>
              </a:rPr>
              <a:t>0111</a:t>
            </a:r>
            <a:r>
              <a:rPr lang="en-US"/>
              <a:t>)</a:t>
            </a:r>
            <a:r>
              <a:rPr lang="en-US" baseline="-25000"/>
              <a:t>2</a:t>
            </a:r>
            <a:r>
              <a:rPr lang="en-US"/>
              <a:t> × 2</a:t>
            </a:r>
            <a:r>
              <a:rPr lang="en-US" b="1" baseline="30000">
                <a:solidFill>
                  <a:srgbClr val="9A57CD"/>
                </a:solidFill>
              </a:rPr>
              <a:t>2</a:t>
            </a:r>
            <a:r>
              <a:rPr lang="en-US"/>
              <a:t>.</a:t>
            </a:r>
          </a:p>
          <a:p>
            <a:pPr lvl="2" indent="-342900" algn="just" rtl="0">
              <a:lnSpc>
                <a:spcPct val="120000"/>
              </a:lnSpc>
              <a:buFont typeface="+mj-lt"/>
              <a:buAutoNum type="arabicPeriod"/>
              <a:defRPr/>
            </a:pPr>
            <a:r>
              <a:rPr lang="en-US"/>
              <a:t>E = </a:t>
            </a:r>
            <a:r>
              <a:rPr lang="en-US" b="1">
                <a:solidFill>
                  <a:srgbClr val="7030A0"/>
                </a:solidFill>
              </a:rPr>
              <a:t>2</a:t>
            </a:r>
            <a:r>
              <a:rPr lang="en-US"/>
              <a:t> + 127 </a:t>
            </a:r>
            <a:r>
              <a:rPr lang="en-US" sz="1400"/>
              <a:t>(excess_127 system)</a:t>
            </a:r>
            <a:r>
              <a:rPr lang="en-US" sz="1800"/>
              <a:t> </a:t>
            </a:r>
            <a:r>
              <a:rPr lang="en-US"/>
              <a:t>= 129 = (10000001)</a:t>
            </a:r>
            <a:r>
              <a:rPr lang="en-US" baseline="-25000"/>
              <a:t>2</a:t>
            </a:r>
            <a:r>
              <a:rPr lang="en-US"/>
              <a:t>, M = </a:t>
            </a:r>
            <a:r>
              <a:rPr lang="en-US" b="1">
                <a:solidFill>
                  <a:srgbClr val="00B0F0"/>
                </a:solidFill>
              </a:rPr>
              <a:t>0111</a:t>
            </a:r>
            <a:endParaRPr lang="en-US" b="1"/>
          </a:p>
          <a:p>
            <a:pPr lvl="2" indent="-342900" algn="just" rtl="0">
              <a:lnSpc>
                <a:spcPct val="120000"/>
              </a:lnSpc>
              <a:buFont typeface="+mj-lt"/>
              <a:buAutoNum type="arabicPeriod"/>
              <a:defRPr/>
            </a:pPr>
            <a:r>
              <a:rPr lang="en-US"/>
              <a:t>.</a:t>
            </a:r>
          </a:p>
          <a:p>
            <a:pPr algn="just" rtl="0"/>
            <a:endParaRPr lang="en-US">
              <a:solidFill>
                <a:schemeClr val="accent3"/>
              </a:solidFill>
            </a:endParaRPr>
          </a:p>
        </p:txBody>
      </p:sp>
      <p:graphicFrame>
        <p:nvGraphicFramePr>
          <p:cNvPr id="8" name="جدول 7"/>
          <p:cNvGraphicFramePr>
            <a:graphicFrameLocks noGrp="1"/>
          </p:cNvGraphicFramePr>
          <p:nvPr>
            <p:extLst>
              <p:ext uri="{D42A27DB-BD31-4B8C-83A1-F6EECF244321}">
                <p14:modId xmlns:p14="http://schemas.microsoft.com/office/powerpoint/2010/main" val="1106031588"/>
              </p:ext>
            </p:extLst>
          </p:nvPr>
        </p:nvGraphicFramePr>
        <p:xfrm>
          <a:off x="1619672" y="4797152"/>
          <a:ext cx="6664960" cy="370840"/>
        </p:xfrm>
        <a:graphic>
          <a:graphicData uri="http://schemas.openxmlformats.org/drawingml/2006/table">
            <a:tbl>
              <a:tblPr rtl="1" firstRow="1" bandRow="1">
                <a:tableStyleId>{2D5ABB26-0587-4C30-8999-92F81FD0307C}</a:tableStyleId>
              </a:tblPr>
              <a:tblGrid>
                <a:gridCol w="208280">
                  <a:extLst>
                    <a:ext uri="{9D8B030D-6E8A-4147-A177-3AD203B41FA5}">
                      <a16:colId xmlns:a16="http://schemas.microsoft.com/office/drawing/2014/main" val="20000"/>
                    </a:ext>
                  </a:extLst>
                </a:gridCol>
                <a:gridCol w="208280">
                  <a:extLst>
                    <a:ext uri="{9D8B030D-6E8A-4147-A177-3AD203B41FA5}">
                      <a16:colId xmlns:a16="http://schemas.microsoft.com/office/drawing/2014/main" val="20001"/>
                    </a:ext>
                  </a:extLst>
                </a:gridCol>
                <a:gridCol w="208280">
                  <a:extLst>
                    <a:ext uri="{9D8B030D-6E8A-4147-A177-3AD203B41FA5}">
                      <a16:colId xmlns:a16="http://schemas.microsoft.com/office/drawing/2014/main" val="20002"/>
                    </a:ext>
                  </a:extLst>
                </a:gridCol>
                <a:gridCol w="208280">
                  <a:extLst>
                    <a:ext uri="{9D8B030D-6E8A-4147-A177-3AD203B41FA5}">
                      <a16:colId xmlns:a16="http://schemas.microsoft.com/office/drawing/2014/main" val="20003"/>
                    </a:ext>
                  </a:extLst>
                </a:gridCol>
                <a:gridCol w="208280">
                  <a:extLst>
                    <a:ext uri="{9D8B030D-6E8A-4147-A177-3AD203B41FA5}">
                      <a16:colId xmlns:a16="http://schemas.microsoft.com/office/drawing/2014/main" val="20004"/>
                    </a:ext>
                  </a:extLst>
                </a:gridCol>
                <a:gridCol w="208280">
                  <a:extLst>
                    <a:ext uri="{9D8B030D-6E8A-4147-A177-3AD203B41FA5}">
                      <a16:colId xmlns:a16="http://schemas.microsoft.com/office/drawing/2014/main" val="20005"/>
                    </a:ext>
                  </a:extLst>
                </a:gridCol>
                <a:gridCol w="208280">
                  <a:extLst>
                    <a:ext uri="{9D8B030D-6E8A-4147-A177-3AD203B41FA5}">
                      <a16:colId xmlns:a16="http://schemas.microsoft.com/office/drawing/2014/main" val="20006"/>
                    </a:ext>
                  </a:extLst>
                </a:gridCol>
                <a:gridCol w="208280">
                  <a:extLst>
                    <a:ext uri="{9D8B030D-6E8A-4147-A177-3AD203B41FA5}">
                      <a16:colId xmlns:a16="http://schemas.microsoft.com/office/drawing/2014/main" val="20007"/>
                    </a:ext>
                  </a:extLst>
                </a:gridCol>
                <a:gridCol w="208280">
                  <a:extLst>
                    <a:ext uri="{9D8B030D-6E8A-4147-A177-3AD203B41FA5}">
                      <a16:colId xmlns:a16="http://schemas.microsoft.com/office/drawing/2014/main" val="20008"/>
                    </a:ext>
                  </a:extLst>
                </a:gridCol>
                <a:gridCol w="208280">
                  <a:extLst>
                    <a:ext uri="{9D8B030D-6E8A-4147-A177-3AD203B41FA5}">
                      <a16:colId xmlns:a16="http://schemas.microsoft.com/office/drawing/2014/main" val="20009"/>
                    </a:ext>
                  </a:extLst>
                </a:gridCol>
                <a:gridCol w="208280">
                  <a:extLst>
                    <a:ext uri="{9D8B030D-6E8A-4147-A177-3AD203B41FA5}">
                      <a16:colId xmlns:a16="http://schemas.microsoft.com/office/drawing/2014/main" val="20010"/>
                    </a:ext>
                  </a:extLst>
                </a:gridCol>
                <a:gridCol w="208280">
                  <a:extLst>
                    <a:ext uri="{9D8B030D-6E8A-4147-A177-3AD203B41FA5}">
                      <a16:colId xmlns:a16="http://schemas.microsoft.com/office/drawing/2014/main" val="20011"/>
                    </a:ext>
                  </a:extLst>
                </a:gridCol>
                <a:gridCol w="208280">
                  <a:extLst>
                    <a:ext uri="{9D8B030D-6E8A-4147-A177-3AD203B41FA5}">
                      <a16:colId xmlns:a16="http://schemas.microsoft.com/office/drawing/2014/main" val="20012"/>
                    </a:ext>
                  </a:extLst>
                </a:gridCol>
                <a:gridCol w="208280">
                  <a:extLst>
                    <a:ext uri="{9D8B030D-6E8A-4147-A177-3AD203B41FA5}">
                      <a16:colId xmlns:a16="http://schemas.microsoft.com/office/drawing/2014/main" val="20013"/>
                    </a:ext>
                  </a:extLst>
                </a:gridCol>
                <a:gridCol w="208280">
                  <a:extLst>
                    <a:ext uri="{9D8B030D-6E8A-4147-A177-3AD203B41FA5}">
                      <a16:colId xmlns:a16="http://schemas.microsoft.com/office/drawing/2014/main" val="20014"/>
                    </a:ext>
                  </a:extLst>
                </a:gridCol>
                <a:gridCol w="208280">
                  <a:extLst>
                    <a:ext uri="{9D8B030D-6E8A-4147-A177-3AD203B41FA5}">
                      <a16:colId xmlns:a16="http://schemas.microsoft.com/office/drawing/2014/main" val="20015"/>
                    </a:ext>
                  </a:extLst>
                </a:gridCol>
                <a:gridCol w="208280">
                  <a:extLst>
                    <a:ext uri="{9D8B030D-6E8A-4147-A177-3AD203B41FA5}">
                      <a16:colId xmlns:a16="http://schemas.microsoft.com/office/drawing/2014/main" val="20016"/>
                    </a:ext>
                  </a:extLst>
                </a:gridCol>
                <a:gridCol w="208280">
                  <a:extLst>
                    <a:ext uri="{9D8B030D-6E8A-4147-A177-3AD203B41FA5}">
                      <a16:colId xmlns:a16="http://schemas.microsoft.com/office/drawing/2014/main" val="20017"/>
                    </a:ext>
                  </a:extLst>
                </a:gridCol>
                <a:gridCol w="208280">
                  <a:extLst>
                    <a:ext uri="{9D8B030D-6E8A-4147-A177-3AD203B41FA5}">
                      <a16:colId xmlns:a16="http://schemas.microsoft.com/office/drawing/2014/main" val="20018"/>
                    </a:ext>
                  </a:extLst>
                </a:gridCol>
                <a:gridCol w="208280">
                  <a:extLst>
                    <a:ext uri="{9D8B030D-6E8A-4147-A177-3AD203B41FA5}">
                      <a16:colId xmlns:a16="http://schemas.microsoft.com/office/drawing/2014/main" val="20019"/>
                    </a:ext>
                  </a:extLst>
                </a:gridCol>
                <a:gridCol w="208280">
                  <a:extLst>
                    <a:ext uri="{9D8B030D-6E8A-4147-A177-3AD203B41FA5}">
                      <a16:colId xmlns:a16="http://schemas.microsoft.com/office/drawing/2014/main" val="20020"/>
                    </a:ext>
                  </a:extLst>
                </a:gridCol>
                <a:gridCol w="208280">
                  <a:extLst>
                    <a:ext uri="{9D8B030D-6E8A-4147-A177-3AD203B41FA5}">
                      <a16:colId xmlns:a16="http://schemas.microsoft.com/office/drawing/2014/main" val="20021"/>
                    </a:ext>
                  </a:extLst>
                </a:gridCol>
                <a:gridCol w="208280">
                  <a:extLst>
                    <a:ext uri="{9D8B030D-6E8A-4147-A177-3AD203B41FA5}">
                      <a16:colId xmlns:a16="http://schemas.microsoft.com/office/drawing/2014/main" val="20022"/>
                    </a:ext>
                  </a:extLst>
                </a:gridCol>
                <a:gridCol w="208280">
                  <a:extLst>
                    <a:ext uri="{9D8B030D-6E8A-4147-A177-3AD203B41FA5}">
                      <a16:colId xmlns:a16="http://schemas.microsoft.com/office/drawing/2014/main" val="20023"/>
                    </a:ext>
                  </a:extLst>
                </a:gridCol>
                <a:gridCol w="208280">
                  <a:extLst>
                    <a:ext uri="{9D8B030D-6E8A-4147-A177-3AD203B41FA5}">
                      <a16:colId xmlns:a16="http://schemas.microsoft.com/office/drawing/2014/main" val="20024"/>
                    </a:ext>
                  </a:extLst>
                </a:gridCol>
                <a:gridCol w="208280">
                  <a:extLst>
                    <a:ext uri="{9D8B030D-6E8A-4147-A177-3AD203B41FA5}">
                      <a16:colId xmlns:a16="http://schemas.microsoft.com/office/drawing/2014/main" val="20025"/>
                    </a:ext>
                  </a:extLst>
                </a:gridCol>
                <a:gridCol w="208280">
                  <a:extLst>
                    <a:ext uri="{9D8B030D-6E8A-4147-A177-3AD203B41FA5}">
                      <a16:colId xmlns:a16="http://schemas.microsoft.com/office/drawing/2014/main" val="20026"/>
                    </a:ext>
                  </a:extLst>
                </a:gridCol>
                <a:gridCol w="208280">
                  <a:extLst>
                    <a:ext uri="{9D8B030D-6E8A-4147-A177-3AD203B41FA5}">
                      <a16:colId xmlns:a16="http://schemas.microsoft.com/office/drawing/2014/main" val="20027"/>
                    </a:ext>
                  </a:extLst>
                </a:gridCol>
                <a:gridCol w="208280">
                  <a:extLst>
                    <a:ext uri="{9D8B030D-6E8A-4147-A177-3AD203B41FA5}">
                      <a16:colId xmlns:a16="http://schemas.microsoft.com/office/drawing/2014/main" val="20028"/>
                    </a:ext>
                  </a:extLst>
                </a:gridCol>
                <a:gridCol w="208280">
                  <a:extLst>
                    <a:ext uri="{9D8B030D-6E8A-4147-A177-3AD203B41FA5}">
                      <a16:colId xmlns:a16="http://schemas.microsoft.com/office/drawing/2014/main" val="20029"/>
                    </a:ext>
                  </a:extLst>
                </a:gridCol>
                <a:gridCol w="208280">
                  <a:extLst>
                    <a:ext uri="{9D8B030D-6E8A-4147-A177-3AD203B41FA5}">
                      <a16:colId xmlns:a16="http://schemas.microsoft.com/office/drawing/2014/main" val="20030"/>
                    </a:ext>
                  </a:extLst>
                </a:gridCol>
                <a:gridCol w="208280">
                  <a:extLst>
                    <a:ext uri="{9D8B030D-6E8A-4147-A177-3AD203B41FA5}">
                      <a16:colId xmlns:a16="http://schemas.microsoft.com/office/drawing/2014/main" val="20031"/>
                    </a:ext>
                  </a:extLst>
                </a:gridCol>
              </a:tblGrid>
              <a:tr h="370840">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algn="ctr" rtl="1"/>
                      <a:r>
                        <a:rPr lang="en-US" sz="1600" b="0"/>
                        <a:t>1</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0"/>
                        <a:t>1</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0"/>
                        <a:t>1</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0"/>
                        <a:t>1</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C7A1E3"/>
                    </a:solidFill>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C7A1E3"/>
                    </a:solidFill>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C7A1E3"/>
                    </a:solidFill>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C7A1E3"/>
                    </a:solidFill>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C7A1E3"/>
                    </a:solidFill>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C7A1E3"/>
                    </a:solidFill>
                  </a:tcPr>
                </a:tc>
                <a:tc>
                  <a:txBody>
                    <a:bodyPr/>
                    <a:lstStyle/>
                    <a:p>
                      <a:pPr algn="ctr" rtl="1"/>
                      <a:r>
                        <a:rPr lang="en-US" sz="1600" b="0"/>
                        <a:t>0</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C7A1E3"/>
                    </a:solidFill>
                  </a:tcPr>
                </a:tc>
                <a:tc>
                  <a:txBody>
                    <a:bodyPr/>
                    <a:lstStyle/>
                    <a:p>
                      <a:pPr algn="ctr" rtl="1"/>
                      <a:r>
                        <a:rPr lang="en-US" sz="1600" b="0"/>
                        <a:t>1</a:t>
                      </a:r>
                      <a:endParaRPr lang="ar-SA" sz="1600" b="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C7A1E3"/>
                    </a:solidFill>
                  </a:tcPr>
                </a:tc>
                <a:tc>
                  <a:txBody>
                    <a:bodyPr/>
                    <a:lstStyle/>
                    <a:p>
                      <a:pPr algn="ctr" rtl="1"/>
                      <a:r>
                        <a:rPr lang="en-US" sz="1600" b="0" dirty="0"/>
                        <a:t>0</a:t>
                      </a:r>
                      <a:endParaRPr lang="ar-SA" sz="1600" b="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93"/>
                    </a:solidFill>
                  </a:tcPr>
                </a:tc>
                <a:extLst>
                  <a:ext uri="{0D108BD9-81ED-4DB2-BD59-A6C34878D82A}">
                    <a16:rowId xmlns:a16="http://schemas.microsoft.com/office/drawing/2014/main" val="10000"/>
                  </a:ext>
                </a:extLst>
              </a:tr>
            </a:tbl>
          </a:graphicData>
        </a:graphic>
      </p:graphicFrame>
      <p:sp>
        <p:nvSpPr>
          <p:cNvPr id="5" name="Slide Number Placeholder 4"/>
          <p:cNvSpPr>
            <a:spLocks noGrp="1"/>
          </p:cNvSpPr>
          <p:nvPr>
            <p:ph type="sldNum" sz="quarter" idx="12"/>
          </p:nvPr>
        </p:nvSpPr>
        <p:spPr/>
        <p:txBody>
          <a:bodyPr/>
          <a:lstStyle/>
          <a:p>
            <a:fld id="{8C6C18CD-5869-4000-9223-95330CB63745}" type="slidenum">
              <a:rPr lang="ar-SA" smtClean="0"/>
              <a:pPr/>
              <a:t>26</a:t>
            </a:fld>
            <a:endParaRPr lang="ar-SA"/>
          </a:p>
        </p:txBody>
      </p:sp>
    </p:spTree>
    <p:extLst>
      <p:ext uri="{BB962C8B-B14F-4D97-AF65-F5344CB8AC3E}">
        <p14:creationId xmlns:p14="http://schemas.microsoft.com/office/powerpoint/2010/main" val="3369623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Numbers</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a:bodyPr>
          <a:lstStyle/>
          <a:p>
            <a:pPr algn="just" rtl="0"/>
            <a:r>
              <a:rPr lang="en-US" altLang="en-US">
                <a:solidFill>
                  <a:schemeClr val="accent3"/>
                </a:solidFill>
              </a:rPr>
              <a:t>Floating-point representation </a:t>
            </a:r>
            <a:r>
              <a:rPr lang="en-US" altLang="en-US" sz="1400">
                <a:solidFill>
                  <a:schemeClr val="accent3"/>
                </a:solidFill>
              </a:rPr>
              <a:t>(</a:t>
            </a:r>
            <a:r>
              <a:rPr lang="en-US" sz="1400">
                <a:solidFill>
                  <a:schemeClr val="accent3"/>
                </a:solidFill>
              </a:rPr>
              <a:t>Representing Reals )</a:t>
            </a:r>
            <a:endParaRPr lang="en-US" altLang="en-US">
              <a:solidFill>
                <a:schemeClr val="accent3"/>
              </a:solidFill>
            </a:endParaRPr>
          </a:p>
          <a:p>
            <a:pPr marL="297180" lvl="1" indent="0" algn="just" rtl="0">
              <a:buNone/>
              <a:defRPr/>
            </a:pPr>
            <a:r>
              <a:rPr lang="en-US" sz="2400" u="sng"/>
              <a:t>Retrieving numbers stored in IEEE standard:</a:t>
            </a:r>
            <a:endParaRPr lang="en-US" sz="2400"/>
          </a:p>
          <a:p>
            <a:pPr marL="1104900" lvl="2" indent="-533400" algn="just" rtl="0">
              <a:lnSpc>
                <a:spcPct val="110000"/>
              </a:lnSpc>
              <a:buFontTx/>
              <a:buAutoNum type="arabicPeriod"/>
              <a:defRPr/>
            </a:pPr>
            <a:r>
              <a:rPr lang="en-US" sz="2200"/>
              <a:t>Find the value of S,E, and M.</a:t>
            </a:r>
          </a:p>
          <a:p>
            <a:pPr marL="1104900" lvl="2" indent="-533400" algn="just" rtl="0">
              <a:lnSpc>
                <a:spcPct val="110000"/>
              </a:lnSpc>
              <a:buFontTx/>
              <a:buAutoNum type="arabicPeriod"/>
              <a:defRPr/>
            </a:pPr>
            <a:r>
              <a:rPr lang="en-US" sz="2200"/>
              <a:t>If S=0, set the sign to positive, otherwise set negative.</a:t>
            </a:r>
          </a:p>
          <a:p>
            <a:pPr marL="1104900" lvl="2" indent="-533400" algn="just" rtl="0">
              <a:lnSpc>
                <a:spcPct val="110000"/>
              </a:lnSpc>
              <a:buFontTx/>
              <a:buAutoNum type="arabicPeriod"/>
              <a:defRPr/>
            </a:pPr>
            <a:r>
              <a:rPr lang="en-US" sz="2200"/>
              <a:t>Find the shifter/exponent (E -127).</a:t>
            </a:r>
          </a:p>
          <a:p>
            <a:pPr marL="1104900" lvl="2" indent="-533400" algn="just" rtl="0">
              <a:lnSpc>
                <a:spcPct val="110000"/>
              </a:lnSpc>
              <a:buFontTx/>
              <a:buAutoNum type="arabicPeriod"/>
              <a:defRPr/>
            </a:pPr>
            <a:r>
              <a:rPr lang="en-US" sz="2200" err="1"/>
              <a:t>Denormalize</a:t>
            </a:r>
            <a:r>
              <a:rPr lang="en-US" sz="2200"/>
              <a:t> the mantissa.</a:t>
            </a:r>
          </a:p>
          <a:p>
            <a:pPr marL="1104900" lvl="2" indent="-533400" algn="just" rtl="0">
              <a:lnSpc>
                <a:spcPct val="110000"/>
              </a:lnSpc>
              <a:buFontTx/>
              <a:buAutoNum type="arabicPeriod"/>
              <a:defRPr/>
            </a:pPr>
            <a:r>
              <a:rPr lang="en-US" sz="2200"/>
              <a:t>Change the </a:t>
            </a:r>
            <a:r>
              <a:rPr lang="en-US" sz="2200" err="1"/>
              <a:t>denormalized</a:t>
            </a:r>
            <a:r>
              <a:rPr lang="en-US" sz="2200"/>
              <a:t> number to binary.</a:t>
            </a:r>
          </a:p>
          <a:p>
            <a:pPr marL="1104900" lvl="2" indent="-533400" algn="just" rtl="0">
              <a:lnSpc>
                <a:spcPct val="110000"/>
              </a:lnSpc>
              <a:buFontTx/>
              <a:buAutoNum type="arabicPeriod"/>
              <a:defRPr/>
            </a:pPr>
            <a:r>
              <a:rPr lang="en-US" sz="2200"/>
              <a:t>Add the sign.</a:t>
            </a:r>
          </a:p>
          <a:p>
            <a:pPr marL="571500" lvl="2" indent="0" algn="just" rtl="0">
              <a:lnSpc>
                <a:spcPct val="110000"/>
              </a:lnSpc>
              <a:buNone/>
              <a:defRPr/>
            </a:pPr>
            <a:endParaRPr lang="en-US" sz="2400">
              <a:solidFill>
                <a:schemeClr val="accent3"/>
              </a:solidFill>
            </a:endParaRPr>
          </a:p>
          <a:p>
            <a:pPr marL="571500" lvl="2" indent="0" algn="just" rtl="0">
              <a:lnSpc>
                <a:spcPct val="110000"/>
              </a:lnSpc>
              <a:buNone/>
              <a:defRPr/>
            </a:pPr>
            <a:r>
              <a:rPr lang="en-US" sz="2400">
                <a:solidFill>
                  <a:schemeClr val="accent3"/>
                </a:solidFill>
              </a:rPr>
              <a:t>Example </a:t>
            </a:r>
            <a:r>
              <a:rPr lang="en-US" sz="2400">
                <a:solidFill>
                  <a:schemeClr val="accent3"/>
                </a:solidFill>
                <a:sym typeface="Wingdings" panose="05000000000000000000" pitchFamily="2" charset="2"/>
              </a:rPr>
              <a:t></a:t>
            </a:r>
            <a:endParaRPr lang="en-US" sz="2400">
              <a:solidFill>
                <a:schemeClr val="accent3"/>
              </a:solidFill>
            </a:endParaRPr>
          </a:p>
          <a:p>
            <a:pPr marL="1104900" lvl="2" indent="-533400" algn="just" rtl="0">
              <a:lnSpc>
                <a:spcPct val="110000"/>
              </a:lnSpc>
              <a:buFontTx/>
              <a:buAutoNum type="arabicPeriod"/>
              <a:defRPr/>
            </a:pPr>
            <a:endParaRPr lang="en-US" sz="2200"/>
          </a:p>
        </p:txBody>
      </p:sp>
      <p:sp>
        <p:nvSpPr>
          <p:cNvPr id="4" name="Slide Number Placeholder 3"/>
          <p:cNvSpPr>
            <a:spLocks noGrp="1"/>
          </p:cNvSpPr>
          <p:nvPr>
            <p:ph type="sldNum" sz="quarter" idx="12"/>
          </p:nvPr>
        </p:nvSpPr>
        <p:spPr/>
        <p:txBody>
          <a:bodyPr/>
          <a:lstStyle/>
          <a:p>
            <a:fld id="{8C6C18CD-5869-4000-9223-95330CB63745}" type="slidenum">
              <a:rPr lang="ar-SA" smtClean="0"/>
              <a:pPr/>
              <a:t>27</a:t>
            </a:fld>
            <a:endParaRPr lang="ar-SA"/>
          </a:p>
        </p:txBody>
      </p:sp>
    </p:spTree>
    <p:extLst>
      <p:ext uri="{BB962C8B-B14F-4D97-AF65-F5344CB8AC3E}">
        <p14:creationId xmlns:p14="http://schemas.microsoft.com/office/powerpoint/2010/main" val="26232399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Numbers</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a:bodyPr>
          <a:lstStyle/>
          <a:p>
            <a:pPr algn="just" rtl="0"/>
            <a:r>
              <a:rPr lang="en-US" altLang="en-US" dirty="0">
                <a:solidFill>
                  <a:schemeClr val="accent3"/>
                </a:solidFill>
              </a:rPr>
              <a:t>Floating-point representation </a:t>
            </a:r>
            <a:r>
              <a:rPr lang="en-US" altLang="en-US" sz="1400" dirty="0">
                <a:solidFill>
                  <a:schemeClr val="accent3"/>
                </a:solidFill>
              </a:rPr>
              <a:t>(</a:t>
            </a:r>
            <a:r>
              <a:rPr lang="en-US" sz="1400" dirty="0">
                <a:solidFill>
                  <a:schemeClr val="accent3"/>
                </a:solidFill>
              </a:rPr>
              <a:t>Representing Reals )</a:t>
            </a:r>
            <a:endParaRPr lang="en-US" altLang="en-US" dirty="0">
              <a:solidFill>
                <a:schemeClr val="accent3"/>
              </a:solidFill>
            </a:endParaRPr>
          </a:p>
          <a:p>
            <a:pPr marL="297180" lvl="1" indent="0" algn="just" rtl="0">
              <a:buNone/>
              <a:defRPr/>
            </a:pPr>
            <a:r>
              <a:rPr lang="en-US" sz="2400" u="sng" dirty="0"/>
              <a:t>Retrieving numbers stored in IEEE standard:</a:t>
            </a:r>
          </a:p>
          <a:p>
            <a:pPr lvl="2" algn="just" rtl="0">
              <a:buFont typeface="Wingdings" panose="05000000000000000000" pitchFamily="2" charset="2"/>
              <a:buChar char="Ø"/>
              <a:defRPr/>
            </a:pPr>
            <a:r>
              <a:rPr lang="en-US" dirty="0">
                <a:solidFill>
                  <a:schemeClr val="accent3"/>
                </a:solidFill>
              </a:rPr>
              <a:t>E.g. </a:t>
            </a:r>
            <a:r>
              <a:rPr lang="en-US" dirty="0"/>
              <a:t>(11001010000000000111000100001111)</a:t>
            </a:r>
            <a:r>
              <a:rPr lang="en-US" sz="1200" dirty="0"/>
              <a:t>2</a:t>
            </a:r>
            <a:r>
              <a:rPr lang="en-US" dirty="0"/>
              <a:t> is stored in Excess_127 format. Show the value in decimal.</a:t>
            </a:r>
          </a:p>
          <a:p>
            <a:pPr lvl="2" algn="just" rtl="0">
              <a:buFont typeface="Wingdings" panose="05000000000000000000" pitchFamily="2" charset="2"/>
              <a:buChar char="Ø"/>
              <a:defRPr/>
            </a:pPr>
            <a:endParaRPr lang="en-US" sz="700" dirty="0"/>
          </a:p>
          <a:p>
            <a:pPr lvl="3" indent="-342900" algn="just" rtl="0">
              <a:lnSpc>
                <a:spcPct val="120000"/>
              </a:lnSpc>
              <a:buFont typeface="+mj-lt"/>
              <a:buAutoNum type="arabicPeriod"/>
              <a:defRPr/>
            </a:pPr>
            <a:r>
              <a:rPr lang="en-US" sz="2000" dirty="0"/>
              <a:t>/</a:t>
            </a:r>
          </a:p>
          <a:p>
            <a:pPr lvl="3" indent="-342900" algn="just" rtl="0">
              <a:lnSpc>
                <a:spcPct val="120000"/>
              </a:lnSpc>
              <a:buFont typeface="+mj-lt"/>
              <a:buAutoNum type="arabicPeriod"/>
              <a:defRPr/>
            </a:pPr>
            <a:r>
              <a:rPr lang="en-US" sz="2000" dirty="0"/>
              <a:t>The sign is negative</a:t>
            </a:r>
          </a:p>
          <a:p>
            <a:pPr lvl="3" indent="-342900" algn="just" rtl="0">
              <a:lnSpc>
                <a:spcPct val="120000"/>
              </a:lnSpc>
              <a:buFont typeface="+mj-lt"/>
              <a:buAutoNum type="arabicPeriod"/>
              <a:defRPr/>
            </a:pPr>
            <a:r>
              <a:rPr lang="en-US" sz="2000" dirty="0"/>
              <a:t>The shifter = E − 127 = 148 − 127 = 21. This  gives us (1.00000000111000100001111)</a:t>
            </a:r>
            <a:r>
              <a:rPr lang="en-US" sz="2000" baseline="-25000" dirty="0"/>
              <a:t>2</a:t>
            </a:r>
            <a:r>
              <a:rPr lang="en-US" sz="2000" dirty="0"/>
              <a:t> × 2</a:t>
            </a:r>
            <a:r>
              <a:rPr lang="en-US" sz="2000" b="1" baseline="30000" dirty="0">
                <a:solidFill>
                  <a:schemeClr val="tx1">
                    <a:lumMod val="65000"/>
                    <a:lumOff val="35000"/>
                  </a:schemeClr>
                </a:solidFill>
              </a:rPr>
              <a:t>21</a:t>
            </a:r>
            <a:endParaRPr lang="en-US" sz="2000" dirty="0"/>
          </a:p>
          <a:p>
            <a:pPr lvl="3" indent="-342900" algn="just" rtl="0">
              <a:lnSpc>
                <a:spcPct val="120000"/>
              </a:lnSpc>
              <a:buFont typeface="+mj-lt"/>
              <a:buAutoNum type="arabicPeriod"/>
              <a:defRPr/>
            </a:pPr>
            <a:r>
              <a:rPr lang="en-US" sz="2000" dirty="0"/>
              <a:t>The binary number is (1000000001110001000011.11)</a:t>
            </a:r>
            <a:r>
              <a:rPr lang="en-US" sz="2000" baseline="-25000" dirty="0"/>
              <a:t>2</a:t>
            </a:r>
            <a:endParaRPr lang="en-US" sz="2000" dirty="0"/>
          </a:p>
          <a:p>
            <a:pPr lvl="3" indent="-342900" algn="just" rtl="0">
              <a:lnSpc>
                <a:spcPct val="120000"/>
              </a:lnSpc>
              <a:buFont typeface="+mj-lt"/>
              <a:buAutoNum type="arabicPeriod"/>
              <a:defRPr/>
            </a:pPr>
            <a:r>
              <a:rPr lang="en-US" sz="2000" dirty="0"/>
              <a:t>The absolute value is 2,104,387.75</a:t>
            </a:r>
          </a:p>
          <a:p>
            <a:pPr lvl="3" indent="-342900" algn="just" rtl="0">
              <a:lnSpc>
                <a:spcPct val="120000"/>
              </a:lnSpc>
              <a:buFont typeface="+mj-lt"/>
              <a:buAutoNum type="arabicPeriod"/>
              <a:defRPr/>
            </a:pPr>
            <a:r>
              <a:rPr lang="en-US" sz="2000" dirty="0"/>
              <a:t>The number is −2,104,387.75</a:t>
            </a:r>
          </a:p>
          <a:p>
            <a:pPr marL="1104900" lvl="2" indent="-533400" algn="just" rtl="0">
              <a:lnSpc>
                <a:spcPct val="110000"/>
              </a:lnSpc>
              <a:buFontTx/>
              <a:buAutoNum type="arabicPeriod"/>
              <a:defRPr/>
            </a:pPr>
            <a:endParaRPr lang="en-US" sz="2200" dirty="0"/>
          </a:p>
        </p:txBody>
      </p:sp>
      <p:graphicFrame>
        <p:nvGraphicFramePr>
          <p:cNvPr id="9" name="جدول 8"/>
          <p:cNvGraphicFramePr>
            <a:graphicFrameLocks noGrp="1"/>
          </p:cNvGraphicFramePr>
          <p:nvPr>
            <p:extLst>
              <p:ext uri="{D42A27DB-BD31-4B8C-83A1-F6EECF244321}">
                <p14:modId xmlns:p14="http://schemas.microsoft.com/office/powerpoint/2010/main" val="196438462"/>
              </p:ext>
            </p:extLst>
          </p:nvPr>
        </p:nvGraphicFramePr>
        <p:xfrm>
          <a:off x="1837000" y="3243704"/>
          <a:ext cx="6664960" cy="370840"/>
        </p:xfrm>
        <a:graphic>
          <a:graphicData uri="http://schemas.openxmlformats.org/drawingml/2006/table">
            <a:tbl>
              <a:tblPr rtl="1" firstRow="1" bandRow="1">
                <a:tableStyleId>{2D5ABB26-0587-4C30-8999-92F81FD0307C}</a:tableStyleId>
              </a:tblPr>
              <a:tblGrid>
                <a:gridCol w="208280">
                  <a:extLst>
                    <a:ext uri="{9D8B030D-6E8A-4147-A177-3AD203B41FA5}">
                      <a16:colId xmlns:a16="http://schemas.microsoft.com/office/drawing/2014/main" val="20000"/>
                    </a:ext>
                  </a:extLst>
                </a:gridCol>
                <a:gridCol w="208280">
                  <a:extLst>
                    <a:ext uri="{9D8B030D-6E8A-4147-A177-3AD203B41FA5}">
                      <a16:colId xmlns:a16="http://schemas.microsoft.com/office/drawing/2014/main" val="20001"/>
                    </a:ext>
                  </a:extLst>
                </a:gridCol>
                <a:gridCol w="208280">
                  <a:extLst>
                    <a:ext uri="{9D8B030D-6E8A-4147-A177-3AD203B41FA5}">
                      <a16:colId xmlns:a16="http://schemas.microsoft.com/office/drawing/2014/main" val="20002"/>
                    </a:ext>
                  </a:extLst>
                </a:gridCol>
                <a:gridCol w="208280">
                  <a:extLst>
                    <a:ext uri="{9D8B030D-6E8A-4147-A177-3AD203B41FA5}">
                      <a16:colId xmlns:a16="http://schemas.microsoft.com/office/drawing/2014/main" val="20003"/>
                    </a:ext>
                  </a:extLst>
                </a:gridCol>
                <a:gridCol w="208280">
                  <a:extLst>
                    <a:ext uri="{9D8B030D-6E8A-4147-A177-3AD203B41FA5}">
                      <a16:colId xmlns:a16="http://schemas.microsoft.com/office/drawing/2014/main" val="20004"/>
                    </a:ext>
                  </a:extLst>
                </a:gridCol>
                <a:gridCol w="208280">
                  <a:extLst>
                    <a:ext uri="{9D8B030D-6E8A-4147-A177-3AD203B41FA5}">
                      <a16:colId xmlns:a16="http://schemas.microsoft.com/office/drawing/2014/main" val="20005"/>
                    </a:ext>
                  </a:extLst>
                </a:gridCol>
                <a:gridCol w="208280">
                  <a:extLst>
                    <a:ext uri="{9D8B030D-6E8A-4147-A177-3AD203B41FA5}">
                      <a16:colId xmlns:a16="http://schemas.microsoft.com/office/drawing/2014/main" val="20006"/>
                    </a:ext>
                  </a:extLst>
                </a:gridCol>
                <a:gridCol w="208280">
                  <a:extLst>
                    <a:ext uri="{9D8B030D-6E8A-4147-A177-3AD203B41FA5}">
                      <a16:colId xmlns:a16="http://schemas.microsoft.com/office/drawing/2014/main" val="20007"/>
                    </a:ext>
                  </a:extLst>
                </a:gridCol>
                <a:gridCol w="208280">
                  <a:extLst>
                    <a:ext uri="{9D8B030D-6E8A-4147-A177-3AD203B41FA5}">
                      <a16:colId xmlns:a16="http://schemas.microsoft.com/office/drawing/2014/main" val="20008"/>
                    </a:ext>
                  </a:extLst>
                </a:gridCol>
                <a:gridCol w="208280">
                  <a:extLst>
                    <a:ext uri="{9D8B030D-6E8A-4147-A177-3AD203B41FA5}">
                      <a16:colId xmlns:a16="http://schemas.microsoft.com/office/drawing/2014/main" val="20009"/>
                    </a:ext>
                  </a:extLst>
                </a:gridCol>
                <a:gridCol w="208280">
                  <a:extLst>
                    <a:ext uri="{9D8B030D-6E8A-4147-A177-3AD203B41FA5}">
                      <a16:colId xmlns:a16="http://schemas.microsoft.com/office/drawing/2014/main" val="20010"/>
                    </a:ext>
                  </a:extLst>
                </a:gridCol>
                <a:gridCol w="208280">
                  <a:extLst>
                    <a:ext uri="{9D8B030D-6E8A-4147-A177-3AD203B41FA5}">
                      <a16:colId xmlns:a16="http://schemas.microsoft.com/office/drawing/2014/main" val="20011"/>
                    </a:ext>
                  </a:extLst>
                </a:gridCol>
                <a:gridCol w="208280">
                  <a:extLst>
                    <a:ext uri="{9D8B030D-6E8A-4147-A177-3AD203B41FA5}">
                      <a16:colId xmlns:a16="http://schemas.microsoft.com/office/drawing/2014/main" val="20012"/>
                    </a:ext>
                  </a:extLst>
                </a:gridCol>
                <a:gridCol w="208280">
                  <a:extLst>
                    <a:ext uri="{9D8B030D-6E8A-4147-A177-3AD203B41FA5}">
                      <a16:colId xmlns:a16="http://schemas.microsoft.com/office/drawing/2014/main" val="20013"/>
                    </a:ext>
                  </a:extLst>
                </a:gridCol>
                <a:gridCol w="208280">
                  <a:extLst>
                    <a:ext uri="{9D8B030D-6E8A-4147-A177-3AD203B41FA5}">
                      <a16:colId xmlns:a16="http://schemas.microsoft.com/office/drawing/2014/main" val="20014"/>
                    </a:ext>
                  </a:extLst>
                </a:gridCol>
                <a:gridCol w="208280">
                  <a:extLst>
                    <a:ext uri="{9D8B030D-6E8A-4147-A177-3AD203B41FA5}">
                      <a16:colId xmlns:a16="http://schemas.microsoft.com/office/drawing/2014/main" val="20015"/>
                    </a:ext>
                  </a:extLst>
                </a:gridCol>
                <a:gridCol w="208280">
                  <a:extLst>
                    <a:ext uri="{9D8B030D-6E8A-4147-A177-3AD203B41FA5}">
                      <a16:colId xmlns:a16="http://schemas.microsoft.com/office/drawing/2014/main" val="20016"/>
                    </a:ext>
                  </a:extLst>
                </a:gridCol>
                <a:gridCol w="208280">
                  <a:extLst>
                    <a:ext uri="{9D8B030D-6E8A-4147-A177-3AD203B41FA5}">
                      <a16:colId xmlns:a16="http://schemas.microsoft.com/office/drawing/2014/main" val="20017"/>
                    </a:ext>
                  </a:extLst>
                </a:gridCol>
                <a:gridCol w="208280">
                  <a:extLst>
                    <a:ext uri="{9D8B030D-6E8A-4147-A177-3AD203B41FA5}">
                      <a16:colId xmlns:a16="http://schemas.microsoft.com/office/drawing/2014/main" val="20018"/>
                    </a:ext>
                  </a:extLst>
                </a:gridCol>
                <a:gridCol w="208280">
                  <a:extLst>
                    <a:ext uri="{9D8B030D-6E8A-4147-A177-3AD203B41FA5}">
                      <a16:colId xmlns:a16="http://schemas.microsoft.com/office/drawing/2014/main" val="20019"/>
                    </a:ext>
                  </a:extLst>
                </a:gridCol>
                <a:gridCol w="208280">
                  <a:extLst>
                    <a:ext uri="{9D8B030D-6E8A-4147-A177-3AD203B41FA5}">
                      <a16:colId xmlns:a16="http://schemas.microsoft.com/office/drawing/2014/main" val="20020"/>
                    </a:ext>
                  </a:extLst>
                </a:gridCol>
                <a:gridCol w="208280">
                  <a:extLst>
                    <a:ext uri="{9D8B030D-6E8A-4147-A177-3AD203B41FA5}">
                      <a16:colId xmlns:a16="http://schemas.microsoft.com/office/drawing/2014/main" val="20021"/>
                    </a:ext>
                  </a:extLst>
                </a:gridCol>
                <a:gridCol w="208280">
                  <a:extLst>
                    <a:ext uri="{9D8B030D-6E8A-4147-A177-3AD203B41FA5}">
                      <a16:colId xmlns:a16="http://schemas.microsoft.com/office/drawing/2014/main" val="20022"/>
                    </a:ext>
                  </a:extLst>
                </a:gridCol>
                <a:gridCol w="208280">
                  <a:extLst>
                    <a:ext uri="{9D8B030D-6E8A-4147-A177-3AD203B41FA5}">
                      <a16:colId xmlns:a16="http://schemas.microsoft.com/office/drawing/2014/main" val="20023"/>
                    </a:ext>
                  </a:extLst>
                </a:gridCol>
                <a:gridCol w="208280">
                  <a:extLst>
                    <a:ext uri="{9D8B030D-6E8A-4147-A177-3AD203B41FA5}">
                      <a16:colId xmlns:a16="http://schemas.microsoft.com/office/drawing/2014/main" val="20024"/>
                    </a:ext>
                  </a:extLst>
                </a:gridCol>
                <a:gridCol w="208280">
                  <a:extLst>
                    <a:ext uri="{9D8B030D-6E8A-4147-A177-3AD203B41FA5}">
                      <a16:colId xmlns:a16="http://schemas.microsoft.com/office/drawing/2014/main" val="20025"/>
                    </a:ext>
                  </a:extLst>
                </a:gridCol>
                <a:gridCol w="208280">
                  <a:extLst>
                    <a:ext uri="{9D8B030D-6E8A-4147-A177-3AD203B41FA5}">
                      <a16:colId xmlns:a16="http://schemas.microsoft.com/office/drawing/2014/main" val="20026"/>
                    </a:ext>
                  </a:extLst>
                </a:gridCol>
                <a:gridCol w="208280">
                  <a:extLst>
                    <a:ext uri="{9D8B030D-6E8A-4147-A177-3AD203B41FA5}">
                      <a16:colId xmlns:a16="http://schemas.microsoft.com/office/drawing/2014/main" val="20027"/>
                    </a:ext>
                  </a:extLst>
                </a:gridCol>
                <a:gridCol w="208280">
                  <a:extLst>
                    <a:ext uri="{9D8B030D-6E8A-4147-A177-3AD203B41FA5}">
                      <a16:colId xmlns:a16="http://schemas.microsoft.com/office/drawing/2014/main" val="20028"/>
                    </a:ext>
                  </a:extLst>
                </a:gridCol>
                <a:gridCol w="208280">
                  <a:extLst>
                    <a:ext uri="{9D8B030D-6E8A-4147-A177-3AD203B41FA5}">
                      <a16:colId xmlns:a16="http://schemas.microsoft.com/office/drawing/2014/main" val="20029"/>
                    </a:ext>
                  </a:extLst>
                </a:gridCol>
                <a:gridCol w="208280">
                  <a:extLst>
                    <a:ext uri="{9D8B030D-6E8A-4147-A177-3AD203B41FA5}">
                      <a16:colId xmlns:a16="http://schemas.microsoft.com/office/drawing/2014/main" val="20030"/>
                    </a:ext>
                  </a:extLst>
                </a:gridCol>
                <a:gridCol w="208280">
                  <a:extLst>
                    <a:ext uri="{9D8B030D-6E8A-4147-A177-3AD203B41FA5}">
                      <a16:colId xmlns:a16="http://schemas.microsoft.com/office/drawing/2014/main" val="20031"/>
                    </a:ext>
                  </a:extLst>
                </a:gridCol>
              </a:tblGrid>
              <a:tr h="370840">
                <a:tc>
                  <a:txBody>
                    <a:bodyPr/>
                    <a:lstStyle/>
                    <a:p>
                      <a:pPr algn="ctr" rtl="1"/>
                      <a:r>
                        <a:rPr lang="en-US" sz="1600" b="1"/>
                        <a:t>1</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1</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1</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1</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1</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1</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1</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1</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97E4FF"/>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C7A1E3"/>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C7A1E3"/>
                    </a:solidFill>
                  </a:tcPr>
                </a:tc>
                <a:tc>
                  <a:txBody>
                    <a:bodyPr/>
                    <a:lstStyle/>
                    <a:p>
                      <a:pPr algn="ctr" rtl="1"/>
                      <a:r>
                        <a:rPr lang="en-US" sz="1600" b="1"/>
                        <a:t>1</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C7A1E3"/>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C7A1E3"/>
                    </a:solidFill>
                  </a:tcPr>
                </a:tc>
                <a:tc>
                  <a:txBody>
                    <a:bodyPr/>
                    <a:lstStyle/>
                    <a:p>
                      <a:pPr algn="ctr" rtl="1"/>
                      <a:r>
                        <a:rPr lang="en-US" sz="1600" b="1"/>
                        <a:t>1</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C7A1E3"/>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C7A1E3"/>
                    </a:solidFill>
                  </a:tcPr>
                </a:tc>
                <a:tc>
                  <a:txBody>
                    <a:bodyPr/>
                    <a:lstStyle/>
                    <a:p>
                      <a:pPr algn="ctr" rtl="1"/>
                      <a:r>
                        <a:rPr lang="en-US" sz="1600" b="1"/>
                        <a:t>0</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C7A1E3"/>
                    </a:solidFill>
                  </a:tcPr>
                </a:tc>
                <a:tc>
                  <a:txBody>
                    <a:bodyPr/>
                    <a:lstStyle/>
                    <a:p>
                      <a:pPr algn="ctr" rtl="1"/>
                      <a:r>
                        <a:rPr lang="en-US" sz="1600" b="1"/>
                        <a:t>1</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C7A1E3"/>
                    </a:solidFill>
                  </a:tcPr>
                </a:tc>
                <a:tc>
                  <a:txBody>
                    <a:bodyPr/>
                    <a:lstStyle/>
                    <a:p>
                      <a:pPr algn="ctr" rtl="1"/>
                      <a:r>
                        <a:rPr lang="en-US" sz="1600" b="1"/>
                        <a:t>1</a:t>
                      </a:r>
                      <a:endParaRPr lang="ar-SA" sz="1600" b="1"/>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FFFF93"/>
                    </a:solidFill>
                  </a:tcPr>
                </a:tc>
                <a:extLst>
                  <a:ext uri="{0D108BD9-81ED-4DB2-BD59-A6C34878D82A}">
                    <a16:rowId xmlns:a16="http://schemas.microsoft.com/office/drawing/2014/main" val="10000"/>
                  </a:ext>
                </a:extLst>
              </a:tr>
            </a:tbl>
          </a:graphicData>
        </a:graphic>
      </p:graphicFrame>
      <p:sp>
        <p:nvSpPr>
          <p:cNvPr id="4" name="AutoShape 2" descr="نتيجة بحث الصور عن ‪text icon‬‏"/>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5" name="AutoShape 4" descr="نتيجة بحث الصور عن ‪text icon‬‏"/>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7" name="Slide Number Placeholder 6"/>
          <p:cNvSpPr>
            <a:spLocks noGrp="1"/>
          </p:cNvSpPr>
          <p:nvPr>
            <p:ph type="sldNum" sz="quarter" idx="12"/>
          </p:nvPr>
        </p:nvSpPr>
        <p:spPr/>
        <p:txBody>
          <a:bodyPr/>
          <a:lstStyle/>
          <a:p>
            <a:fld id="{8C6C18CD-5869-4000-9223-95330CB63745}" type="slidenum">
              <a:rPr lang="ar-SA" smtClean="0"/>
              <a:pPr/>
              <a:t>28</a:t>
            </a:fld>
            <a:endParaRPr lang="ar-SA"/>
          </a:p>
        </p:txBody>
      </p:sp>
    </p:spTree>
    <p:extLst>
      <p:ext uri="{BB962C8B-B14F-4D97-AF65-F5344CB8AC3E}">
        <p14:creationId xmlns:p14="http://schemas.microsoft.com/office/powerpoint/2010/main" val="15964434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a:t>Representing Text</a:t>
            </a:r>
            <a:endParaRPr lang="ar-SA"/>
          </a:p>
        </p:txBody>
      </p:sp>
      <p:sp>
        <p:nvSpPr>
          <p:cNvPr id="10" name="Text Placeholder 9"/>
          <p:cNvSpPr>
            <a:spLocks noGrp="1"/>
          </p:cNvSpPr>
          <p:nvPr>
            <p:ph type="body" sz="half" idx="2"/>
          </p:nvPr>
        </p:nvSpPr>
        <p:spPr/>
        <p:txBody>
          <a:bodyPr/>
          <a:lstStyle/>
          <a:p>
            <a:endParaRPr lang="ar-SA"/>
          </a:p>
        </p:txBody>
      </p:sp>
      <p:sp>
        <p:nvSpPr>
          <p:cNvPr id="11" name="Slide Number Placeholder 10"/>
          <p:cNvSpPr>
            <a:spLocks noGrp="1"/>
          </p:cNvSpPr>
          <p:nvPr>
            <p:ph type="sldNum" sz="quarter" idx="12"/>
          </p:nvPr>
        </p:nvSpPr>
        <p:spPr/>
        <p:txBody>
          <a:bodyPr/>
          <a:lstStyle/>
          <a:p>
            <a:fld id="{8C6C18CD-5869-4000-9223-95330CB63745}" type="slidenum">
              <a:rPr lang="ar-SA" smtClean="0"/>
              <a:pPr/>
              <a:t>29</a:t>
            </a:fld>
            <a:endParaRPr lang="ar-SA"/>
          </a:p>
        </p:txBody>
      </p:sp>
      <p:sp>
        <p:nvSpPr>
          <p:cNvPr id="4" name="AutoShape 2" descr="نتيجة بحث الصور عن ‪text icon‬‏"/>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5" name="AutoShape 4" descr="نتيجة بحث الصور عن ‪text icon‬‏"/>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6" name="AutoShape 6" descr="نتيجة بحث الصور عن ‪text icon‬‏"/>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7" name="AutoShape 8" descr="نتيجة بحث الصور عن ‪text icon‬‏"/>
          <p:cNvSpPr>
            <a:spLocks noChangeAspect="1" noChangeArrowheads="1"/>
          </p:cNvSpPr>
          <p:nvPr/>
        </p:nvSpPr>
        <p:spPr bwMode="auto">
          <a:xfrm>
            <a:off x="9380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10" descr="نتيجة بحث الصور عن ‪text icon‬‏"/>
          <p:cNvSpPr>
            <a:spLocks noChangeAspect="1" noChangeArrowheads="1"/>
          </p:cNvSpPr>
          <p:nvPr/>
        </p:nvSpPr>
        <p:spPr bwMode="auto">
          <a:xfrm>
            <a:off x="9532938"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1036" name="Picture 12" descr="text ic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6066" y="1196752"/>
            <a:ext cx="3168352" cy="3168352"/>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نتيجة بحث الصور عن ‪languages text‬‏"/>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241" b="-3463"/>
          <a:stretch/>
        </p:blipFill>
        <p:spPr bwMode="auto">
          <a:xfrm>
            <a:off x="939800" y="4365104"/>
            <a:ext cx="3500884" cy="17181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686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Getting Started </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US">
                <a:solidFill>
                  <a:schemeClr val="accent3"/>
                </a:solidFill>
              </a:rPr>
              <a:t> Can you write your name in Braille system?</a:t>
            </a:r>
            <a:endParaRPr lang="ar-SA">
              <a:solidFill>
                <a:schemeClr val="accent3"/>
              </a:solidFill>
            </a:endParaRPr>
          </a:p>
        </p:txBody>
      </p:sp>
      <p:pic>
        <p:nvPicPr>
          <p:cNvPr id="1026" name="Picture 2" descr="نتيجة بحث الصور عن ‪braille communication‬‏"/>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9671"/>
          <a:stretch/>
        </p:blipFill>
        <p:spPr bwMode="auto">
          <a:xfrm>
            <a:off x="971600" y="2225381"/>
            <a:ext cx="6629400" cy="3075827"/>
          </a:xfrm>
          <a:prstGeom prst="rect">
            <a:avLst/>
          </a:prstGeom>
          <a:noFill/>
          <a:extLst>
            <a:ext uri="{909E8E84-426E-40DD-AFC4-6F175D3DCCD1}">
              <a14:hiddenFill xmlns:a14="http://schemas.microsoft.com/office/drawing/2010/main">
                <a:solidFill>
                  <a:srgbClr val="FFFFFF"/>
                </a:solidFill>
              </a14:hiddenFill>
            </a:ext>
          </a:extLst>
        </p:spPr>
      </p:pic>
      <p:grpSp>
        <p:nvGrpSpPr>
          <p:cNvPr id="4" name="مجموعة 3"/>
          <p:cNvGrpSpPr/>
          <p:nvPr/>
        </p:nvGrpSpPr>
        <p:grpSpPr>
          <a:xfrm>
            <a:off x="5436096" y="4655032"/>
            <a:ext cx="3069684" cy="1726296"/>
            <a:chOff x="4641676" y="718984"/>
            <a:chExt cx="3501732" cy="1969266"/>
          </a:xfrm>
        </p:grpSpPr>
        <p:pic>
          <p:nvPicPr>
            <p:cNvPr id="3074" name="Picture 2" descr="نتيجة بحث الصور عن ‪braille logo‬‏"/>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454" t="15895" r="5945" b="50000"/>
            <a:stretch/>
          </p:blipFill>
          <p:spPr bwMode="auto">
            <a:xfrm>
              <a:off x="4641676" y="1713695"/>
              <a:ext cx="3501732" cy="97455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نتيجة بحث الصور عن ‪braille logo‬‏"/>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3894" b="44204"/>
            <a:stretch/>
          </p:blipFill>
          <p:spPr bwMode="auto">
            <a:xfrm>
              <a:off x="4689728" y="718984"/>
              <a:ext cx="3453680" cy="1036320"/>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Slide Number Placeholder 7"/>
          <p:cNvSpPr>
            <a:spLocks noGrp="1"/>
          </p:cNvSpPr>
          <p:nvPr>
            <p:ph type="sldNum" sz="quarter" idx="12"/>
          </p:nvPr>
        </p:nvSpPr>
        <p:spPr/>
        <p:txBody>
          <a:bodyPr/>
          <a:lstStyle/>
          <a:p>
            <a:fld id="{8C6C18CD-5869-4000-9223-95330CB63745}" type="slidenum">
              <a:rPr lang="ar-SA" smtClean="0"/>
              <a:pPr/>
              <a:t>3</a:t>
            </a:fld>
            <a:endParaRPr lang="ar-SA"/>
          </a:p>
        </p:txBody>
      </p:sp>
    </p:spTree>
    <p:extLst>
      <p:ext uri="{BB962C8B-B14F-4D97-AF65-F5344CB8AC3E}">
        <p14:creationId xmlns:p14="http://schemas.microsoft.com/office/powerpoint/2010/main" val="24628769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Text</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a:bodyPr>
          <a:lstStyle/>
          <a:p>
            <a:pPr algn="just" rtl="0"/>
            <a:r>
              <a:rPr lang="en-US"/>
              <a:t>There are several different ways in which computers use bits to store text. </a:t>
            </a:r>
            <a:r>
              <a:rPr lang="en-US">
                <a:solidFill>
                  <a:schemeClr val="accent3"/>
                </a:solidFill>
              </a:rPr>
              <a:t>Some common ones:</a:t>
            </a:r>
          </a:p>
          <a:p>
            <a:pPr lvl="1" algn="just" rtl="0">
              <a:buFont typeface="Wingdings" panose="05000000000000000000" pitchFamily="2" charset="2"/>
              <a:buChar char="Ø"/>
            </a:pPr>
            <a:r>
              <a:rPr lang="en-US"/>
              <a:t>ASCII</a:t>
            </a:r>
          </a:p>
          <a:p>
            <a:pPr lvl="1" algn="just" rtl="0">
              <a:buFont typeface="Wingdings" panose="05000000000000000000" pitchFamily="2" charset="2"/>
              <a:buChar char="Ø"/>
            </a:pPr>
            <a:r>
              <a:rPr lang="en-US"/>
              <a:t>Unicode</a:t>
            </a:r>
          </a:p>
          <a:p>
            <a:pPr lvl="2" algn="just" rtl="0">
              <a:buFont typeface="Wingdings" panose="05000000000000000000" pitchFamily="2" charset="2"/>
              <a:buChar char="§"/>
            </a:pPr>
            <a:r>
              <a:rPr lang="en-US"/>
              <a:t>UTF-8</a:t>
            </a:r>
          </a:p>
          <a:p>
            <a:pPr lvl="2" algn="just" rtl="0">
              <a:buFont typeface="Wingdings" panose="05000000000000000000" pitchFamily="2" charset="2"/>
              <a:buChar char="§"/>
            </a:pPr>
            <a:r>
              <a:rPr lang="en-US"/>
              <a:t>UTF-16</a:t>
            </a:r>
          </a:p>
          <a:p>
            <a:pPr lvl="2" algn="just" rtl="0">
              <a:buFont typeface="Wingdings" panose="05000000000000000000" pitchFamily="2" charset="2"/>
              <a:buChar char="§"/>
            </a:pPr>
            <a:r>
              <a:rPr lang="en-US"/>
              <a:t>UTF-32</a:t>
            </a:r>
          </a:p>
          <a:p>
            <a:pPr lvl="2" algn="just" rtl="0">
              <a:buFont typeface="Wingdings" panose="05000000000000000000" pitchFamily="2" charset="2"/>
              <a:buChar char="Ø"/>
            </a:pPr>
            <a:endParaRPr lang="en-US"/>
          </a:p>
        </p:txBody>
      </p:sp>
      <p:pic>
        <p:nvPicPr>
          <p:cNvPr id="1026" name="Picture 2" descr="نتيجة بحث الصور عن ‪unicode kurdish‬‏"/>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4797152"/>
            <a:ext cx="6200775"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نتيجة بحث الصور عن ‪Unicod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5976" y="2533252"/>
            <a:ext cx="3400425" cy="2047876"/>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12"/>
          </p:nvPr>
        </p:nvSpPr>
        <p:spPr/>
        <p:txBody>
          <a:bodyPr/>
          <a:lstStyle/>
          <a:p>
            <a:fld id="{8C6C18CD-5869-4000-9223-95330CB63745}" type="slidenum">
              <a:rPr lang="ar-SA" smtClean="0"/>
              <a:pPr/>
              <a:t>30</a:t>
            </a:fld>
            <a:endParaRPr lang="ar-SA"/>
          </a:p>
        </p:txBody>
      </p:sp>
    </p:spTree>
    <p:extLst>
      <p:ext uri="{BB962C8B-B14F-4D97-AF65-F5344CB8AC3E}">
        <p14:creationId xmlns:p14="http://schemas.microsoft.com/office/powerpoint/2010/main" val="7191005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Text</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a:bodyPr>
          <a:lstStyle/>
          <a:p>
            <a:pPr algn="just" rtl="0"/>
            <a:r>
              <a:rPr lang="en-US">
                <a:solidFill>
                  <a:schemeClr val="accent3"/>
                </a:solidFill>
              </a:rPr>
              <a:t>ASCII</a:t>
            </a:r>
          </a:p>
          <a:p>
            <a:pPr lvl="1" algn="just" rtl="0">
              <a:buFont typeface="Wingdings" panose="05000000000000000000" pitchFamily="2" charset="2"/>
              <a:buChar char="Ø"/>
            </a:pPr>
            <a:r>
              <a:rPr lang="en-US"/>
              <a:t>ASCII stands for American Standard Code for Information Interchange.</a:t>
            </a:r>
          </a:p>
          <a:p>
            <a:pPr lvl="1" algn="just" rtl="0">
              <a:buFont typeface="Wingdings" panose="05000000000000000000" pitchFamily="2" charset="2"/>
              <a:buChar char="Ø"/>
            </a:pPr>
            <a:r>
              <a:rPr lang="en-US"/>
              <a:t>ASCII was first used commercially in 1963, and despite the big changes in computers since then, it is still the basis of how English text is stored on computers. </a:t>
            </a:r>
          </a:p>
          <a:p>
            <a:pPr lvl="1" algn="just" rtl="0">
              <a:buFont typeface="Wingdings" panose="05000000000000000000" pitchFamily="2" charset="2"/>
              <a:buChar char="Ø"/>
            </a:pPr>
            <a:r>
              <a:rPr lang="en-US"/>
              <a:t>Each pattern in ASCII is usually stored in 8 bits, with one wasted bit, rather than 7 bits. However, the left-most bit in each 8-bit pattern is a 0, meaning there are still only 128 possible patterns. Where possible, we prefer to deal with full bytes (8 bits) on a computer, this is why ASCII has an extra wasted bit.</a:t>
            </a:r>
          </a:p>
          <a:p>
            <a:pPr lvl="1" algn="just" rtl="0">
              <a:buFont typeface="Wingdings" panose="05000000000000000000" pitchFamily="2" charset="2"/>
              <a:buChar char="Ø"/>
            </a:pPr>
            <a:endParaRPr lang="en-US"/>
          </a:p>
          <a:p>
            <a:pPr lvl="1" algn="just" rtl="0"/>
            <a:endParaRPr lang="en-US"/>
          </a:p>
        </p:txBody>
      </p:sp>
      <p:sp>
        <p:nvSpPr>
          <p:cNvPr id="4" name="Slide Number Placeholder 3"/>
          <p:cNvSpPr>
            <a:spLocks noGrp="1"/>
          </p:cNvSpPr>
          <p:nvPr>
            <p:ph type="sldNum" sz="quarter" idx="12"/>
          </p:nvPr>
        </p:nvSpPr>
        <p:spPr/>
        <p:txBody>
          <a:bodyPr/>
          <a:lstStyle/>
          <a:p>
            <a:fld id="{8C6C18CD-5869-4000-9223-95330CB63745}" type="slidenum">
              <a:rPr lang="ar-SA" smtClean="0"/>
              <a:pPr/>
              <a:t>31</a:t>
            </a:fld>
            <a:endParaRPr lang="ar-SA"/>
          </a:p>
        </p:txBody>
      </p:sp>
    </p:spTree>
    <p:extLst>
      <p:ext uri="{BB962C8B-B14F-4D97-AF65-F5344CB8AC3E}">
        <p14:creationId xmlns:p14="http://schemas.microsoft.com/office/powerpoint/2010/main" val="38214658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Text</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a:bodyPr>
          <a:lstStyle/>
          <a:p>
            <a:pPr algn="just" rtl="0"/>
            <a:r>
              <a:rPr lang="en-US">
                <a:solidFill>
                  <a:schemeClr val="accent3"/>
                </a:solidFill>
              </a:rPr>
              <a:t>ASCII</a:t>
            </a:r>
          </a:p>
          <a:p>
            <a:pPr lvl="1" algn="just" rtl="0">
              <a:buFont typeface="Wingdings" panose="05000000000000000000" pitchFamily="2" charset="2"/>
              <a:buChar char="Ø"/>
            </a:pPr>
            <a:r>
              <a:rPr lang="en-US"/>
              <a:t>For example, the word “computers” (all lower-case) would be 01100011 01101111 01101101 01110000 01110101 01110100 01100101 01110010 01110011. This is because "c" is "01100011", "o" is "01101111", and so on.</a:t>
            </a:r>
          </a:p>
          <a:p>
            <a:pPr lvl="1" algn="just" rtl="0"/>
            <a:endParaRPr lang="en-US"/>
          </a:p>
        </p:txBody>
      </p:sp>
      <p:pic>
        <p:nvPicPr>
          <p:cNvPr id="4"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954" t="25550" r="16326" b="44703"/>
          <a:stretch/>
        </p:blipFill>
        <p:spPr bwMode="auto">
          <a:xfrm>
            <a:off x="1403648" y="3645024"/>
            <a:ext cx="6576679" cy="2718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8C6C18CD-5869-4000-9223-95330CB63745}" type="slidenum">
              <a:rPr lang="ar-SA" smtClean="0"/>
              <a:pPr/>
              <a:t>32</a:t>
            </a:fld>
            <a:endParaRPr lang="ar-SA"/>
          </a:p>
        </p:txBody>
      </p:sp>
    </p:spTree>
    <p:extLst>
      <p:ext uri="{BB962C8B-B14F-4D97-AF65-F5344CB8AC3E}">
        <p14:creationId xmlns:p14="http://schemas.microsoft.com/office/powerpoint/2010/main" val="34648370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Text</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a:bodyPr>
          <a:lstStyle/>
          <a:p>
            <a:pPr algn="just" rtl="0"/>
            <a:r>
              <a:rPr lang="en-US" dirty="0"/>
              <a:t>English text can easily be represented using ASCII, but </a:t>
            </a:r>
            <a:r>
              <a:rPr lang="en-US" dirty="0">
                <a:solidFill>
                  <a:schemeClr val="accent3"/>
                </a:solidFill>
              </a:rPr>
              <a:t>what about other languages?</a:t>
            </a:r>
            <a:r>
              <a:rPr lang="en-US" dirty="0"/>
              <a:t> Unsurprisingly, the 128 patterns aren’t nearly enough to represent such languages. </a:t>
            </a:r>
          </a:p>
          <a:p>
            <a:pPr algn="just" rtl="0"/>
            <a:endParaRPr lang="en-US" sz="1400" dirty="0"/>
          </a:p>
          <a:p>
            <a:pPr algn="just" rtl="0"/>
            <a:r>
              <a:rPr lang="en-US" dirty="0"/>
              <a:t>In practice, we need to be able to represent more than just English characters. To solve this problem, a standard called Unicode is used. Unicode is a character set with around 120,000 different characters.</a:t>
            </a:r>
          </a:p>
          <a:p>
            <a:pPr algn="just" rtl="0"/>
            <a:endParaRPr lang="en-US" sz="400" dirty="0"/>
          </a:p>
          <a:p>
            <a:pPr lvl="1" algn="just" rtl="0">
              <a:buFont typeface="Wingdings" panose="05000000000000000000" pitchFamily="2" charset="2"/>
              <a:buChar char="Ø"/>
            </a:pPr>
            <a:r>
              <a:rPr lang="en-US" dirty="0"/>
              <a:t>The most widely used Unicode encoding schemes are called UTF-8, UTF-16, and UTF-32</a:t>
            </a:r>
          </a:p>
        </p:txBody>
      </p:sp>
      <p:sp>
        <p:nvSpPr>
          <p:cNvPr id="4" name="Slide Number Placeholder 3"/>
          <p:cNvSpPr>
            <a:spLocks noGrp="1"/>
          </p:cNvSpPr>
          <p:nvPr>
            <p:ph type="sldNum" sz="quarter" idx="12"/>
          </p:nvPr>
        </p:nvSpPr>
        <p:spPr/>
        <p:txBody>
          <a:bodyPr/>
          <a:lstStyle/>
          <a:p>
            <a:fld id="{8C6C18CD-5869-4000-9223-95330CB63745}" type="slidenum">
              <a:rPr lang="ar-SA" smtClean="0"/>
              <a:pPr/>
              <a:t>33</a:t>
            </a:fld>
            <a:endParaRPr lang="ar-SA"/>
          </a:p>
        </p:txBody>
      </p:sp>
    </p:spTree>
    <p:extLst>
      <p:ext uri="{BB962C8B-B14F-4D97-AF65-F5344CB8AC3E}">
        <p14:creationId xmlns:p14="http://schemas.microsoft.com/office/powerpoint/2010/main" val="28683403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Text</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a:bodyPr>
          <a:lstStyle/>
          <a:p>
            <a:pPr marL="342900" lvl="1" algn="just" rtl="0"/>
            <a:r>
              <a:rPr lang="en-US" sz="2400">
                <a:solidFill>
                  <a:schemeClr val="accent3"/>
                </a:solidFill>
              </a:rPr>
              <a:t>Unicode _ UTF-32</a:t>
            </a:r>
          </a:p>
          <a:p>
            <a:pPr lvl="1" algn="just" rtl="0">
              <a:buFont typeface="Wingdings" panose="05000000000000000000" pitchFamily="2" charset="2"/>
              <a:buChar char="Ø"/>
            </a:pPr>
            <a:r>
              <a:rPr lang="en-US"/>
              <a:t>UTF-32 is a fixed length Unicode encoding scheme. The representation for each character is simply its number converted to a 32 bit binary number.</a:t>
            </a:r>
          </a:p>
          <a:p>
            <a:pPr lvl="2" algn="just" rtl="0">
              <a:lnSpc>
                <a:spcPct val="150000"/>
              </a:lnSpc>
              <a:buFont typeface="Wingdings" panose="05000000000000000000" pitchFamily="2" charset="2"/>
              <a:buChar char="§"/>
            </a:pPr>
            <a:r>
              <a:rPr lang="en-US"/>
              <a:t>For example, the character H in UTF-32 would be:</a:t>
            </a:r>
          </a:p>
          <a:p>
            <a:pPr marL="896112" lvl="3" indent="0" algn="just" rtl="0">
              <a:buNone/>
            </a:pPr>
            <a:r>
              <a:rPr lang="en-US" u="sng">
                <a:solidFill>
                  <a:srgbClr val="00B0F0"/>
                </a:solidFill>
              </a:rPr>
              <a:t>000000000</a:t>
            </a:r>
            <a:r>
              <a:rPr lang="en-US"/>
              <a:t>  </a:t>
            </a:r>
            <a:r>
              <a:rPr lang="en-US" u="sng">
                <a:solidFill>
                  <a:srgbClr val="00B0F0"/>
                </a:solidFill>
              </a:rPr>
              <a:t>00000000</a:t>
            </a:r>
            <a:r>
              <a:rPr lang="en-US"/>
              <a:t>  </a:t>
            </a:r>
            <a:r>
              <a:rPr lang="en-US" u="sng">
                <a:solidFill>
                  <a:srgbClr val="00B0F0"/>
                </a:solidFill>
              </a:rPr>
              <a:t>00000000</a:t>
            </a:r>
            <a:r>
              <a:rPr lang="en-US"/>
              <a:t>  </a:t>
            </a:r>
            <a:r>
              <a:rPr lang="en-US" u="sng">
                <a:solidFill>
                  <a:srgbClr val="00B0F0"/>
                </a:solidFill>
              </a:rPr>
              <a:t>01001000</a:t>
            </a:r>
            <a:endParaRPr lang="ar-SA" u="sng">
              <a:solidFill>
                <a:srgbClr val="00B0F0"/>
              </a:solidFill>
            </a:endParaRPr>
          </a:p>
          <a:p>
            <a:pPr lvl="2" algn="just" rtl="0">
              <a:lnSpc>
                <a:spcPct val="150000"/>
              </a:lnSpc>
              <a:buFont typeface="Wingdings" panose="05000000000000000000" pitchFamily="2" charset="2"/>
              <a:buChar char="§"/>
            </a:pPr>
            <a:r>
              <a:rPr lang="en-US"/>
              <a:t>The character </a:t>
            </a:r>
            <a:r>
              <a:rPr lang="ar-SA"/>
              <a:t>خ</a:t>
            </a:r>
            <a:r>
              <a:rPr lang="en-US"/>
              <a:t> in UTF-32 would be:</a:t>
            </a:r>
          </a:p>
          <a:p>
            <a:pPr marL="896112" lvl="3" indent="0" algn="just" rtl="0">
              <a:buNone/>
            </a:pPr>
            <a:r>
              <a:rPr lang="en-US" u="sng">
                <a:solidFill>
                  <a:srgbClr val="00B0F0"/>
                </a:solidFill>
              </a:rPr>
              <a:t>000000000</a:t>
            </a:r>
            <a:r>
              <a:rPr lang="en-US"/>
              <a:t>  </a:t>
            </a:r>
            <a:r>
              <a:rPr lang="en-US" u="sng">
                <a:solidFill>
                  <a:srgbClr val="00B0F0"/>
                </a:solidFill>
              </a:rPr>
              <a:t>00000000</a:t>
            </a:r>
            <a:r>
              <a:rPr lang="en-US"/>
              <a:t>  </a:t>
            </a:r>
            <a:r>
              <a:rPr lang="en-US" u="sng">
                <a:solidFill>
                  <a:srgbClr val="00B0F0"/>
                </a:solidFill>
              </a:rPr>
              <a:t>00000110</a:t>
            </a:r>
            <a:r>
              <a:rPr lang="en-US"/>
              <a:t>  </a:t>
            </a:r>
            <a:r>
              <a:rPr lang="en-US" u="sng">
                <a:solidFill>
                  <a:srgbClr val="00B0F0"/>
                </a:solidFill>
              </a:rPr>
              <a:t>00101110</a:t>
            </a:r>
          </a:p>
          <a:p>
            <a:pPr lvl="2" algn="just" rtl="0">
              <a:lnSpc>
                <a:spcPct val="150000"/>
              </a:lnSpc>
              <a:buFont typeface="Wingdings" panose="05000000000000000000" pitchFamily="2" charset="2"/>
              <a:buChar char="§"/>
            </a:pPr>
            <a:r>
              <a:rPr lang="en-US"/>
              <a:t>And the character 犬 in UTF-32 would be:</a:t>
            </a:r>
          </a:p>
          <a:p>
            <a:pPr marL="896112" lvl="3" indent="0" algn="just" rtl="0">
              <a:buNone/>
            </a:pPr>
            <a:r>
              <a:rPr lang="en-US" u="sng">
                <a:solidFill>
                  <a:srgbClr val="00B0F0"/>
                </a:solidFill>
              </a:rPr>
              <a:t>000000000</a:t>
            </a:r>
            <a:r>
              <a:rPr lang="en-US">
                <a:solidFill>
                  <a:srgbClr val="00B0F0"/>
                </a:solidFill>
              </a:rPr>
              <a:t>  </a:t>
            </a:r>
            <a:r>
              <a:rPr lang="en-US" u="sng">
                <a:solidFill>
                  <a:srgbClr val="00B0F0"/>
                </a:solidFill>
              </a:rPr>
              <a:t>00000000</a:t>
            </a:r>
            <a:r>
              <a:rPr lang="en-US">
                <a:solidFill>
                  <a:srgbClr val="00B0F0"/>
                </a:solidFill>
              </a:rPr>
              <a:t>  </a:t>
            </a:r>
            <a:r>
              <a:rPr lang="en-US" u="sng">
                <a:solidFill>
                  <a:srgbClr val="00B0F0"/>
                </a:solidFill>
              </a:rPr>
              <a:t>01110010</a:t>
            </a:r>
            <a:r>
              <a:rPr lang="en-US">
                <a:solidFill>
                  <a:srgbClr val="00B0F0"/>
                </a:solidFill>
              </a:rPr>
              <a:t>  </a:t>
            </a:r>
            <a:r>
              <a:rPr lang="en-US" u="sng">
                <a:solidFill>
                  <a:srgbClr val="00B0F0"/>
                </a:solidFill>
              </a:rPr>
              <a:t>10101100</a:t>
            </a:r>
          </a:p>
          <a:p>
            <a:pPr lvl="1" algn="just" rtl="0">
              <a:buFont typeface="Wingdings" panose="05000000000000000000" pitchFamily="2" charset="2"/>
              <a:buChar char="Ø"/>
            </a:pPr>
            <a:r>
              <a:rPr lang="en-US"/>
              <a:t>In practice, UTF-32 is rarely used -- you can see that it's pretty wasteful of space. </a:t>
            </a:r>
          </a:p>
        </p:txBody>
      </p:sp>
      <p:sp>
        <p:nvSpPr>
          <p:cNvPr id="4" name="Slide Number Placeholder 3"/>
          <p:cNvSpPr>
            <a:spLocks noGrp="1"/>
          </p:cNvSpPr>
          <p:nvPr>
            <p:ph type="sldNum" sz="quarter" idx="12"/>
          </p:nvPr>
        </p:nvSpPr>
        <p:spPr/>
        <p:txBody>
          <a:bodyPr/>
          <a:lstStyle/>
          <a:p>
            <a:fld id="{8C6C18CD-5869-4000-9223-95330CB63745}" type="slidenum">
              <a:rPr lang="ar-SA" smtClean="0"/>
              <a:pPr/>
              <a:t>34</a:t>
            </a:fld>
            <a:endParaRPr lang="ar-SA"/>
          </a:p>
        </p:txBody>
      </p:sp>
    </p:spTree>
    <p:extLst>
      <p:ext uri="{BB962C8B-B14F-4D97-AF65-F5344CB8AC3E}">
        <p14:creationId xmlns:p14="http://schemas.microsoft.com/office/powerpoint/2010/main" val="31171955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Text</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a:bodyPr>
          <a:lstStyle/>
          <a:p>
            <a:pPr marL="342900" lvl="1" algn="just" rtl="0"/>
            <a:r>
              <a:rPr lang="en-US" sz="2400">
                <a:solidFill>
                  <a:schemeClr val="accent3"/>
                </a:solidFill>
              </a:rPr>
              <a:t>Unicode _ UTF-8</a:t>
            </a:r>
          </a:p>
          <a:p>
            <a:pPr lvl="1" algn="just" rtl="0">
              <a:buFont typeface="Wingdings" panose="05000000000000000000" pitchFamily="2" charset="2"/>
              <a:buChar char="Ø"/>
            </a:pPr>
            <a:r>
              <a:rPr lang="en-US"/>
              <a:t>UTF-8 is a variable length encoding scheme for Unicode. Characters with a lower Unicode number require fewer bits for their representation than those with a higher Unicode number. </a:t>
            </a:r>
          </a:p>
          <a:p>
            <a:pPr lvl="1" algn="just" rtl="0">
              <a:buFont typeface="Wingdings" panose="05000000000000000000" pitchFamily="2" charset="2"/>
              <a:buChar char="Ø"/>
            </a:pPr>
            <a:r>
              <a:rPr lang="en-US"/>
              <a:t>UTF-8 representations contain either 8, 16, 24, or 32 bits. </a:t>
            </a:r>
          </a:p>
          <a:p>
            <a:pPr lvl="2" algn="just" rtl="0">
              <a:buFont typeface="Wingdings" panose="05000000000000000000" pitchFamily="2" charset="2"/>
              <a:buChar char="§"/>
            </a:pPr>
            <a:r>
              <a:rPr lang="en-US"/>
              <a:t>For example, the character H in UTF-8 would be:</a:t>
            </a:r>
          </a:p>
          <a:p>
            <a:pPr marL="896112" lvl="3" indent="0" algn="just" rtl="0">
              <a:buNone/>
            </a:pPr>
            <a:r>
              <a:rPr lang="en-US" u="sng">
                <a:solidFill>
                  <a:srgbClr val="00B0F0"/>
                </a:solidFill>
              </a:rPr>
              <a:t>01001000 </a:t>
            </a:r>
          </a:p>
          <a:p>
            <a:pPr lvl="2" algn="just" rtl="0">
              <a:buFont typeface="Wingdings" panose="05000000000000000000" pitchFamily="2" charset="2"/>
              <a:buChar char="§"/>
            </a:pPr>
            <a:r>
              <a:rPr lang="en-US"/>
              <a:t>The character ǿ in UTF-8 would be:</a:t>
            </a:r>
          </a:p>
          <a:p>
            <a:pPr marL="896112" lvl="3" indent="0" algn="just" rtl="0">
              <a:buNone/>
            </a:pPr>
            <a:r>
              <a:rPr lang="en-US" u="sng">
                <a:solidFill>
                  <a:srgbClr val="00B0F0"/>
                </a:solidFill>
              </a:rPr>
              <a:t>11000111</a:t>
            </a:r>
            <a:r>
              <a:rPr lang="en-US">
                <a:solidFill>
                  <a:srgbClr val="00B0F0"/>
                </a:solidFill>
              </a:rPr>
              <a:t>  </a:t>
            </a:r>
            <a:r>
              <a:rPr lang="en-US" u="sng">
                <a:solidFill>
                  <a:srgbClr val="00B0F0"/>
                </a:solidFill>
              </a:rPr>
              <a:t>10111111</a:t>
            </a:r>
          </a:p>
          <a:p>
            <a:pPr lvl="2" algn="just" rtl="0">
              <a:buFont typeface="Wingdings" panose="05000000000000000000" pitchFamily="2" charset="2"/>
              <a:buChar char="§"/>
            </a:pPr>
            <a:r>
              <a:rPr lang="en-US"/>
              <a:t>And the character 犬 in UTF-8 would be:</a:t>
            </a:r>
          </a:p>
          <a:p>
            <a:pPr marL="896112" lvl="3" indent="0" algn="just" rtl="0">
              <a:buNone/>
            </a:pPr>
            <a:r>
              <a:rPr lang="en-US" u="sng">
                <a:solidFill>
                  <a:srgbClr val="00B0F0"/>
                </a:solidFill>
              </a:rPr>
              <a:t>11100111</a:t>
            </a:r>
            <a:r>
              <a:rPr lang="en-US">
                <a:solidFill>
                  <a:srgbClr val="00B0F0"/>
                </a:solidFill>
              </a:rPr>
              <a:t>  </a:t>
            </a:r>
            <a:r>
              <a:rPr lang="en-US" u="sng">
                <a:solidFill>
                  <a:srgbClr val="00B0F0"/>
                </a:solidFill>
              </a:rPr>
              <a:t>10001010</a:t>
            </a:r>
            <a:r>
              <a:rPr lang="en-US">
                <a:solidFill>
                  <a:srgbClr val="00B0F0"/>
                </a:solidFill>
              </a:rPr>
              <a:t>  </a:t>
            </a:r>
            <a:r>
              <a:rPr lang="en-US" u="sng">
                <a:solidFill>
                  <a:srgbClr val="00B0F0"/>
                </a:solidFill>
              </a:rPr>
              <a:t>10101100</a:t>
            </a:r>
          </a:p>
          <a:p>
            <a:pPr lvl="1" algn="just" rtl="0">
              <a:buFont typeface="Wingdings" panose="05000000000000000000" pitchFamily="2" charset="2"/>
              <a:buChar char="Ø"/>
            </a:pPr>
            <a:endParaRPr lang="en-US"/>
          </a:p>
        </p:txBody>
      </p:sp>
      <p:sp>
        <p:nvSpPr>
          <p:cNvPr id="4" name="Slide Number Placeholder 3"/>
          <p:cNvSpPr>
            <a:spLocks noGrp="1"/>
          </p:cNvSpPr>
          <p:nvPr>
            <p:ph type="sldNum" sz="quarter" idx="12"/>
          </p:nvPr>
        </p:nvSpPr>
        <p:spPr/>
        <p:txBody>
          <a:bodyPr/>
          <a:lstStyle/>
          <a:p>
            <a:fld id="{8C6C18CD-5869-4000-9223-95330CB63745}" type="slidenum">
              <a:rPr lang="ar-SA" smtClean="0"/>
              <a:pPr/>
              <a:t>35</a:t>
            </a:fld>
            <a:endParaRPr lang="ar-SA"/>
          </a:p>
        </p:txBody>
      </p:sp>
    </p:spTree>
    <p:extLst>
      <p:ext uri="{BB962C8B-B14F-4D97-AF65-F5344CB8AC3E}">
        <p14:creationId xmlns:p14="http://schemas.microsoft.com/office/powerpoint/2010/main" val="5145973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Text</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a:bodyPr>
          <a:lstStyle/>
          <a:p>
            <a:pPr marL="342900" lvl="1" algn="just" rtl="0"/>
            <a:r>
              <a:rPr lang="en-US" sz="2400"/>
              <a:t>Comparison of text representations</a:t>
            </a:r>
          </a:p>
          <a:p>
            <a:pPr marL="342900" lvl="1" algn="just" rtl="0"/>
            <a:endParaRPr lang="en-US" sz="2400"/>
          </a:p>
          <a:p>
            <a:pPr marL="365760" lvl="1" indent="0" algn="just" rtl="0">
              <a:buNone/>
            </a:pPr>
            <a:endParaRPr lang="en-US"/>
          </a:p>
        </p:txBody>
      </p:sp>
      <p:graphicFrame>
        <p:nvGraphicFramePr>
          <p:cNvPr id="4" name="جدول 3"/>
          <p:cNvGraphicFramePr>
            <a:graphicFrameLocks noGrp="1"/>
          </p:cNvGraphicFramePr>
          <p:nvPr>
            <p:extLst>
              <p:ext uri="{D42A27DB-BD31-4B8C-83A1-F6EECF244321}">
                <p14:modId xmlns:p14="http://schemas.microsoft.com/office/powerpoint/2010/main" val="246742097"/>
              </p:ext>
            </p:extLst>
          </p:nvPr>
        </p:nvGraphicFramePr>
        <p:xfrm>
          <a:off x="899592" y="2476852"/>
          <a:ext cx="7200800" cy="3162300"/>
        </p:xfrm>
        <a:graphic>
          <a:graphicData uri="http://schemas.openxmlformats.org/drawingml/2006/table">
            <a:tbl>
              <a:tblPr rtl="1" firstRow="1" bandRow="1">
                <a:tableStyleId>{21E4AEA4-8DFA-4A89-87EB-49C32662AFE0}</a:tableStyleId>
              </a:tblPr>
              <a:tblGrid>
                <a:gridCol w="1594826">
                  <a:extLst>
                    <a:ext uri="{9D8B030D-6E8A-4147-A177-3AD203B41FA5}">
                      <a16:colId xmlns:a16="http://schemas.microsoft.com/office/drawing/2014/main" val="20000"/>
                    </a:ext>
                  </a:extLst>
                </a:gridCol>
                <a:gridCol w="2005574">
                  <a:extLst>
                    <a:ext uri="{9D8B030D-6E8A-4147-A177-3AD203B41FA5}">
                      <a16:colId xmlns:a16="http://schemas.microsoft.com/office/drawing/2014/main" val="20001"/>
                    </a:ext>
                  </a:extLst>
                </a:gridCol>
                <a:gridCol w="1671092">
                  <a:extLst>
                    <a:ext uri="{9D8B030D-6E8A-4147-A177-3AD203B41FA5}">
                      <a16:colId xmlns:a16="http://schemas.microsoft.com/office/drawing/2014/main" val="20002"/>
                    </a:ext>
                  </a:extLst>
                </a:gridCol>
                <a:gridCol w="1929308">
                  <a:extLst>
                    <a:ext uri="{9D8B030D-6E8A-4147-A177-3AD203B41FA5}">
                      <a16:colId xmlns:a16="http://schemas.microsoft.com/office/drawing/2014/main" val="20003"/>
                    </a:ext>
                  </a:extLst>
                </a:gridCol>
              </a:tblGrid>
              <a:tr h="370840">
                <a:tc>
                  <a:txBody>
                    <a:bodyPr/>
                    <a:lstStyle/>
                    <a:p>
                      <a:pPr algn="ctr" rtl="1"/>
                      <a:r>
                        <a:rPr lang="en-US" sz="1800" kern="1200" dirty="0">
                          <a:effectLst/>
                        </a:rPr>
                        <a:t>Real world Usage</a:t>
                      </a:r>
                      <a:endParaRPr lang="ar-SA" dirty="0"/>
                    </a:p>
                  </a:txBody>
                  <a:tcPr/>
                </a:tc>
                <a:tc>
                  <a:txBody>
                    <a:bodyPr/>
                    <a:lstStyle/>
                    <a:p>
                      <a:pPr algn="ctr" rtl="1"/>
                      <a:r>
                        <a:rPr lang="en-US" sz="1800" kern="1200">
                          <a:effectLst/>
                        </a:rPr>
                        <a:t>Bits per Character</a:t>
                      </a:r>
                      <a:endParaRPr lang="ar-SA"/>
                    </a:p>
                  </a:txBody>
                  <a:tcPr/>
                </a:tc>
                <a:tc>
                  <a:txBody>
                    <a:bodyPr/>
                    <a:lstStyle/>
                    <a:p>
                      <a:pPr algn="ctr" rtl="1"/>
                      <a:r>
                        <a:rPr lang="en-US" sz="1800" kern="1200">
                          <a:effectLst/>
                        </a:rPr>
                        <a:t>Variable or Fixed</a:t>
                      </a:r>
                      <a:endParaRPr lang="ar-SA"/>
                    </a:p>
                  </a:txBody>
                  <a:tcPr/>
                </a:tc>
                <a:tc>
                  <a:txBody>
                    <a:bodyPr/>
                    <a:lstStyle/>
                    <a:p>
                      <a:pPr algn="ctr" rtl="1"/>
                      <a:r>
                        <a:rPr lang="en-US" sz="1800" kern="1200">
                          <a:effectLst/>
                        </a:rPr>
                        <a:t>Representation</a:t>
                      </a:r>
                      <a:endParaRPr lang="ar-SA"/>
                    </a:p>
                  </a:txBody>
                  <a:tcPr/>
                </a:tc>
                <a:extLst>
                  <a:ext uri="{0D108BD9-81ED-4DB2-BD59-A6C34878D82A}">
                    <a16:rowId xmlns:a16="http://schemas.microsoft.com/office/drawing/2014/main" val="10000"/>
                  </a:ext>
                </a:extLst>
              </a:tr>
              <a:tr h="370840">
                <a:tc>
                  <a:txBody>
                    <a:bodyPr/>
                    <a:lstStyle/>
                    <a:p>
                      <a:pPr algn="ctr" rtl="1"/>
                      <a:r>
                        <a:rPr lang="en-US" sz="1800" kern="1200">
                          <a:effectLst/>
                        </a:rPr>
                        <a:t>No longer widely used</a:t>
                      </a:r>
                      <a:endParaRPr lang="ar-SA"/>
                    </a:p>
                  </a:txBody>
                  <a:tcPr/>
                </a:tc>
                <a:tc>
                  <a:txBody>
                    <a:bodyPr/>
                    <a:lstStyle/>
                    <a:p>
                      <a:pPr algn="ctr" fontAlgn="ctr"/>
                      <a:r>
                        <a:rPr lang="en-US">
                          <a:effectLst/>
                        </a:rPr>
                        <a:t>8 bits</a:t>
                      </a:r>
                    </a:p>
                  </a:txBody>
                  <a:tcPr marL="47625" marR="47625" marT="142875" marB="142875" anchor="ctr"/>
                </a:tc>
                <a:tc>
                  <a:txBody>
                    <a:bodyPr/>
                    <a:lstStyle/>
                    <a:p>
                      <a:pPr algn="ctr" rtl="1"/>
                      <a:r>
                        <a:rPr lang="en-US" sz="1800" kern="1200">
                          <a:effectLst/>
                        </a:rPr>
                        <a:t>Fixed Length</a:t>
                      </a:r>
                      <a:endParaRPr lang="ar-SA"/>
                    </a:p>
                  </a:txBody>
                  <a:tcPr/>
                </a:tc>
                <a:tc>
                  <a:txBody>
                    <a:bodyPr/>
                    <a:lstStyle/>
                    <a:p>
                      <a:pPr algn="ctr" rtl="1"/>
                      <a:r>
                        <a:rPr lang="en-US">
                          <a:effectLst/>
                        </a:rPr>
                        <a:t>ASCII</a:t>
                      </a:r>
                      <a:endParaRPr lang="ar-SA"/>
                    </a:p>
                  </a:txBody>
                  <a:tcPr/>
                </a:tc>
                <a:extLst>
                  <a:ext uri="{0D108BD9-81ED-4DB2-BD59-A6C34878D82A}">
                    <a16:rowId xmlns:a16="http://schemas.microsoft.com/office/drawing/2014/main" val="10001"/>
                  </a:ext>
                </a:extLst>
              </a:tr>
              <a:tr h="520040">
                <a:tc>
                  <a:txBody>
                    <a:bodyPr/>
                    <a:lstStyle/>
                    <a:p>
                      <a:pPr marL="0" algn="ctr" defTabSz="914400" rtl="1" eaLnBrk="1" fontAlgn="ctr" latinLnBrk="0" hangingPunct="1"/>
                      <a:endParaRPr lang="ar-SA" sz="800" kern="1200">
                        <a:effectLst/>
                      </a:endParaRPr>
                    </a:p>
                    <a:p>
                      <a:pPr marL="0" algn="ctr" defTabSz="914400" rtl="1" eaLnBrk="1" fontAlgn="ctr" latinLnBrk="0" hangingPunct="1"/>
                      <a:r>
                        <a:rPr lang="en-US" sz="1800" kern="1200">
                          <a:effectLst/>
                        </a:rPr>
                        <a:t>Very widely used</a:t>
                      </a:r>
                      <a:endParaRPr lang="ar-SA" sz="1800" b="0" i="0" kern="1200">
                        <a:solidFill>
                          <a:schemeClr val="dk1"/>
                        </a:solidFill>
                        <a:effectLst/>
                        <a:latin typeface="+mn-lt"/>
                        <a:ea typeface="+mn-ea"/>
                        <a:cs typeface="+mn-cs"/>
                      </a:endParaRPr>
                    </a:p>
                  </a:txBody>
                  <a:tcPr/>
                </a:tc>
                <a:tc>
                  <a:txBody>
                    <a:bodyPr/>
                    <a:lstStyle/>
                    <a:p>
                      <a:pPr algn="ctr" fontAlgn="ctr"/>
                      <a:r>
                        <a:rPr lang="en-US">
                          <a:effectLst/>
                        </a:rPr>
                        <a:t>8, 16, 24, or 32 bits</a:t>
                      </a:r>
                    </a:p>
                  </a:txBody>
                  <a:tcPr marL="47625" marR="47625" marT="142875" marB="142875" anchor="ctr"/>
                </a:tc>
                <a:tc>
                  <a:txBody>
                    <a:bodyPr/>
                    <a:lstStyle/>
                    <a:p>
                      <a:pPr algn="ctr" fontAlgn="ctr"/>
                      <a:r>
                        <a:rPr lang="en-US">
                          <a:effectLst/>
                        </a:rPr>
                        <a:t>Variable Length</a:t>
                      </a:r>
                    </a:p>
                  </a:txBody>
                  <a:tcPr marL="47625" marR="47625" marT="142875" marB="142875" anchor="ctr"/>
                </a:tc>
                <a:tc>
                  <a:txBody>
                    <a:bodyPr/>
                    <a:lstStyle/>
                    <a:p>
                      <a:pPr algn="ctr" fontAlgn="ctr"/>
                      <a:r>
                        <a:rPr lang="en-US">
                          <a:effectLst/>
                        </a:rPr>
                        <a:t>UTF-8</a:t>
                      </a:r>
                    </a:p>
                  </a:txBody>
                  <a:tcPr marL="47625" marR="47625" marT="142875" marB="142875" anchor="ctr"/>
                </a:tc>
                <a:extLst>
                  <a:ext uri="{0D108BD9-81ED-4DB2-BD59-A6C34878D82A}">
                    <a16:rowId xmlns:a16="http://schemas.microsoft.com/office/drawing/2014/main" val="10002"/>
                  </a:ext>
                </a:extLst>
              </a:tr>
              <a:tr h="370840">
                <a:tc>
                  <a:txBody>
                    <a:bodyPr/>
                    <a:lstStyle/>
                    <a:p>
                      <a:pPr marL="0" algn="ctr" defTabSz="914400" rtl="1" eaLnBrk="1" fontAlgn="ctr" latinLnBrk="0" hangingPunct="1"/>
                      <a:r>
                        <a:rPr lang="en-US" sz="1800" kern="1200">
                          <a:effectLst/>
                        </a:rPr>
                        <a:t>Widely used</a:t>
                      </a:r>
                      <a:endParaRPr lang="en-US" sz="1800" kern="1200">
                        <a:solidFill>
                          <a:schemeClr val="dk1"/>
                        </a:solidFill>
                        <a:effectLst/>
                        <a:latin typeface="+mn-lt"/>
                        <a:ea typeface="+mn-ea"/>
                        <a:cs typeface="+mn-cs"/>
                      </a:endParaRPr>
                    </a:p>
                  </a:txBody>
                  <a:tcPr marL="47625" marR="47625" marT="142875" marB="142875" anchor="ctr"/>
                </a:tc>
                <a:tc>
                  <a:txBody>
                    <a:bodyPr/>
                    <a:lstStyle/>
                    <a:p>
                      <a:pPr algn="ctr" fontAlgn="ctr"/>
                      <a:r>
                        <a:rPr lang="en-US">
                          <a:effectLst/>
                        </a:rPr>
                        <a:t>16 or 32 bits</a:t>
                      </a:r>
                    </a:p>
                  </a:txBody>
                  <a:tcPr marL="47625" marR="47625" marT="142875" marB="142875" anchor="ctr"/>
                </a:tc>
                <a:tc>
                  <a:txBody>
                    <a:bodyPr/>
                    <a:lstStyle/>
                    <a:p>
                      <a:pPr algn="ctr" fontAlgn="ctr"/>
                      <a:r>
                        <a:rPr lang="en-US">
                          <a:effectLst/>
                        </a:rPr>
                        <a:t>Variable Length</a:t>
                      </a:r>
                    </a:p>
                  </a:txBody>
                  <a:tcPr marL="47625" marR="47625" marT="142875" marB="142875" anchor="ctr"/>
                </a:tc>
                <a:tc>
                  <a:txBody>
                    <a:bodyPr/>
                    <a:lstStyle/>
                    <a:p>
                      <a:pPr algn="ctr" fontAlgn="ctr"/>
                      <a:r>
                        <a:rPr lang="en-US">
                          <a:effectLst/>
                        </a:rPr>
                        <a:t>UTF-16</a:t>
                      </a:r>
                    </a:p>
                  </a:txBody>
                  <a:tcPr marL="47625" marR="47625" marT="142875" marB="142875" anchor="ctr"/>
                </a:tc>
                <a:extLst>
                  <a:ext uri="{0D108BD9-81ED-4DB2-BD59-A6C34878D82A}">
                    <a16:rowId xmlns:a16="http://schemas.microsoft.com/office/drawing/2014/main" val="10003"/>
                  </a:ext>
                </a:extLst>
              </a:tr>
              <a:tr h="370840">
                <a:tc>
                  <a:txBody>
                    <a:bodyPr/>
                    <a:lstStyle/>
                    <a:p>
                      <a:pPr marL="0" algn="ctr" defTabSz="914400" rtl="1" eaLnBrk="1" fontAlgn="ctr" latinLnBrk="0" hangingPunct="1"/>
                      <a:r>
                        <a:rPr lang="en-US" sz="1800" kern="1200">
                          <a:effectLst/>
                        </a:rPr>
                        <a:t>Rarely used</a:t>
                      </a:r>
                      <a:endParaRPr lang="en-US" sz="1800" kern="1200">
                        <a:solidFill>
                          <a:schemeClr val="dk1"/>
                        </a:solidFill>
                        <a:effectLst/>
                        <a:latin typeface="+mn-lt"/>
                        <a:ea typeface="+mn-ea"/>
                        <a:cs typeface="+mn-cs"/>
                      </a:endParaRPr>
                    </a:p>
                  </a:txBody>
                  <a:tcPr marL="47625" marR="47625" marT="142875" marB="142875" anchor="ctr"/>
                </a:tc>
                <a:tc>
                  <a:txBody>
                    <a:bodyPr/>
                    <a:lstStyle/>
                    <a:p>
                      <a:pPr algn="ctr" fontAlgn="ctr"/>
                      <a:r>
                        <a:rPr lang="en-US" dirty="0">
                          <a:effectLst/>
                        </a:rPr>
                        <a:t>32 bits</a:t>
                      </a:r>
                    </a:p>
                  </a:txBody>
                  <a:tcPr marL="47625" marR="47625" marT="142875" marB="142875" anchor="ctr"/>
                </a:tc>
                <a:tc>
                  <a:txBody>
                    <a:bodyPr/>
                    <a:lstStyle/>
                    <a:p>
                      <a:pPr algn="ctr" fontAlgn="ctr"/>
                      <a:r>
                        <a:rPr lang="en-US">
                          <a:effectLst/>
                        </a:rPr>
                        <a:t>Fixed Length</a:t>
                      </a:r>
                    </a:p>
                  </a:txBody>
                  <a:tcPr marL="47625" marR="47625" marT="142875" marB="142875" anchor="ctr"/>
                </a:tc>
                <a:tc>
                  <a:txBody>
                    <a:bodyPr/>
                    <a:lstStyle/>
                    <a:p>
                      <a:pPr algn="ctr" fontAlgn="ctr"/>
                      <a:r>
                        <a:rPr lang="en-US" dirty="0">
                          <a:effectLst/>
                        </a:rPr>
                        <a:t>UTF-32</a:t>
                      </a:r>
                    </a:p>
                  </a:txBody>
                  <a:tcPr marL="47625" marR="47625" marT="142875" marB="142875" anchor="ctr"/>
                </a:tc>
                <a:extLst>
                  <a:ext uri="{0D108BD9-81ED-4DB2-BD59-A6C34878D82A}">
                    <a16:rowId xmlns:a16="http://schemas.microsoft.com/office/drawing/2014/main" val="10004"/>
                  </a:ext>
                </a:extLst>
              </a:tr>
            </a:tbl>
          </a:graphicData>
        </a:graphic>
      </p:graphicFrame>
      <p:sp>
        <p:nvSpPr>
          <p:cNvPr id="5" name="Slide Number Placeholder 4"/>
          <p:cNvSpPr>
            <a:spLocks noGrp="1"/>
          </p:cNvSpPr>
          <p:nvPr>
            <p:ph type="sldNum" sz="quarter" idx="12"/>
          </p:nvPr>
        </p:nvSpPr>
        <p:spPr/>
        <p:txBody>
          <a:bodyPr/>
          <a:lstStyle/>
          <a:p>
            <a:fld id="{8C6C18CD-5869-4000-9223-95330CB63745}" type="slidenum">
              <a:rPr lang="ar-SA" smtClean="0"/>
              <a:pPr/>
              <a:t>36</a:t>
            </a:fld>
            <a:endParaRPr lang="ar-SA"/>
          </a:p>
        </p:txBody>
      </p:sp>
    </p:spTree>
    <p:extLst>
      <p:ext uri="{BB962C8B-B14F-4D97-AF65-F5344CB8AC3E}">
        <p14:creationId xmlns:p14="http://schemas.microsoft.com/office/powerpoint/2010/main" val="12885371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a:t>
            </a:r>
            <a:endParaRPr lang="ar-SA" dirty="0"/>
          </a:p>
        </p:txBody>
      </p:sp>
      <p:sp>
        <p:nvSpPr>
          <p:cNvPr id="3" name="Content Placeholder 2"/>
          <p:cNvSpPr>
            <a:spLocks noGrp="1"/>
          </p:cNvSpPr>
          <p:nvPr>
            <p:ph idx="1"/>
          </p:nvPr>
        </p:nvSpPr>
        <p:spPr/>
        <p:txBody>
          <a:bodyPr>
            <a:normAutofit/>
          </a:bodyPr>
          <a:lstStyle/>
          <a:p>
            <a:pPr algn="just"/>
            <a:r>
              <a:rPr lang="en-US" dirty="0"/>
              <a:t>Since the encoding systems of representing text is learned, consider the following scenario:</a:t>
            </a:r>
          </a:p>
          <a:p>
            <a:pPr lvl="2" algn="just">
              <a:buFont typeface="Wingdings" panose="05000000000000000000" pitchFamily="2" charset="2"/>
              <a:buChar char="§"/>
            </a:pPr>
            <a:r>
              <a:rPr lang="en-US" dirty="0"/>
              <a:t>The digits “</a:t>
            </a:r>
            <a:r>
              <a:rPr lang="en-US" dirty="0">
                <a:solidFill>
                  <a:srgbClr val="C00000"/>
                </a:solidFill>
              </a:rPr>
              <a:t>01100001</a:t>
            </a:r>
            <a:r>
              <a:rPr lang="en-US" dirty="0"/>
              <a:t>” represent letter ‘</a:t>
            </a:r>
            <a:r>
              <a:rPr lang="en-US" dirty="0">
                <a:solidFill>
                  <a:srgbClr val="C00000"/>
                </a:solidFill>
              </a:rPr>
              <a:t>A</a:t>
            </a:r>
            <a:r>
              <a:rPr lang="en-US" dirty="0"/>
              <a:t>’ using ASCII encoding system</a:t>
            </a:r>
          </a:p>
          <a:p>
            <a:pPr lvl="2" algn="just">
              <a:buFont typeface="Wingdings" panose="05000000000000000000" pitchFamily="2" charset="2"/>
              <a:buChar char="§"/>
            </a:pPr>
            <a:r>
              <a:rPr lang="en-US" dirty="0"/>
              <a:t>The same digits </a:t>
            </a:r>
            <a:r>
              <a:rPr lang="en-US" dirty="0">
                <a:solidFill>
                  <a:srgbClr val="C00000"/>
                </a:solidFill>
              </a:rPr>
              <a:t>01100001</a:t>
            </a:r>
            <a:r>
              <a:rPr lang="en-US" dirty="0"/>
              <a:t> represent the number</a:t>
            </a:r>
            <a:r>
              <a:rPr lang="en-US" dirty="0">
                <a:solidFill>
                  <a:srgbClr val="C00000"/>
                </a:solidFill>
              </a:rPr>
              <a:t> 97 </a:t>
            </a:r>
            <a:r>
              <a:rPr lang="en-US" dirty="0"/>
              <a:t>in binary numbering system </a:t>
            </a:r>
          </a:p>
          <a:p>
            <a:pPr lvl="1" algn="just">
              <a:buFont typeface="Wingdings" panose="05000000000000000000" pitchFamily="2" charset="2"/>
              <a:buChar char="Ø"/>
            </a:pPr>
            <a:r>
              <a:rPr lang="en-US" dirty="0"/>
              <a:t>How do computers differentiate between letters and numbers using the same binary digits?</a:t>
            </a:r>
          </a:p>
          <a:p>
            <a:pPr lvl="2" algn="just">
              <a:buFont typeface="Wingdings" panose="05000000000000000000" pitchFamily="2" charset="2"/>
              <a:buChar char="§"/>
            </a:pPr>
            <a:r>
              <a:rPr lang="en-US" dirty="0"/>
              <a:t>Please read </a:t>
            </a:r>
            <a:r>
              <a:rPr lang="en-US" dirty="0">
                <a:hlinkClick r:id="rId2"/>
              </a:rPr>
              <a:t>the following discussion</a:t>
            </a:r>
            <a:endParaRPr lang="ar-SA" dirty="0"/>
          </a:p>
        </p:txBody>
      </p:sp>
      <p:sp>
        <p:nvSpPr>
          <p:cNvPr id="4" name="Slide Number Placeholder 3"/>
          <p:cNvSpPr>
            <a:spLocks noGrp="1"/>
          </p:cNvSpPr>
          <p:nvPr>
            <p:ph type="sldNum" sz="quarter" idx="12"/>
          </p:nvPr>
        </p:nvSpPr>
        <p:spPr/>
        <p:txBody>
          <a:bodyPr/>
          <a:lstStyle/>
          <a:p>
            <a:fld id="{8C6C18CD-5869-4000-9223-95330CB63745}" type="slidenum">
              <a:rPr lang="ar-SA" smtClean="0"/>
              <a:pPr/>
              <a:t>37</a:t>
            </a:fld>
            <a:endParaRPr lang="ar-SA"/>
          </a:p>
        </p:txBody>
      </p:sp>
    </p:spTree>
    <p:extLst>
      <p:ext uri="{BB962C8B-B14F-4D97-AF65-F5344CB8AC3E}">
        <p14:creationId xmlns:p14="http://schemas.microsoft.com/office/powerpoint/2010/main" val="38488758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نتيجة بحث الصور عن ‪Representing Image in comput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9390" y="623024"/>
            <a:ext cx="3519328" cy="1872463"/>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title"/>
          </p:nvPr>
        </p:nvSpPr>
        <p:spPr/>
        <p:txBody>
          <a:bodyPr/>
          <a:lstStyle/>
          <a:p>
            <a:r>
              <a:rPr lang="en-US" b="1"/>
              <a:t>Representing Image</a:t>
            </a:r>
            <a:endParaRPr lang="ar-SA"/>
          </a:p>
        </p:txBody>
      </p:sp>
      <p:sp>
        <p:nvSpPr>
          <p:cNvPr id="11" name="Text Placeholder 10"/>
          <p:cNvSpPr>
            <a:spLocks noGrp="1"/>
          </p:cNvSpPr>
          <p:nvPr>
            <p:ph type="body" sz="half" idx="2"/>
          </p:nvPr>
        </p:nvSpPr>
        <p:spPr/>
        <p:txBody>
          <a:bodyPr/>
          <a:lstStyle/>
          <a:p>
            <a:endParaRPr lang="ar-SA"/>
          </a:p>
        </p:txBody>
      </p:sp>
      <p:sp>
        <p:nvSpPr>
          <p:cNvPr id="10" name="Slide Number Placeholder 9"/>
          <p:cNvSpPr>
            <a:spLocks noGrp="1"/>
          </p:cNvSpPr>
          <p:nvPr>
            <p:ph type="sldNum" sz="quarter" idx="12"/>
          </p:nvPr>
        </p:nvSpPr>
        <p:spPr/>
        <p:txBody>
          <a:bodyPr/>
          <a:lstStyle/>
          <a:p>
            <a:fld id="{8C6C18CD-5869-4000-9223-95330CB63745}" type="slidenum">
              <a:rPr lang="ar-SA" smtClean="0"/>
              <a:pPr/>
              <a:t>38</a:t>
            </a:fld>
            <a:endParaRPr lang="ar-SA"/>
          </a:p>
        </p:txBody>
      </p:sp>
      <p:sp>
        <p:nvSpPr>
          <p:cNvPr id="4" name="AutoShape 2" descr="نتيجة بحث الصور عن ‪text icon‬‏"/>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5" name="AutoShape 4" descr="نتيجة بحث الصور عن ‪text icon‬‏"/>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6" name="AutoShape 6" descr="نتيجة بحث الصور عن ‪text icon‬‏"/>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7" name="AutoShape 8" descr="نتيجة بحث الصور عن ‪text icon‬‏"/>
          <p:cNvSpPr>
            <a:spLocks noChangeAspect="1" noChangeArrowheads="1"/>
          </p:cNvSpPr>
          <p:nvPr/>
        </p:nvSpPr>
        <p:spPr bwMode="auto">
          <a:xfrm>
            <a:off x="9380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10" descr="نتيجة بحث الصور عن ‪text icon‬‏"/>
          <p:cNvSpPr>
            <a:spLocks noChangeAspect="1" noChangeArrowheads="1"/>
          </p:cNvSpPr>
          <p:nvPr/>
        </p:nvSpPr>
        <p:spPr bwMode="auto">
          <a:xfrm>
            <a:off x="9532938"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13" name="Picture 12" descr="A person posing for the camera&#10;&#10;Description generated with very high confidence">
            <a:extLst>
              <a:ext uri="{FF2B5EF4-FFF2-40B4-BE49-F238E27FC236}">
                <a16:creationId xmlns:a16="http://schemas.microsoft.com/office/drawing/2014/main" id="{C9E4AA5F-2FF5-4806-B31A-D8B174F919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188126" y="2381187"/>
            <a:ext cx="2891900" cy="3855866"/>
          </a:xfrm>
          <a:prstGeom prst="rect">
            <a:avLst/>
          </a:prstGeom>
        </p:spPr>
      </p:pic>
    </p:spTree>
    <p:extLst>
      <p:ext uri="{BB962C8B-B14F-4D97-AF65-F5344CB8AC3E}">
        <p14:creationId xmlns:p14="http://schemas.microsoft.com/office/powerpoint/2010/main" val="2366415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Image</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a:bodyPr>
          <a:lstStyle/>
          <a:p>
            <a:pPr algn="just" rtl="0"/>
            <a:r>
              <a:rPr lang="en-US" dirty="0"/>
              <a:t>Images are stored in computers using two different techniques: </a:t>
            </a:r>
          </a:p>
          <a:p>
            <a:pPr lvl="1" algn="just" rtl="0">
              <a:buFont typeface="Wingdings" panose="05000000000000000000" pitchFamily="2" charset="2"/>
              <a:buChar char="Ø"/>
            </a:pPr>
            <a:r>
              <a:rPr lang="en-US" dirty="0"/>
              <a:t>Raster/Bitmap graphics</a:t>
            </a:r>
          </a:p>
          <a:p>
            <a:pPr lvl="1" algn="just" rtl="0">
              <a:buFont typeface="Wingdings" panose="05000000000000000000" pitchFamily="2" charset="2"/>
              <a:buChar char="Ø"/>
            </a:pPr>
            <a:r>
              <a:rPr lang="en-US" dirty="0"/>
              <a:t>vector graphics</a:t>
            </a:r>
          </a:p>
          <a:p>
            <a:pPr marL="365760" lvl="1" indent="0" algn="just" rtl="0">
              <a:buNone/>
            </a:pPr>
            <a:r>
              <a:rPr lang="en-US" sz="1800"/>
              <a:t>Check out </a:t>
            </a:r>
            <a:r>
              <a:rPr lang="en-US" sz="1800">
                <a:hlinkClick r:id="rId2"/>
              </a:rPr>
              <a:t>this video</a:t>
            </a:r>
            <a:endParaRPr lang="en-US" sz="1800"/>
          </a:p>
          <a:p>
            <a:pPr lvl="1" algn="just" rtl="0">
              <a:buFont typeface="Wingdings" panose="05000000000000000000" pitchFamily="2" charset="2"/>
              <a:buChar char="Ø"/>
            </a:pPr>
            <a:endParaRPr lang="en-US" dirty="0"/>
          </a:p>
          <a:p>
            <a:pPr lvl="1" algn="just" rtl="0">
              <a:buFont typeface="Wingdings" panose="05000000000000000000" pitchFamily="2" charset="2"/>
              <a:buChar char="Ø"/>
            </a:pPr>
            <a:endParaRPr lang="en-US" sz="1050" dirty="0"/>
          </a:p>
          <a:p>
            <a:pPr lvl="1" algn="just" rtl="0">
              <a:buFont typeface="Wingdings" panose="05000000000000000000" pitchFamily="2" charset="2"/>
              <a:buChar char="Ø"/>
            </a:pPr>
            <a:r>
              <a:rPr lang="en-US" dirty="0">
                <a:solidFill>
                  <a:schemeClr val="accent3"/>
                </a:solidFill>
              </a:rPr>
              <a:t>Think about photo editors:</a:t>
            </a:r>
          </a:p>
          <a:p>
            <a:pPr marL="868680" lvl="1" indent="-457200" algn="just" rtl="0">
              <a:buFont typeface="+mj-lt"/>
              <a:buAutoNum type="arabicPeriod"/>
            </a:pPr>
            <a:r>
              <a:rPr lang="en-US" dirty="0"/>
              <a:t>Adobe Illustrator </a:t>
            </a:r>
          </a:p>
          <a:p>
            <a:pPr marL="868680" lvl="1" indent="-457200" algn="just" rtl="0">
              <a:buFont typeface="+mj-lt"/>
              <a:buAutoNum type="arabicPeriod"/>
            </a:pPr>
            <a:r>
              <a:rPr lang="en-US" dirty="0"/>
              <a:t>Adobe Photoshop</a:t>
            </a:r>
          </a:p>
          <a:p>
            <a:pPr marL="114300" indent="0" algn="just" rtl="0">
              <a:buNone/>
            </a:pPr>
            <a:endParaRPr lang="en-US" sz="1050" dirty="0"/>
          </a:p>
          <a:p>
            <a:pPr marL="114300" indent="0" algn="just" rtl="0">
              <a:buNone/>
            </a:pPr>
            <a:r>
              <a:rPr lang="en-US" sz="1800" dirty="0"/>
              <a:t>Which produce raster and which </a:t>
            </a:r>
          </a:p>
          <a:p>
            <a:pPr marL="114300" indent="0" algn="just" rtl="0">
              <a:buNone/>
            </a:pPr>
            <a:r>
              <a:rPr lang="en-US" sz="1800" dirty="0"/>
              <a:t>produce vector graphics?</a:t>
            </a:r>
          </a:p>
          <a:p>
            <a:pPr lvl="1" algn="just" rtl="0">
              <a:buFont typeface="Wingdings" panose="05000000000000000000" pitchFamily="2" charset="2"/>
              <a:buChar char="Ø"/>
            </a:pPr>
            <a:endParaRPr lang="en-US" dirty="0"/>
          </a:p>
        </p:txBody>
      </p:sp>
      <p:grpSp>
        <p:nvGrpSpPr>
          <p:cNvPr id="6" name="مجموعة 5"/>
          <p:cNvGrpSpPr/>
          <p:nvPr/>
        </p:nvGrpSpPr>
        <p:grpSpPr>
          <a:xfrm>
            <a:off x="5082217" y="2060847"/>
            <a:ext cx="3578999" cy="4438061"/>
            <a:chOff x="5082217" y="2060847"/>
            <a:chExt cx="3578999" cy="4438061"/>
          </a:xfrm>
        </p:grpSpPr>
        <p:pic>
          <p:nvPicPr>
            <p:cNvPr id="4" name="Picture 2">
              <a:hlinkClick r:id="rId3"/>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523" t="12476" r="24782" b="1851"/>
            <a:stretch/>
          </p:blipFill>
          <p:spPr bwMode="auto">
            <a:xfrm>
              <a:off x="5082217" y="2060847"/>
              <a:ext cx="3578999" cy="4438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مستطيل 4"/>
            <p:cNvSpPr/>
            <p:nvPr/>
          </p:nvSpPr>
          <p:spPr>
            <a:xfrm>
              <a:off x="6732240" y="2060847"/>
              <a:ext cx="1928976" cy="360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
        <p:nvSpPr>
          <p:cNvPr id="7" name="Slide Number Placeholder 6"/>
          <p:cNvSpPr>
            <a:spLocks noGrp="1"/>
          </p:cNvSpPr>
          <p:nvPr>
            <p:ph type="sldNum" sz="quarter" idx="12"/>
          </p:nvPr>
        </p:nvSpPr>
        <p:spPr/>
        <p:txBody>
          <a:bodyPr/>
          <a:lstStyle/>
          <a:p>
            <a:fld id="{8C6C18CD-5869-4000-9223-95330CB63745}" type="slidenum">
              <a:rPr lang="ar-SA" smtClean="0"/>
              <a:pPr/>
              <a:t>39</a:t>
            </a:fld>
            <a:endParaRPr lang="ar-SA"/>
          </a:p>
        </p:txBody>
      </p:sp>
    </p:spTree>
    <p:extLst>
      <p:ext uri="{BB962C8B-B14F-4D97-AF65-F5344CB8AC3E}">
        <p14:creationId xmlns:p14="http://schemas.microsoft.com/office/powerpoint/2010/main" val="3263879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Getting Started</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just" rtl="0"/>
            <a:r>
              <a:rPr lang="en-US" dirty="0"/>
              <a:t>Let's work out how many different patterns can be made using the 6 dots in a Braille character. If braille used only 2 dots, there would be 4 patterns. And with 3 dots there would be 8 patterns. </a:t>
            </a:r>
          </a:p>
          <a:p>
            <a:pPr algn="just" rtl="0"/>
            <a:endParaRPr lang="en-US" dirty="0"/>
          </a:p>
          <a:p>
            <a:pPr algn="just" rtl="0"/>
            <a:endParaRPr lang="en-US" dirty="0"/>
          </a:p>
          <a:p>
            <a:pPr algn="just" rtl="0"/>
            <a:endParaRPr lang="en-US" dirty="0"/>
          </a:p>
          <a:p>
            <a:pPr algn="just" rtl="0"/>
            <a:endParaRPr lang="en-US" sz="6600" dirty="0"/>
          </a:p>
          <a:p>
            <a:pPr lvl="1" algn="just" rtl="0">
              <a:buFont typeface="Wingdings" panose="05000000000000000000" pitchFamily="2" charset="2"/>
              <a:buChar char="Ø"/>
            </a:pPr>
            <a:r>
              <a:rPr lang="en-US" dirty="0"/>
              <a:t>Braille system uses 6 dots, </a:t>
            </a:r>
            <a:r>
              <a:rPr lang="en-US" dirty="0">
                <a:solidFill>
                  <a:schemeClr val="accent3"/>
                </a:solidFill>
              </a:rPr>
              <a:t>how many different patterns can be represented?</a:t>
            </a:r>
            <a:endParaRPr lang="ar-SA" dirty="0">
              <a:solidFill>
                <a:schemeClr val="accent3"/>
              </a:solidFill>
            </a:endParaRPr>
          </a:p>
        </p:txBody>
      </p:sp>
      <p:pic>
        <p:nvPicPr>
          <p:cNvPr id="2050" name="Picture 2" descr="Combinations of both two and three dots">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40536" y="3182496"/>
            <a:ext cx="5832648" cy="2313103"/>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8C6C18CD-5869-4000-9223-95330CB63745}" type="slidenum">
              <a:rPr lang="ar-SA" smtClean="0"/>
              <a:pPr/>
              <a:t>4</a:t>
            </a:fld>
            <a:endParaRPr lang="ar-SA" dirty="0"/>
          </a:p>
        </p:txBody>
      </p:sp>
    </p:spTree>
    <p:extLst>
      <p:ext uri="{BB962C8B-B14F-4D97-AF65-F5344CB8AC3E}">
        <p14:creationId xmlns:p14="http://schemas.microsoft.com/office/powerpoint/2010/main" val="32523271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11560" y="1556792"/>
            <a:ext cx="7920880" cy="4968552"/>
          </a:xfrm>
        </p:spPr>
        <p:txBody>
          <a:bodyPr>
            <a:normAutofit/>
          </a:bodyPr>
          <a:lstStyle/>
          <a:p>
            <a:pPr algn="just" rtl="0"/>
            <a:r>
              <a:rPr lang="en-US">
                <a:solidFill>
                  <a:schemeClr val="accent3"/>
                </a:solidFill>
              </a:rPr>
              <a:t>Raster graphics </a:t>
            </a:r>
            <a:r>
              <a:rPr lang="en-US"/>
              <a:t>are bitmaps. A bitmap is a grid of individual pixels (picture element) that collectively compose an image. </a:t>
            </a:r>
          </a:p>
          <a:p>
            <a:pPr lvl="1" algn="just" rtl="0">
              <a:buFont typeface="Wingdings" panose="05000000000000000000" pitchFamily="2" charset="2"/>
              <a:buChar char="Ø"/>
            </a:pPr>
            <a:r>
              <a:rPr lang="en-US"/>
              <a:t>To maximize the quality of a raster image, you must keep in mind that the raster format is resolution-specific. Resolution is measured in dpi, or dots per inch. The higher the dpi, the better the resolution.</a:t>
            </a:r>
          </a:p>
          <a:p>
            <a:pPr lvl="1" algn="just" rtl="0">
              <a:buFont typeface="Wingdings" panose="05000000000000000000" pitchFamily="2" charset="2"/>
              <a:buChar char="Ø"/>
            </a:pPr>
            <a:endParaRPr lang="en-US"/>
          </a:p>
          <a:p>
            <a:pPr lvl="1" algn="just" rtl="0">
              <a:buFont typeface="Wingdings" panose="05000000000000000000" pitchFamily="2" charset="2"/>
              <a:buChar char="Ø"/>
            </a:pPr>
            <a:endParaRPr lang="en-US"/>
          </a:p>
          <a:p>
            <a:pPr lvl="1" algn="just" rtl="0">
              <a:buFont typeface="Wingdings" panose="05000000000000000000" pitchFamily="2" charset="2"/>
              <a:buChar char="Ø"/>
            </a:pPr>
            <a:endParaRPr lang="en-US"/>
          </a:p>
          <a:p>
            <a:pPr lvl="1" algn="just" rtl="0">
              <a:buFont typeface="Wingdings" panose="05000000000000000000" pitchFamily="2" charset="2"/>
              <a:buChar char="Ø"/>
            </a:pPr>
            <a:endParaRPr lang="en-US"/>
          </a:p>
        </p:txBody>
      </p:sp>
      <p:pic>
        <p:nvPicPr>
          <p:cNvPr id="5" name="Picture 4" descr="https://www.printcnx.com/wp-content/uploads/raste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3688" y="4266093"/>
            <a:ext cx="5640627" cy="2115235"/>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title"/>
          </p:nvPr>
        </p:nvSpPr>
        <p:spPr>
          <a:xfrm>
            <a:off x="899592" y="764704"/>
            <a:ext cx="7272808" cy="673144"/>
          </a:xfrm>
        </p:spPr>
        <p:txBody>
          <a:bodyPr>
            <a:normAutofit fontScale="90000"/>
          </a:bodyPr>
          <a:lstStyle/>
          <a:p>
            <a:r>
              <a:rPr lang="en-US"/>
              <a:t>Representing Image</a:t>
            </a:r>
            <a:endParaRPr lang="ar-SA">
              <a:effectLst>
                <a:outerShdw blurRad="38100" dist="38100" dir="2700000" algn="tl">
                  <a:srgbClr val="000000">
                    <a:alpha val="43137"/>
                  </a:srgbClr>
                </a:outerShdw>
              </a:effectLst>
            </a:endParaRPr>
          </a:p>
        </p:txBody>
      </p:sp>
      <p:sp>
        <p:nvSpPr>
          <p:cNvPr id="6" name="Slide Number Placeholder 5"/>
          <p:cNvSpPr>
            <a:spLocks noGrp="1"/>
          </p:cNvSpPr>
          <p:nvPr>
            <p:ph type="sldNum" sz="quarter" idx="12"/>
          </p:nvPr>
        </p:nvSpPr>
        <p:spPr/>
        <p:txBody>
          <a:bodyPr/>
          <a:lstStyle/>
          <a:p>
            <a:fld id="{8C6C18CD-5869-4000-9223-95330CB63745}" type="slidenum">
              <a:rPr lang="ar-SA" smtClean="0"/>
              <a:pPr/>
              <a:t>40</a:t>
            </a:fld>
            <a:endParaRPr lang="ar-SA"/>
          </a:p>
        </p:txBody>
      </p:sp>
    </p:spTree>
    <p:extLst>
      <p:ext uri="{BB962C8B-B14F-4D97-AF65-F5344CB8AC3E}">
        <p14:creationId xmlns:p14="http://schemas.microsoft.com/office/powerpoint/2010/main" val="40127368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Image</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a:bodyPr>
          <a:lstStyle/>
          <a:p>
            <a:pPr algn="just" rtl="0"/>
            <a:r>
              <a:rPr lang="en-US">
                <a:solidFill>
                  <a:schemeClr val="accent3"/>
                </a:solidFill>
              </a:rPr>
              <a:t>Raster graphics </a:t>
            </a:r>
            <a:endParaRPr lang="en-US" altLang="en-US">
              <a:solidFill>
                <a:srgbClr val="660066"/>
              </a:solidFill>
            </a:endParaRPr>
          </a:p>
          <a:p>
            <a:pPr lvl="1" algn="just" rtl="0">
              <a:buFont typeface="Wingdings" panose="05000000000000000000" pitchFamily="2" charset="2"/>
              <a:buChar char="Ø"/>
            </a:pPr>
            <a:r>
              <a:rPr lang="en-US" altLang="en-US">
                <a:solidFill>
                  <a:srgbClr val="7030A0"/>
                </a:solidFill>
              </a:rPr>
              <a:t>Resolution: </a:t>
            </a:r>
            <a:r>
              <a:rPr lang="en-US" altLang="en-US"/>
              <a:t>number of pixels in an image determines its resolution.</a:t>
            </a:r>
          </a:p>
          <a:p>
            <a:pPr lvl="1" algn="just" rtl="0">
              <a:buFont typeface="Wingdings" panose="05000000000000000000" pitchFamily="2" charset="2"/>
              <a:buChar char="Ø"/>
            </a:pPr>
            <a:endParaRPr lang="en-US" altLang="en-US"/>
          </a:p>
          <a:p>
            <a:pPr lvl="1" algn="just" rtl="0">
              <a:buFont typeface="Wingdings" panose="05000000000000000000" pitchFamily="2" charset="2"/>
              <a:buChar char="Ø"/>
            </a:pPr>
            <a:endParaRPr lang="en-US" altLang="en-US"/>
          </a:p>
          <a:p>
            <a:pPr lvl="1" algn="just" rtl="0">
              <a:buFont typeface="Wingdings" panose="05000000000000000000" pitchFamily="2" charset="2"/>
              <a:buChar char="Ø"/>
            </a:pPr>
            <a:r>
              <a:rPr lang="en-US" altLang="en-US"/>
              <a:t>What’s the resolution of </a:t>
            </a:r>
          </a:p>
          <a:p>
            <a:pPr marL="365760" lvl="1" indent="0" algn="just" rtl="0">
              <a:buNone/>
            </a:pPr>
            <a:r>
              <a:rPr lang="en-US" altLang="en-US"/>
              <a:t>    this image? </a:t>
            </a:r>
            <a:r>
              <a:rPr lang="en-US" altLang="en-US">
                <a:sym typeface="Wingdings" panose="05000000000000000000" pitchFamily="2" charset="2"/>
              </a:rPr>
              <a:t></a:t>
            </a:r>
            <a:endParaRPr lang="en-US" altLang="en-US"/>
          </a:p>
          <a:p>
            <a:pPr lvl="1" algn="just" rtl="0">
              <a:buFont typeface="Wingdings" panose="05000000000000000000" pitchFamily="2" charset="2"/>
              <a:buChar char="Ø"/>
            </a:pPr>
            <a:endParaRPr lang="en-US" altLang="en-US">
              <a:solidFill>
                <a:schemeClr val="folHlink"/>
              </a:solidFill>
            </a:endParaRPr>
          </a:p>
        </p:txBody>
      </p:sp>
      <p:pic>
        <p:nvPicPr>
          <p:cNvPr id="1026" name="Picture 2" descr="https://una.im/images/posts/pixel-art/mushroom-dude.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048" t="5744" r="9930" b="9674"/>
          <a:stretch/>
        </p:blipFill>
        <p:spPr bwMode="auto">
          <a:xfrm>
            <a:off x="4711774" y="2651719"/>
            <a:ext cx="3676650" cy="3657601"/>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8C6C18CD-5869-4000-9223-95330CB63745}" type="slidenum">
              <a:rPr lang="ar-SA" smtClean="0"/>
              <a:pPr/>
              <a:t>41</a:t>
            </a:fld>
            <a:endParaRPr lang="ar-SA"/>
          </a:p>
        </p:txBody>
      </p:sp>
    </p:spTree>
    <p:extLst>
      <p:ext uri="{BB962C8B-B14F-4D97-AF65-F5344CB8AC3E}">
        <p14:creationId xmlns:p14="http://schemas.microsoft.com/office/powerpoint/2010/main" val="12591223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Image</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409510" cy="4968552"/>
          </a:xfrm>
        </p:spPr>
        <p:txBody>
          <a:bodyPr>
            <a:normAutofit/>
          </a:bodyPr>
          <a:lstStyle/>
          <a:p>
            <a:pPr algn="just" rtl="0"/>
            <a:r>
              <a:rPr lang="en-US" dirty="0">
                <a:solidFill>
                  <a:schemeClr val="accent3"/>
                </a:solidFill>
              </a:rPr>
              <a:t>Raster graphics </a:t>
            </a:r>
          </a:p>
          <a:p>
            <a:pPr algn="just" rtl="0"/>
            <a:endParaRPr lang="en-US" sz="1100" dirty="0">
              <a:solidFill>
                <a:schemeClr val="accent3"/>
              </a:solidFill>
            </a:endParaRPr>
          </a:p>
          <a:p>
            <a:pPr lvl="1" algn="just" rtl="0">
              <a:buFont typeface="Wingdings" panose="05000000000000000000" pitchFamily="2" charset="2"/>
              <a:buChar char="Ø"/>
            </a:pPr>
            <a:r>
              <a:rPr lang="en-US" altLang="en-US" b="1" dirty="0">
                <a:solidFill>
                  <a:srgbClr val="7030A0"/>
                </a:solidFill>
              </a:rPr>
              <a:t>Color depth</a:t>
            </a:r>
            <a:r>
              <a:rPr lang="en-US" altLang="en-US" dirty="0"/>
              <a:t> d</a:t>
            </a:r>
            <a:r>
              <a:rPr lang="en-US" dirty="0"/>
              <a:t>epends on the number of bits used to represent each pixel, which is determined by the encoding systems the computer uses.</a:t>
            </a:r>
            <a:endParaRPr lang="ar-SA" dirty="0"/>
          </a:p>
          <a:p>
            <a:pPr lvl="1" algn="just" rtl="0">
              <a:buFont typeface="Wingdings" panose="05000000000000000000" pitchFamily="2" charset="2"/>
              <a:buChar char="Ø"/>
            </a:pPr>
            <a:endParaRPr lang="en-US" altLang="en-US" dirty="0"/>
          </a:p>
          <a:p>
            <a:pPr lvl="1" algn="just" rtl="0">
              <a:buFont typeface="Wingdings" panose="05000000000000000000" pitchFamily="2" charset="2"/>
              <a:buChar char="Ø"/>
            </a:pPr>
            <a:r>
              <a:rPr lang="en-US" altLang="en-US" dirty="0"/>
              <a:t>A common use for coloring is 8 bits representing the value of each the three main colors </a:t>
            </a:r>
            <a:r>
              <a:rPr lang="en-US" altLang="en-US" dirty="0">
                <a:solidFill>
                  <a:srgbClr val="FF0000"/>
                </a:solidFill>
              </a:rPr>
              <a:t>R</a:t>
            </a:r>
            <a:r>
              <a:rPr lang="en-US" altLang="en-US" dirty="0">
                <a:solidFill>
                  <a:srgbClr val="00B050"/>
                </a:solidFill>
              </a:rPr>
              <a:t>G</a:t>
            </a:r>
            <a:r>
              <a:rPr lang="en-US" altLang="en-US" dirty="0">
                <a:solidFill>
                  <a:srgbClr val="0070C0"/>
                </a:solidFill>
              </a:rPr>
              <a:t>B</a:t>
            </a:r>
            <a:r>
              <a:rPr lang="en-US" altLang="en-US" dirty="0"/>
              <a:t>: </a:t>
            </a:r>
            <a:r>
              <a:rPr lang="en-US" altLang="en-US" dirty="0">
                <a:solidFill>
                  <a:srgbClr val="FF0000"/>
                </a:solidFill>
              </a:rPr>
              <a:t>Red</a:t>
            </a:r>
            <a:r>
              <a:rPr lang="en-US" altLang="en-US" dirty="0"/>
              <a:t>, </a:t>
            </a:r>
            <a:r>
              <a:rPr lang="en-US" altLang="en-US" dirty="0">
                <a:solidFill>
                  <a:srgbClr val="00B050"/>
                </a:solidFill>
              </a:rPr>
              <a:t>Green</a:t>
            </a:r>
            <a:r>
              <a:rPr lang="en-US" altLang="en-US" dirty="0"/>
              <a:t> &amp; </a:t>
            </a:r>
            <a:r>
              <a:rPr lang="en-US" altLang="en-US" dirty="0">
                <a:solidFill>
                  <a:srgbClr val="0070C0"/>
                </a:solidFill>
              </a:rPr>
              <a:t>Blue</a:t>
            </a:r>
            <a:r>
              <a:rPr lang="ar-SA" altLang="en-US" dirty="0"/>
              <a:t> </a:t>
            </a:r>
            <a:r>
              <a:rPr lang="en-US" altLang="en-US" dirty="0"/>
              <a:t> (8*3=24 bits)</a:t>
            </a:r>
            <a:endParaRPr lang="ar-SA" altLang="en-US" dirty="0"/>
          </a:p>
          <a:p>
            <a:pPr marL="365760" lvl="1" indent="0" algn="just" rtl="0">
              <a:buNone/>
            </a:pPr>
            <a:endParaRPr lang="en-US" altLang="en-US" dirty="0">
              <a:solidFill>
                <a:schemeClr val="folHlink"/>
              </a:solidFill>
            </a:endParaRPr>
          </a:p>
        </p:txBody>
      </p:sp>
      <p:sp>
        <p:nvSpPr>
          <p:cNvPr id="4" name="Slide Number Placeholder 3"/>
          <p:cNvSpPr>
            <a:spLocks noGrp="1"/>
          </p:cNvSpPr>
          <p:nvPr>
            <p:ph type="sldNum" sz="quarter" idx="12"/>
          </p:nvPr>
        </p:nvSpPr>
        <p:spPr/>
        <p:txBody>
          <a:bodyPr/>
          <a:lstStyle/>
          <a:p>
            <a:fld id="{8C6C18CD-5869-4000-9223-95330CB63745}" type="slidenum">
              <a:rPr lang="ar-SA" smtClean="0"/>
              <a:pPr/>
              <a:t>42</a:t>
            </a:fld>
            <a:endParaRPr lang="ar-SA"/>
          </a:p>
        </p:txBody>
      </p:sp>
      <p:grpSp>
        <p:nvGrpSpPr>
          <p:cNvPr id="5" name="مجموعة 8"/>
          <p:cNvGrpSpPr/>
          <p:nvPr/>
        </p:nvGrpSpPr>
        <p:grpSpPr>
          <a:xfrm>
            <a:off x="3644060" y="4740134"/>
            <a:ext cx="5056212" cy="1734294"/>
            <a:chOff x="539552" y="4775944"/>
            <a:chExt cx="5056212" cy="1734294"/>
          </a:xfrm>
        </p:grpSpPr>
        <p:pic>
          <p:nvPicPr>
            <p:cNvPr id="6" name="Picture 6" descr="صورة ذات صلة"/>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9166" r="79639"/>
            <a:stretch/>
          </p:blipFill>
          <p:spPr bwMode="auto">
            <a:xfrm>
              <a:off x="539552" y="4775944"/>
              <a:ext cx="1148122" cy="171308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صورة ذات صلة"/>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8268" t="9166" r="22025"/>
            <a:stretch/>
          </p:blipFill>
          <p:spPr bwMode="auto">
            <a:xfrm>
              <a:off x="3805312" y="4788644"/>
              <a:ext cx="1111250" cy="171308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صورة ذات صلة"/>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361" t="9166" r="59278"/>
            <a:stretch/>
          </p:blipFill>
          <p:spPr bwMode="auto">
            <a:xfrm>
              <a:off x="2784500" y="4797152"/>
              <a:ext cx="1148122" cy="171308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صورة ذات صلة"/>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l="20361" t="9166" r="59278" b="12537"/>
            <a:stretch/>
          </p:blipFill>
          <p:spPr bwMode="auto">
            <a:xfrm>
              <a:off x="1691680" y="4797152"/>
              <a:ext cx="1148122" cy="1476648"/>
            </a:xfrm>
            <a:prstGeom prst="rect">
              <a:avLst/>
            </a:prstGeom>
            <a:noFill/>
            <a:extLst>
              <a:ext uri="{909E8E84-426E-40DD-AFC4-6F175D3DCCD1}">
                <a14:hiddenFill xmlns:a14="http://schemas.microsoft.com/office/drawing/2010/main">
                  <a:solidFill>
                    <a:srgbClr val="FFFFFF"/>
                  </a:solidFill>
                </a14:hiddenFill>
              </a:ext>
            </a:extLst>
          </p:spPr>
        </p:pic>
        <p:sp>
          <p:nvSpPr>
            <p:cNvPr id="10" name="مربع نص 7"/>
            <p:cNvSpPr txBox="1"/>
            <p:nvPr/>
          </p:nvSpPr>
          <p:spPr>
            <a:xfrm>
              <a:off x="682428" y="6260605"/>
              <a:ext cx="4913336" cy="246221"/>
            </a:xfrm>
            <a:prstGeom prst="rect">
              <a:avLst/>
            </a:prstGeom>
            <a:solidFill>
              <a:schemeClr val="bg1"/>
            </a:solidFill>
          </p:spPr>
          <p:txBody>
            <a:bodyPr wrap="square" rtlCol="1">
              <a:spAutoFit/>
            </a:bodyPr>
            <a:lstStyle/>
            <a:p>
              <a:pPr algn="l" rtl="0"/>
              <a:r>
                <a:rPr lang="en-US" sz="1000" dirty="0">
                  <a:solidFill>
                    <a:srgbClr val="861E1E"/>
                  </a:solidFill>
                  <a:latin typeface="Arial" panose="020B0604020202020204" pitchFamily="34" charset="0"/>
                  <a:cs typeface="Arial" panose="020B0604020202020204" pitchFamily="34" charset="0"/>
                </a:rPr>
                <a:t>      1 bit	           2 bits  	                 4 bits                       8 bits	</a:t>
              </a:r>
              <a:endParaRPr lang="ar-SA" sz="1000" dirty="0">
                <a:solidFill>
                  <a:srgbClr val="861E1E"/>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3683514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Image</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409510" cy="4968552"/>
          </a:xfrm>
        </p:spPr>
        <p:txBody>
          <a:bodyPr>
            <a:normAutofit/>
          </a:bodyPr>
          <a:lstStyle/>
          <a:p>
            <a:pPr algn="just" rtl="0"/>
            <a:r>
              <a:rPr lang="en-US" dirty="0">
                <a:solidFill>
                  <a:schemeClr val="accent3"/>
                </a:solidFill>
              </a:rPr>
              <a:t>Raster graphics </a:t>
            </a:r>
          </a:p>
          <a:p>
            <a:pPr algn="just" rtl="0"/>
            <a:endParaRPr lang="en-US" sz="1100" dirty="0">
              <a:solidFill>
                <a:schemeClr val="accent3"/>
              </a:solidFill>
            </a:endParaRPr>
          </a:p>
          <a:p>
            <a:pPr lvl="1" algn="just" rtl="0"/>
            <a:r>
              <a:rPr lang="en-US" altLang="en-US" dirty="0"/>
              <a:t>If each of the three main colors uses 8 bits (24 bits total), how many colors can be generated using 24 bits?</a:t>
            </a:r>
            <a:endParaRPr lang="ar-SA" altLang="en-US" dirty="0"/>
          </a:p>
          <a:p>
            <a:pPr marL="365760" lvl="1" indent="0" algn="just" rtl="0">
              <a:buNone/>
            </a:pPr>
            <a:endParaRPr lang="en-US" altLang="en-US" dirty="0">
              <a:solidFill>
                <a:schemeClr val="folHlink"/>
              </a:solidFill>
            </a:endParaRPr>
          </a:p>
        </p:txBody>
      </p:sp>
      <p:sp>
        <p:nvSpPr>
          <p:cNvPr id="4" name="Slide Number Placeholder 3"/>
          <p:cNvSpPr>
            <a:spLocks noGrp="1"/>
          </p:cNvSpPr>
          <p:nvPr>
            <p:ph type="sldNum" sz="quarter" idx="12"/>
          </p:nvPr>
        </p:nvSpPr>
        <p:spPr/>
        <p:txBody>
          <a:bodyPr/>
          <a:lstStyle/>
          <a:p>
            <a:fld id="{8C6C18CD-5869-4000-9223-95330CB63745}" type="slidenum">
              <a:rPr lang="ar-SA" smtClean="0"/>
              <a:pPr/>
              <a:t>43</a:t>
            </a:fld>
            <a:endParaRPr lang="ar-SA"/>
          </a:p>
        </p:txBody>
      </p:sp>
      <mc:AlternateContent xmlns:mc="http://schemas.openxmlformats.org/markup-compatibility/2006" xmlns:a14="http://schemas.microsoft.com/office/drawing/2010/main">
        <mc:Choice Requires="a14">
          <p:sp>
            <p:nvSpPr>
              <p:cNvPr id="11" name="مربع نص 4"/>
              <p:cNvSpPr txBox="1"/>
              <p:nvPr/>
            </p:nvSpPr>
            <p:spPr>
              <a:xfrm>
                <a:off x="3419872" y="3140968"/>
                <a:ext cx="2232248" cy="714876"/>
              </a:xfrm>
              <a:prstGeom prst="rect">
                <a:avLst/>
              </a:prstGeom>
              <a:noFill/>
            </p:spPr>
            <p:txBody>
              <a:bodyPr wrap="square" rtlCol="1">
                <a:spAutoFit/>
              </a:bodyPr>
              <a:lstStyle/>
              <a:p>
                <a:pPr marL="0" lvl="2" algn="l"/>
                <a:r>
                  <a:rPr lang="ar-SA" altLang="en-US" sz="2000" b="1" dirty="0">
                    <a:solidFill>
                      <a:srgbClr val="FF0000"/>
                    </a:solidFill>
                  </a:rPr>
                  <a:t> </a:t>
                </a:r>
                <a14:m>
                  <m:oMath xmlns:m="http://schemas.openxmlformats.org/officeDocument/2006/math">
                    <m:sSup>
                      <m:sSupPr>
                        <m:ctrlPr>
                          <a:rPr lang="en-AU" altLang="en-US" sz="2000" b="1" i="1">
                            <a:solidFill>
                              <a:srgbClr val="FF0000"/>
                            </a:solidFill>
                            <a:latin typeface="Cambria Math" panose="02040503050406030204" pitchFamily="18" charset="0"/>
                          </a:rPr>
                        </m:ctrlPr>
                      </m:sSupPr>
                      <m:e>
                        <m:r>
                          <a:rPr lang="en-US" altLang="en-US" sz="2000" b="1" i="1">
                            <a:solidFill>
                              <a:srgbClr val="FF0000"/>
                            </a:solidFill>
                            <a:latin typeface="Cambria Math"/>
                          </a:rPr>
                          <m:t>𝟐</m:t>
                        </m:r>
                      </m:e>
                      <m:sup>
                        <m:r>
                          <a:rPr lang="en-AU" altLang="en-US" sz="2000" b="1" i="1">
                            <a:solidFill>
                              <a:srgbClr val="FF0000"/>
                            </a:solidFill>
                            <a:latin typeface="Cambria Math"/>
                          </a:rPr>
                          <m:t>𝟐</m:t>
                        </m:r>
                        <m:r>
                          <a:rPr lang="en-US" altLang="en-US" sz="2000" b="1" i="1">
                            <a:solidFill>
                              <a:srgbClr val="FF0000"/>
                            </a:solidFill>
                            <a:latin typeface="Cambria Math"/>
                          </a:rPr>
                          <m:t>𝟒</m:t>
                        </m:r>
                      </m:sup>
                    </m:sSup>
                    <m:r>
                      <a:rPr lang="en-US" altLang="en-US" sz="2000" b="1" i="1">
                        <a:solidFill>
                          <a:srgbClr val="FF0000"/>
                        </a:solidFill>
                        <a:latin typeface="Cambria Math"/>
                      </a:rPr>
                      <m:t>=</m:t>
                    </m:r>
                    <m:r>
                      <a:rPr lang="en-US" altLang="en-US" sz="2000" b="1" i="1">
                        <a:solidFill>
                          <a:srgbClr val="FF0000"/>
                        </a:solidFill>
                        <a:latin typeface="Cambria Math"/>
                      </a:rPr>
                      <m:t>𝟏𝟔</m:t>
                    </m:r>
                    <m:r>
                      <a:rPr lang="en-US" altLang="en-US" sz="2000" b="1">
                        <a:solidFill>
                          <a:srgbClr val="FF0000"/>
                        </a:solidFill>
                        <a:latin typeface="Cambria Math"/>
                      </a:rPr>
                      <m:t>,</m:t>
                    </m:r>
                    <m:r>
                      <a:rPr lang="en-US" altLang="en-US" sz="2000" b="1" i="1">
                        <a:solidFill>
                          <a:srgbClr val="FF0000"/>
                        </a:solidFill>
                        <a:latin typeface="Cambria Math"/>
                      </a:rPr>
                      <m:t>𝟕𝟕𝟕</m:t>
                    </m:r>
                    <m:r>
                      <a:rPr lang="en-US" altLang="en-US" sz="2000" b="1">
                        <a:solidFill>
                          <a:srgbClr val="FF0000"/>
                        </a:solidFill>
                        <a:latin typeface="Cambria Math"/>
                      </a:rPr>
                      <m:t>,</m:t>
                    </m:r>
                    <m:r>
                      <a:rPr lang="en-US" altLang="en-US" sz="2000" b="1" i="1">
                        <a:solidFill>
                          <a:srgbClr val="FF0000"/>
                        </a:solidFill>
                        <a:latin typeface="Cambria Math"/>
                      </a:rPr>
                      <m:t>𝟐𝟏𝟔</m:t>
                    </m:r>
                  </m:oMath>
                </a14:m>
                <a:endParaRPr lang="ar-SA" altLang="en-US" sz="2000" b="1" dirty="0">
                  <a:solidFill>
                    <a:srgbClr val="FF0000"/>
                  </a:solidFill>
                </a:endParaRPr>
              </a:p>
            </p:txBody>
          </p:sp>
        </mc:Choice>
        <mc:Fallback xmlns="">
          <p:sp>
            <p:nvSpPr>
              <p:cNvPr id="11" name="مربع نص 4"/>
              <p:cNvSpPr txBox="1">
                <a:spLocks noRot="1" noChangeAspect="1" noMove="1" noResize="1" noEditPoints="1" noAdjustHandles="1" noChangeArrowheads="1" noChangeShapeType="1" noTextEdit="1"/>
              </p:cNvSpPr>
              <p:nvPr/>
            </p:nvSpPr>
            <p:spPr>
              <a:xfrm>
                <a:off x="3419872" y="3140968"/>
                <a:ext cx="2232248" cy="714876"/>
              </a:xfrm>
              <a:prstGeom prst="rect">
                <a:avLst/>
              </a:prstGeom>
              <a:blipFill rotWithShape="1">
                <a:blip r:embed="rId2"/>
                <a:stretch>
                  <a:fillRect l="-5738" t="-3390" r="-273"/>
                </a:stretch>
              </a:blipFill>
            </p:spPr>
            <p:txBody>
              <a:bodyPr/>
              <a:lstStyle/>
              <a:p>
                <a:r>
                  <a:rPr lang="ar-SA">
                    <a:noFill/>
                  </a:rPr>
                  <a:t> </a:t>
                </a:r>
              </a:p>
            </p:txBody>
          </p:sp>
        </mc:Fallback>
      </mc:AlternateContent>
      <p:grpSp>
        <p:nvGrpSpPr>
          <p:cNvPr id="12" name="مجموعة 5"/>
          <p:cNvGrpSpPr/>
          <p:nvPr/>
        </p:nvGrpSpPr>
        <p:grpSpPr>
          <a:xfrm>
            <a:off x="2818408" y="5499720"/>
            <a:ext cx="3028950" cy="881608"/>
            <a:chOff x="2818408" y="5499720"/>
            <a:chExt cx="3028950" cy="881608"/>
          </a:xfrm>
        </p:grpSpPr>
        <p:pic>
          <p:nvPicPr>
            <p:cNvPr id="13" name="Picture 4" descr="نتيجة بحث الصور عن ‪4 bits color depth‬‏"/>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0101" b="73395"/>
            <a:stretch/>
          </p:blipFill>
          <p:spPr bwMode="auto">
            <a:xfrm>
              <a:off x="2818408" y="6068516"/>
              <a:ext cx="3028950" cy="31281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نتيجة بحث الصور عن ‪4 bits color depth‬‏"/>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1870" b="56260"/>
            <a:stretch/>
          </p:blipFill>
          <p:spPr bwMode="auto">
            <a:xfrm>
              <a:off x="2818408" y="5499720"/>
              <a:ext cx="3028950" cy="414536"/>
            </a:xfrm>
            <a:prstGeom prst="rect">
              <a:avLst/>
            </a:prstGeom>
            <a:noFill/>
            <a:extLst>
              <a:ext uri="{909E8E84-426E-40DD-AFC4-6F175D3DCCD1}">
                <a14:hiddenFill xmlns:a14="http://schemas.microsoft.com/office/drawing/2010/main">
                  <a:solidFill>
                    <a:srgbClr val="FFFFFF"/>
                  </a:solidFill>
                </a14:hiddenFill>
              </a:ext>
            </a:extLst>
          </p:spPr>
        </p:pic>
      </p:grpSp>
      <p:pic>
        <p:nvPicPr>
          <p:cNvPr id="15" name="Picture 2" descr="صورة ذات صلة"/>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2768" y="4150195"/>
            <a:ext cx="2286000" cy="2286001"/>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مجموعة 6"/>
          <p:cNvGrpSpPr/>
          <p:nvPr/>
        </p:nvGrpSpPr>
        <p:grpSpPr>
          <a:xfrm>
            <a:off x="6253584" y="4090196"/>
            <a:ext cx="2308225" cy="2375840"/>
            <a:chOff x="6267450" y="4044951"/>
            <a:chExt cx="2308225" cy="2375840"/>
          </a:xfrm>
        </p:grpSpPr>
        <p:pic>
          <p:nvPicPr>
            <p:cNvPr id="17" name="Picture 2" descr="صورة ذات صلة"/>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8520" t="29388" r="2732" b="29889"/>
            <a:stretch/>
          </p:blipFill>
          <p:spPr bwMode="auto">
            <a:xfrm>
              <a:off x="6267450" y="5676055"/>
              <a:ext cx="2308225" cy="74473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صورة ذات صلة"/>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6316" t="23064" r="35224" b="33232"/>
            <a:stretch/>
          </p:blipFill>
          <p:spPr bwMode="auto">
            <a:xfrm>
              <a:off x="6268293" y="4806950"/>
              <a:ext cx="2285157" cy="79925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صورة ذات صلة"/>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001" t="26063" r="67528" b="33381"/>
            <a:stretch/>
          </p:blipFill>
          <p:spPr bwMode="auto">
            <a:xfrm>
              <a:off x="6267450" y="4044951"/>
              <a:ext cx="2286000" cy="74166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71657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Image</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a:bodyPr>
          <a:lstStyle/>
          <a:p>
            <a:pPr algn="just" rtl="0"/>
            <a:r>
              <a:rPr lang="en-US" dirty="0">
                <a:solidFill>
                  <a:schemeClr val="accent3"/>
                </a:solidFill>
              </a:rPr>
              <a:t>Raster graphics</a:t>
            </a:r>
            <a:endParaRPr lang="en-US" altLang="en-US" dirty="0">
              <a:solidFill>
                <a:srgbClr val="660066"/>
              </a:solidFill>
            </a:endParaRPr>
          </a:p>
          <a:p>
            <a:pPr lvl="1" algn="just" rtl="0">
              <a:buFont typeface="Wingdings" panose="05000000000000000000" pitchFamily="2" charset="2"/>
              <a:buChar char="Ø"/>
            </a:pPr>
            <a:r>
              <a:rPr lang="en-US" dirty="0"/>
              <a:t>Try </a:t>
            </a:r>
            <a:r>
              <a:rPr lang="en-US" dirty="0">
                <a:hlinkClick r:id="rId2"/>
              </a:rPr>
              <a:t>this page</a:t>
            </a:r>
            <a:r>
              <a:rPr lang="en-US" dirty="0"/>
              <a:t> to check each color value</a:t>
            </a:r>
          </a:p>
          <a:p>
            <a:pPr lvl="1" algn="just" rtl="0">
              <a:buFont typeface="Wingdings" panose="05000000000000000000" pitchFamily="2" charset="2"/>
              <a:buChar char="Ø"/>
            </a:pPr>
            <a:endParaRPr lang="en-US" dirty="0"/>
          </a:p>
          <a:p>
            <a:pPr lvl="1" algn="just" rtl="0">
              <a:buFont typeface="Wingdings" panose="05000000000000000000" pitchFamily="2" charset="2"/>
              <a:buChar char="Ø"/>
            </a:pPr>
            <a:endParaRPr lang="en-US" dirty="0"/>
          </a:p>
          <a:p>
            <a:pPr lvl="1" algn="just" rtl="0">
              <a:buFont typeface="Wingdings" panose="05000000000000000000" pitchFamily="2" charset="2"/>
              <a:buChar char="Ø"/>
            </a:pPr>
            <a:endParaRPr lang="en-US" dirty="0"/>
          </a:p>
          <a:p>
            <a:pPr lvl="1" algn="just" rtl="0">
              <a:buFont typeface="Wingdings" panose="05000000000000000000" pitchFamily="2" charset="2"/>
              <a:buChar char="Ø"/>
            </a:pPr>
            <a:endParaRPr lang="en-US" dirty="0"/>
          </a:p>
          <a:p>
            <a:pPr lvl="1" algn="just" rtl="0">
              <a:buFont typeface="Wingdings" panose="05000000000000000000" pitchFamily="2" charset="2"/>
              <a:buChar char="Ø"/>
            </a:pPr>
            <a:endParaRPr lang="en-US" dirty="0"/>
          </a:p>
          <a:p>
            <a:pPr lvl="1" algn="just" rtl="0">
              <a:buFont typeface="Wingdings" panose="05000000000000000000" pitchFamily="2" charset="2"/>
              <a:buChar char="Ø"/>
            </a:pPr>
            <a:endParaRPr lang="en-US" dirty="0"/>
          </a:p>
          <a:p>
            <a:pPr lvl="1" algn="just" rtl="0">
              <a:buFont typeface="Wingdings" panose="05000000000000000000" pitchFamily="2" charset="2"/>
              <a:buChar char="Ø"/>
            </a:pPr>
            <a:endParaRPr lang="en-US" dirty="0"/>
          </a:p>
          <a:p>
            <a:pPr lvl="1" algn="just" rtl="0">
              <a:buFont typeface="Wingdings" panose="05000000000000000000" pitchFamily="2" charset="2"/>
              <a:buChar char="Ø"/>
            </a:pPr>
            <a:endParaRPr lang="en-US" sz="2800" dirty="0"/>
          </a:p>
          <a:p>
            <a:pPr marL="625475" lvl="2" algn="just" rtl="0">
              <a:buFont typeface="Wingdings" panose="05000000000000000000" pitchFamily="2" charset="2"/>
              <a:buChar char="Ø"/>
            </a:pPr>
            <a:r>
              <a:rPr lang="en-US" dirty="0"/>
              <a:t>What’s the relation between these values and how color represented in computer?</a:t>
            </a:r>
          </a:p>
          <a:p>
            <a:pPr lvl="1" algn="just" rtl="0">
              <a:buFont typeface="Wingdings" panose="05000000000000000000" pitchFamily="2" charset="2"/>
              <a:buChar char="Ø"/>
            </a:pPr>
            <a:endParaRPr lang="en-US" altLang="en-US" dirty="0">
              <a:solidFill>
                <a:srgbClr val="660066"/>
              </a:solidFill>
            </a:endParaRPr>
          </a:p>
          <a:p>
            <a:pPr lvl="1" algn="just" rtl="0">
              <a:buFont typeface="Wingdings" panose="05000000000000000000" pitchFamily="2" charset="2"/>
              <a:buChar char="Ø"/>
            </a:pPr>
            <a:endParaRPr lang="en-US" altLang="en-US" dirty="0">
              <a:solidFill>
                <a:schemeClr val="folHlink"/>
              </a:solidFill>
            </a:endParaRPr>
          </a:p>
        </p:txBody>
      </p:sp>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696" t="18108" r="5696" b="19459"/>
          <a:stretch/>
        </p:blipFill>
        <p:spPr bwMode="auto">
          <a:xfrm>
            <a:off x="1918711" y="2492896"/>
            <a:ext cx="5101561" cy="30530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8C6C18CD-5869-4000-9223-95330CB63745}" type="slidenum">
              <a:rPr lang="ar-SA" smtClean="0"/>
              <a:pPr/>
              <a:t>44</a:t>
            </a:fld>
            <a:endParaRPr lang="ar-SA"/>
          </a:p>
        </p:txBody>
      </p:sp>
    </p:spTree>
    <p:extLst>
      <p:ext uri="{BB962C8B-B14F-4D97-AF65-F5344CB8AC3E}">
        <p14:creationId xmlns:p14="http://schemas.microsoft.com/office/powerpoint/2010/main" val="11634113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Image</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a:bodyPr>
          <a:lstStyle/>
          <a:p>
            <a:pPr algn="just" rtl="0"/>
            <a:r>
              <a:rPr lang="en-US"/>
              <a:t>Sometimes it is very useful to be able to change the size of an image without losing quality. This </a:t>
            </a:r>
            <a:r>
              <a:rPr lang="en-US" b="1"/>
              <a:t>font</a:t>
            </a:r>
            <a:r>
              <a:rPr lang="en-US"/>
              <a:t> for example can be made in many different sizes.</a:t>
            </a:r>
          </a:p>
          <a:p>
            <a:pPr marL="68580" indent="0" algn="l" rtl="0">
              <a:buNone/>
            </a:pPr>
            <a:r>
              <a:rPr lang="en-US"/>
              <a:t> </a:t>
            </a:r>
          </a:p>
          <a:p>
            <a:pPr marL="68580" indent="0" algn="l" rtl="0">
              <a:buNone/>
            </a:pPr>
            <a:endParaRPr lang="en-US" sz="4000"/>
          </a:p>
          <a:p>
            <a:pPr marL="68580" indent="0" algn="l" rtl="0">
              <a:buNone/>
            </a:pPr>
            <a:r>
              <a:rPr lang="en-US"/>
              <a:t>  </a:t>
            </a:r>
          </a:p>
          <a:p>
            <a:pPr lvl="1" algn="just" rtl="0">
              <a:buFont typeface="Wingdings" panose="05000000000000000000" pitchFamily="2" charset="2"/>
              <a:buChar char="Ø"/>
            </a:pPr>
            <a:r>
              <a:rPr lang="en-US"/>
              <a:t>Notice that the shape of each letter is still smooth no matter what the size.  You can make it as large as you like and it will not pixelate or go fuzzy as a bitmap image would.  This is an example of a </a:t>
            </a:r>
            <a:r>
              <a:rPr lang="en-US">
                <a:solidFill>
                  <a:schemeClr val="accent3"/>
                </a:solidFill>
              </a:rPr>
              <a:t>Vector graphics </a:t>
            </a:r>
            <a:r>
              <a:rPr lang="en-US">
                <a:solidFill>
                  <a:schemeClr val="accent3"/>
                </a:solidFill>
                <a:sym typeface="Wingdings" panose="05000000000000000000" pitchFamily="2" charset="2"/>
              </a:rPr>
              <a:t></a:t>
            </a:r>
            <a:r>
              <a:rPr lang="en-US" b="1"/>
              <a:t> </a:t>
            </a:r>
            <a:endParaRPr lang="en-US"/>
          </a:p>
          <a:p>
            <a:pPr algn="just" rtl="0"/>
            <a:endParaRPr lang="en-US"/>
          </a:p>
        </p:txBody>
      </p:sp>
      <p:sp>
        <p:nvSpPr>
          <p:cNvPr id="4" name="مربع نص 3"/>
          <p:cNvSpPr txBox="1"/>
          <p:nvPr/>
        </p:nvSpPr>
        <p:spPr>
          <a:xfrm>
            <a:off x="1403648" y="2996952"/>
            <a:ext cx="6657880" cy="1123712"/>
          </a:xfrm>
          <a:prstGeom prst="flowChartAlternateProcess">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1">
            <a:spAutoFit/>
          </a:bodyPr>
          <a:lstStyle/>
          <a:p>
            <a:pPr algn="ctr"/>
            <a:r>
              <a:rPr lang="en-US" dirty="0"/>
              <a:t> </a:t>
            </a:r>
            <a:r>
              <a:rPr lang="en-US" sz="1600" b="1" dirty="0"/>
              <a:t>small</a:t>
            </a:r>
            <a:r>
              <a:rPr lang="en-US" dirty="0"/>
              <a:t>          </a:t>
            </a:r>
            <a:r>
              <a:rPr lang="en-US" sz="3200" b="1" dirty="0"/>
              <a:t>bigger</a:t>
            </a:r>
            <a:r>
              <a:rPr lang="en-US" dirty="0"/>
              <a:t>        </a:t>
            </a:r>
            <a:r>
              <a:rPr lang="en-US" sz="6000" b="1" dirty="0" err="1"/>
              <a:t>Bigger</a:t>
            </a:r>
            <a:endParaRPr lang="en-US" b="1" dirty="0"/>
          </a:p>
        </p:txBody>
      </p:sp>
      <p:sp>
        <p:nvSpPr>
          <p:cNvPr id="5" name="Slide Number Placeholder 4"/>
          <p:cNvSpPr>
            <a:spLocks noGrp="1"/>
          </p:cNvSpPr>
          <p:nvPr>
            <p:ph type="sldNum" sz="quarter" idx="12"/>
          </p:nvPr>
        </p:nvSpPr>
        <p:spPr/>
        <p:txBody>
          <a:bodyPr/>
          <a:lstStyle/>
          <a:p>
            <a:fld id="{8C6C18CD-5869-4000-9223-95330CB63745}" type="slidenum">
              <a:rPr lang="ar-SA" smtClean="0"/>
              <a:pPr/>
              <a:t>45</a:t>
            </a:fld>
            <a:endParaRPr lang="ar-SA"/>
          </a:p>
        </p:txBody>
      </p:sp>
    </p:spTree>
    <p:extLst>
      <p:ext uri="{BB962C8B-B14F-4D97-AF65-F5344CB8AC3E}">
        <p14:creationId xmlns:p14="http://schemas.microsoft.com/office/powerpoint/2010/main" val="5831312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www.printcnx.com/wp-content/uploads/vector.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6114"/>
          <a:stretch/>
        </p:blipFill>
        <p:spPr bwMode="auto">
          <a:xfrm>
            <a:off x="1547664" y="3850886"/>
            <a:ext cx="5832648" cy="2329692"/>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title"/>
          </p:nvPr>
        </p:nvSpPr>
        <p:spPr>
          <a:xfrm>
            <a:off x="899592" y="764704"/>
            <a:ext cx="7272808" cy="673144"/>
          </a:xfrm>
        </p:spPr>
        <p:txBody>
          <a:bodyPr>
            <a:normAutofit fontScale="90000"/>
          </a:bodyPr>
          <a:lstStyle/>
          <a:p>
            <a:r>
              <a:rPr lang="en-US"/>
              <a:t>Representing Image</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a:bodyPr>
          <a:lstStyle/>
          <a:p>
            <a:pPr algn="just" rtl="0"/>
            <a:r>
              <a:rPr lang="en-US">
                <a:solidFill>
                  <a:schemeClr val="accent3"/>
                </a:solidFill>
              </a:rPr>
              <a:t>Vector graphics</a:t>
            </a:r>
          </a:p>
          <a:p>
            <a:pPr lvl="1" algn="just" rtl="0">
              <a:buFont typeface="Wingdings" panose="05000000000000000000" pitchFamily="2" charset="2"/>
              <a:buChar char="Ø"/>
            </a:pPr>
            <a:endParaRPr lang="en-US" altLang="en-US" sz="800"/>
          </a:p>
          <a:p>
            <a:pPr lvl="1" algn="just" rtl="0">
              <a:buFont typeface="Wingdings" panose="05000000000000000000" pitchFamily="2" charset="2"/>
              <a:buChar char="Ø"/>
            </a:pPr>
            <a:r>
              <a:rPr lang="en-US" altLang="en-US"/>
              <a:t>This method does not store the bit patterns for each pixel. </a:t>
            </a:r>
            <a:r>
              <a:rPr lang="en-US"/>
              <a:t>Vector graphics are based on mathematical formulas that define geometric primitives such as polygons, lines, curves, circles and rectangles. </a:t>
            </a:r>
          </a:p>
          <a:p>
            <a:pPr lvl="1" algn="just" rtl="0">
              <a:buFont typeface="Wingdings" panose="05000000000000000000" pitchFamily="2" charset="2"/>
              <a:buChar char="Ø"/>
            </a:pPr>
            <a:endParaRPr lang="en-US" sz="1400"/>
          </a:p>
        </p:txBody>
      </p:sp>
      <p:sp>
        <p:nvSpPr>
          <p:cNvPr id="5" name="Slide Number Placeholder 4"/>
          <p:cNvSpPr>
            <a:spLocks noGrp="1"/>
          </p:cNvSpPr>
          <p:nvPr>
            <p:ph type="sldNum" sz="quarter" idx="12"/>
          </p:nvPr>
        </p:nvSpPr>
        <p:spPr/>
        <p:txBody>
          <a:bodyPr/>
          <a:lstStyle/>
          <a:p>
            <a:fld id="{8C6C18CD-5869-4000-9223-95330CB63745}" type="slidenum">
              <a:rPr lang="ar-SA" smtClean="0"/>
              <a:pPr/>
              <a:t>46</a:t>
            </a:fld>
            <a:endParaRPr lang="ar-SA"/>
          </a:p>
        </p:txBody>
      </p:sp>
    </p:spTree>
    <p:extLst>
      <p:ext uri="{BB962C8B-B14F-4D97-AF65-F5344CB8AC3E}">
        <p14:creationId xmlns:p14="http://schemas.microsoft.com/office/powerpoint/2010/main" val="92272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dirty="0"/>
              <a:t>Representing Image</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fontScale="92500" lnSpcReduction="20000"/>
          </a:bodyPr>
          <a:lstStyle/>
          <a:p>
            <a:pPr algn="just" rtl="0"/>
            <a:r>
              <a:rPr lang="en-US" sz="2600">
                <a:solidFill>
                  <a:schemeClr val="accent3"/>
                </a:solidFill>
              </a:rPr>
              <a:t>Vector graphics </a:t>
            </a:r>
            <a:endParaRPr lang="en-US" sz="2600"/>
          </a:p>
          <a:p>
            <a:pPr lvl="1" algn="just" rtl="0">
              <a:lnSpc>
                <a:spcPct val="120000"/>
              </a:lnSpc>
              <a:buFont typeface="Wingdings" panose="05000000000000000000" pitchFamily="2" charset="2"/>
              <a:buChar char="Ø"/>
            </a:pPr>
            <a:r>
              <a:rPr lang="en-US"/>
              <a:t>Instead of storing every single dot in the picture as a bitmap, vector images store a set of instructions of HOW to draw the shape.  For example, consider the line below - this is a vector graphic:</a:t>
            </a:r>
            <a:endParaRPr lang="en-US" sz="100"/>
          </a:p>
          <a:p>
            <a:pPr lvl="2" algn="l" rtl="0">
              <a:lnSpc>
                <a:spcPct val="120000"/>
              </a:lnSpc>
              <a:buFont typeface="Wingdings" panose="05000000000000000000" pitchFamily="2" charset="2"/>
              <a:buChar char="Ø"/>
            </a:pPr>
            <a:endParaRPr lang="en-US" sz="3500"/>
          </a:p>
          <a:p>
            <a:pPr marL="685800" lvl="2" indent="0" algn="l" rtl="0">
              <a:lnSpc>
                <a:spcPct val="120000"/>
              </a:lnSpc>
              <a:buNone/>
            </a:pPr>
            <a:r>
              <a:rPr lang="en-US"/>
              <a:t>The instructions would be something like this:</a:t>
            </a:r>
          </a:p>
          <a:p>
            <a:pPr marL="1097280" lvl="2" indent="-457200" algn="l" rtl="0">
              <a:buFont typeface="+mj-lt"/>
              <a:buAutoNum type="arabicPeriod"/>
            </a:pPr>
            <a:r>
              <a:rPr lang="en-US"/>
              <a:t>draw a dot at point "a"</a:t>
            </a:r>
          </a:p>
          <a:p>
            <a:pPr marL="1097280" lvl="2" indent="-457200" algn="l" rtl="0">
              <a:buFont typeface="+mj-lt"/>
              <a:buAutoNum type="arabicPeriod"/>
            </a:pPr>
            <a:r>
              <a:rPr lang="en-US"/>
              <a:t>draw a dot at point "b"</a:t>
            </a:r>
          </a:p>
          <a:p>
            <a:pPr marL="1097280" lvl="2" indent="-457200" algn="l" rtl="0">
              <a:buFont typeface="+mj-lt"/>
              <a:buAutoNum type="arabicPeriod"/>
            </a:pPr>
            <a:r>
              <a:rPr lang="en-US"/>
              <a:t>connect the points together with a straight line of a certain thickness</a:t>
            </a:r>
          </a:p>
          <a:p>
            <a:pPr marL="1097280" lvl="2" indent="-457200" algn="l" rtl="0">
              <a:buFont typeface="+mj-lt"/>
              <a:buAutoNum type="arabicPeriod"/>
            </a:pPr>
            <a:r>
              <a:rPr lang="en-US"/>
              <a:t>color the line red</a:t>
            </a:r>
          </a:p>
          <a:p>
            <a:pPr marL="822960" lvl="1" indent="-457200" algn="l" rtl="0">
              <a:buFont typeface="+mj-lt"/>
              <a:buAutoNum type="arabicPeriod"/>
            </a:pPr>
            <a:endParaRPr lang="en-US" sz="1400"/>
          </a:p>
          <a:p>
            <a:pPr marL="92075" lvl="2" indent="0" algn="just" rtl="0">
              <a:buNone/>
            </a:pPr>
            <a:r>
              <a:rPr lang="en-US"/>
              <a:t>The size of the file does not change if the image needs to be larger - the same instructions will make the image as large as you like, and yet the line would always remain smooth and clear.</a:t>
            </a:r>
          </a:p>
        </p:txBody>
      </p:sp>
      <p:sp>
        <p:nvSpPr>
          <p:cNvPr id="4" name="مربع نص 3"/>
          <p:cNvSpPr txBox="1"/>
          <p:nvPr/>
        </p:nvSpPr>
        <p:spPr>
          <a:xfrm>
            <a:off x="467544" y="2924944"/>
            <a:ext cx="8208912" cy="584775"/>
          </a:xfrm>
          <a:prstGeom prst="rect">
            <a:avLst/>
          </a:prstGeom>
          <a:noFill/>
        </p:spPr>
        <p:txBody>
          <a:bodyPr wrap="square" rtlCol="1">
            <a:spAutoFit/>
          </a:bodyPr>
          <a:lstStyle/>
          <a:p>
            <a:pPr algn="ctr"/>
            <a:r>
              <a:rPr lang="en-US"/>
              <a:t> </a:t>
            </a:r>
            <a:r>
              <a:rPr lang="en-US" b="1"/>
              <a:t> a </a:t>
            </a:r>
            <a:r>
              <a:rPr lang="en-US" sz="3200" b="1">
                <a:solidFill>
                  <a:schemeClr val="accent3"/>
                </a:solidFill>
              </a:rPr>
              <a:t>__________________</a:t>
            </a:r>
            <a:r>
              <a:rPr lang="en-US"/>
              <a:t> </a:t>
            </a:r>
            <a:r>
              <a:rPr lang="en-US" b="1"/>
              <a:t>b</a:t>
            </a:r>
            <a:endParaRPr lang="en-US"/>
          </a:p>
        </p:txBody>
      </p:sp>
      <p:sp>
        <p:nvSpPr>
          <p:cNvPr id="5" name="Slide Number Placeholder 4"/>
          <p:cNvSpPr>
            <a:spLocks noGrp="1"/>
          </p:cNvSpPr>
          <p:nvPr>
            <p:ph type="sldNum" sz="quarter" idx="12"/>
          </p:nvPr>
        </p:nvSpPr>
        <p:spPr/>
        <p:txBody>
          <a:bodyPr/>
          <a:lstStyle/>
          <a:p>
            <a:fld id="{8C6C18CD-5869-4000-9223-95330CB63745}" type="slidenum">
              <a:rPr lang="ar-SA" smtClean="0"/>
              <a:pPr/>
              <a:t>47</a:t>
            </a:fld>
            <a:endParaRPr lang="ar-SA"/>
          </a:p>
        </p:txBody>
      </p:sp>
    </p:spTree>
    <p:extLst>
      <p:ext uri="{BB962C8B-B14F-4D97-AF65-F5344CB8AC3E}">
        <p14:creationId xmlns:p14="http://schemas.microsoft.com/office/powerpoint/2010/main" val="7008424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Representing Image</a:t>
            </a:r>
            <a:endParaRPr lang="ar-SA" dirty="0"/>
          </a:p>
        </p:txBody>
      </p:sp>
      <p:sp>
        <p:nvSpPr>
          <p:cNvPr id="3" name="Content Placeholder 2"/>
          <p:cNvSpPr>
            <a:spLocks noGrp="1"/>
          </p:cNvSpPr>
          <p:nvPr>
            <p:ph idx="1"/>
          </p:nvPr>
        </p:nvSpPr>
        <p:spPr/>
        <p:txBody>
          <a:bodyPr/>
          <a:lstStyle/>
          <a:p>
            <a:endParaRPr lang="ar-SA"/>
          </a:p>
        </p:txBody>
      </p:sp>
      <p:sp>
        <p:nvSpPr>
          <p:cNvPr id="4" name="Slide Number Placeholder 3"/>
          <p:cNvSpPr>
            <a:spLocks noGrp="1"/>
          </p:cNvSpPr>
          <p:nvPr>
            <p:ph type="sldNum" sz="quarter" idx="12"/>
          </p:nvPr>
        </p:nvSpPr>
        <p:spPr/>
        <p:txBody>
          <a:bodyPr/>
          <a:lstStyle/>
          <a:p>
            <a:fld id="{8C6C18CD-5869-4000-9223-95330CB63745}" type="slidenum">
              <a:rPr lang="ar-SA" smtClean="0"/>
              <a:pPr/>
              <a:t>48</a:t>
            </a:fld>
            <a:endParaRPr lang="ar-SA"/>
          </a:p>
        </p:txBody>
      </p:sp>
      <p:pic>
        <p:nvPicPr>
          <p:cNvPr id="5" name="Picture 2" descr="G:\My Drive\Courses\CPIT_285\Slides\images\سالم.png"/>
          <p:cNvPicPr>
            <a:picLocks noChangeAspect="1" noChangeArrowheads="1"/>
          </p:cNvPicPr>
          <p:nvPr/>
        </p:nvPicPr>
        <p:blipFill rotWithShape="1">
          <a:blip r:embed="rId2">
            <a:extLst>
              <a:ext uri="{28A0092B-C50C-407E-A947-70E740481C1C}">
                <a14:useLocalDpi xmlns:a14="http://schemas.microsoft.com/office/drawing/2010/main" val="0"/>
              </a:ext>
            </a:extLst>
          </a:blip>
          <a:srcRect l="10231" t="2372" r="3774"/>
          <a:stretch/>
        </p:blipFill>
        <p:spPr bwMode="auto">
          <a:xfrm flipH="1">
            <a:off x="611560" y="2432050"/>
            <a:ext cx="2582490" cy="342295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G:\My Drive\Courses\CPIT_285\Slides\images\سالم_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3275856" y="2301940"/>
            <a:ext cx="2917689" cy="3600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rot="4675825">
            <a:off x="2421374" y="5062482"/>
            <a:ext cx="682360" cy="338554"/>
          </a:xfrm>
          <a:prstGeom prst="rect">
            <a:avLst/>
          </a:prstGeom>
          <a:noFill/>
        </p:spPr>
        <p:txBody>
          <a:bodyPr wrap="square" rtlCol="1">
            <a:spAutoFit/>
          </a:bodyPr>
          <a:lstStyle/>
          <a:p>
            <a:r>
              <a:rPr lang="ar-SA" sz="1600" dirty="0"/>
              <a:t>سالم</a:t>
            </a:r>
          </a:p>
        </p:txBody>
      </p:sp>
      <p:pic>
        <p:nvPicPr>
          <p:cNvPr id="1026" name="Picture 2" descr="G:\My Drive\Courses\CPIT_285\Slides\images\سالم_3.png"/>
          <p:cNvPicPr>
            <a:picLocks noChangeAspect="1" noChangeArrowheads="1"/>
          </p:cNvPicPr>
          <p:nvPr/>
        </p:nvPicPr>
        <p:blipFill rotWithShape="1">
          <a:blip r:embed="rId4">
            <a:extLst>
              <a:ext uri="{28A0092B-C50C-407E-A947-70E740481C1C}">
                <a14:useLocalDpi xmlns:a14="http://schemas.microsoft.com/office/drawing/2010/main" val="0"/>
              </a:ext>
            </a:extLst>
          </a:blip>
          <a:srcRect l="10096" t="3252" b="5026"/>
          <a:stretch/>
        </p:blipFill>
        <p:spPr bwMode="auto">
          <a:xfrm flipH="1">
            <a:off x="5974790" y="2432050"/>
            <a:ext cx="2623110" cy="330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5257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fade">
                                      <p:cBhvr>
                                        <p:cTn id="7" dur="500"/>
                                        <p:tgtEl>
                                          <p:spTgt spid="409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b="1"/>
              <a:t>Representing Video</a:t>
            </a:r>
            <a:endParaRPr lang="ar-SA"/>
          </a:p>
        </p:txBody>
      </p:sp>
      <p:sp>
        <p:nvSpPr>
          <p:cNvPr id="11" name="Text Placeholder 10"/>
          <p:cNvSpPr>
            <a:spLocks noGrp="1"/>
          </p:cNvSpPr>
          <p:nvPr>
            <p:ph type="body" sz="half" idx="2"/>
          </p:nvPr>
        </p:nvSpPr>
        <p:spPr/>
        <p:txBody>
          <a:bodyPr/>
          <a:lstStyle/>
          <a:p>
            <a:endParaRPr lang="ar-SA"/>
          </a:p>
        </p:txBody>
      </p:sp>
      <p:sp>
        <p:nvSpPr>
          <p:cNvPr id="10" name="Slide Number Placeholder 9"/>
          <p:cNvSpPr>
            <a:spLocks noGrp="1"/>
          </p:cNvSpPr>
          <p:nvPr>
            <p:ph type="sldNum" sz="quarter" idx="12"/>
          </p:nvPr>
        </p:nvSpPr>
        <p:spPr/>
        <p:txBody>
          <a:bodyPr/>
          <a:lstStyle/>
          <a:p>
            <a:fld id="{8C6C18CD-5869-4000-9223-95330CB63745}" type="slidenum">
              <a:rPr lang="ar-SA" smtClean="0"/>
              <a:pPr/>
              <a:t>49</a:t>
            </a:fld>
            <a:endParaRPr lang="ar-SA"/>
          </a:p>
        </p:txBody>
      </p:sp>
      <p:sp>
        <p:nvSpPr>
          <p:cNvPr id="4" name="AutoShape 2" descr="نتيجة بحث الصور عن ‪text icon‬‏"/>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5" name="AutoShape 4" descr="نتيجة بحث الصور عن ‪text icon‬‏"/>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6" name="AutoShape 6" descr="نتيجة بحث الصور عن ‪text icon‬‏"/>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7" name="AutoShape 8" descr="نتيجة بحث الصور عن ‪text icon‬‏"/>
          <p:cNvSpPr>
            <a:spLocks noChangeAspect="1" noChangeArrowheads="1"/>
          </p:cNvSpPr>
          <p:nvPr/>
        </p:nvSpPr>
        <p:spPr bwMode="auto">
          <a:xfrm>
            <a:off x="9380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10" descr="نتيجة بحث الصور عن ‪text icon‬‏"/>
          <p:cNvSpPr>
            <a:spLocks noChangeAspect="1" noChangeArrowheads="1"/>
          </p:cNvSpPr>
          <p:nvPr/>
        </p:nvSpPr>
        <p:spPr bwMode="auto">
          <a:xfrm>
            <a:off x="9532938"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13316" name="Picture 4" descr="http://rbpspb.ru/files/3d-women-shooting-0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110446" y="769938"/>
            <a:ext cx="5184576" cy="58931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84585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Getting Started</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US"/>
              <a:t>So, Braille, with its 6 dots, can make </a:t>
            </a:r>
            <a:r>
              <a:rPr lang="en-US">
                <a:solidFill>
                  <a:schemeClr val="accent3"/>
                </a:solidFill>
              </a:rPr>
              <a:t>64</a:t>
            </a:r>
            <a:r>
              <a:rPr lang="en-US"/>
              <a:t> </a:t>
            </a:r>
            <a:r>
              <a:rPr lang="en-US">
                <a:solidFill>
                  <a:schemeClr val="accent3"/>
                </a:solidFill>
              </a:rPr>
              <a:t>patterns</a:t>
            </a:r>
            <a:r>
              <a:rPr lang="en-US"/>
              <a:t>. That's enough for all the letters of the alphabet, and other symbols too, such as digits and punctuation.</a:t>
            </a:r>
            <a:endParaRPr lang="ar-SA"/>
          </a:p>
        </p:txBody>
      </p:sp>
      <p:pic>
        <p:nvPicPr>
          <p:cNvPr id="6146" name="Picture 2" descr="نتيجة بحث الصور عن ‪how 6 dots braille make 6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815" b="2463"/>
          <a:stretch/>
        </p:blipFill>
        <p:spPr bwMode="auto">
          <a:xfrm>
            <a:off x="941120" y="2996952"/>
            <a:ext cx="7591320" cy="3347080"/>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8C6C18CD-5869-4000-9223-95330CB63745}" type="slidenum">
              <a:rPr lang="ar-SA" smtClean="0"/>
              <a:pPr/>
              <a:t>5</a:t>
            </a:fld>
            <a:endParaRPr lang="ar-SA"/>
          </a:p>
        </p:txBody>
      </p:sp>
    </p:spTree>
    <p:extLst>
      <p:ext uri="{BB962C8B-B14F-4D97-AF65-F5344CB8AC3E}">
        <p14:creationId xmlns:p14="http://schemas.microsoft.com/office/powerpoint/2010/main" val="228688659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6" name="Picture 6" descr="http://il8.picdn.net/shutterstock/videos/139444/thumb/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0302" t="11262" r="13792" b="6771"/>
          <a:stretch/>
        </p:blipFill>
        <p:spPr bwMode="auto">
          <a:xfrm flipH="1">
            <a:off x="6372200" y="895350"/>
            <a:ext cx="2292524" cy="3829794"/>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title"/>
          </p:nvPr>
        </p:nvSpPr>
        <p:spPr>
          <a:xfrm>
            <a:off x="899592" y="764704"/>
            <a:ext cx="7272808" cy="673144"/>
          </a:xfrm>
        </p:spPr>
        <p:txBody>
          <a:bodyPr>
            <a:normAutofit fontScale="90000"/>
          </a:bodyPr>
          <a:lstStyle/>
          <a:p>
            <a:r>
              <a:rPr lang="en-US"/>
              <a:t>Representing Video </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1" y="1556792"/>
            <a:ext cx="5904656" cy="4968552"/>
          </a:xfrm>
        </p:spPr>
        <p:txBody>
          <a:bodyPr>
            <a:normAutofit lnSpcReduction="10000"/>
          </a:bodyPr>
          <a:lstStyle/>
          <a:p>
            <a:pPr algn="just" rtl="0"/>
            <a:r>
              <a:rPr lang="en-US" altLang="en-US" dirty="0"/>
              <a:t>Think about old way of showing films</a:t>
            </a:r>
          </a:p>
          <a:p>
            <a:pPr lvl="1" algn="just" rtl="0">
              <a:buFont typeface="Wingdings" panose="05000000000000000000" pitchFamily="2" charset="2"/>
              <a:buChar char="Ø"/>
            </a:pPr>
            <a:r>
              <a:rPr lang="en-US" dirty="0"/>
              <a:t>Series </a:t>
            </a:r>
            <a:r>
              <a:rPr lang="en-US" altLang="en-US" dirty="0"/>
              <a:t>of images are shown using projector.</a:t>
            </a:r>
          </a:p>
          <a:p>
            <a:pPr lvl="1" algn="just" rtl="0">
              <a:buFont typeface="Wingdings" panose="05000000000000000000" pitchFamily="2" charset="2"/>
              <a:buChar char="Ø"/>
            </a:pPr>
            <a:r>
              <a:rPr lang="en-US" altLang="en-US" dirty="0"/>
              <a:t>check out </a:t>
            </a:r>
            <a:r>
              <a:rPr lang="en-US" altLang="en-US" dirty="0">
                <a:hlinkClick r:id="rId3"/>
              </a:rPr>
              <a:t>this video</a:t>
            </a:r>
            <a:endParaRPr lang="en-US" altLang="en-US" dirty="0"/>
          </a:p>
          <a:p>
            <a:pPr lvl="1" algn="just" rtl="0">
              <a:buFont typeface="Wingdings" panose="05000000000000000000" pitchFamily="2" charset="2"/>
              <a:buChar char="Ø"/>
            </a:pPr>
            <a:endParaRPr lang="en-US" altLang="en-US" sz="2400" dirty="0"/>
          </a:p>
          <a:p>
            <a:pPr lvl="1" algn="just" rtl="0">
              <a:buFont typeface="Wingdings" panose="05000000000000000000" pitchFamily="2" charset="2"/>
              <a:buChar char="Ø"/>
            </a:pPr>
            <a:endParaRPr lang="en-US" altLang="en-US" sz="4000" dirty="0"/>
          </a:p>
          <a:p>
            <a:pPr algn="just" rtl="0"/>
            <a:r>
              <a:rPr lang="en-US" altLang="en-US" dirty="0">
                <a:sym typeface="Wingdings" panose="05000000000000000000" pitchFamily="2" charset="2"/>
              </a:rPr>
              <a:t>In computer, almost the same concept applied</a:t>
            </a:r>
          </a:p>
          <a:p>
            <a:pPr lvl="1" algn="just" rtl="0">
              <a:buFont typeface="Wingdings" panose="05000000000000000000" pitchFamily="2" charset="2"/>
              <a:buChar char="Ø"/>
            </a:pPr>
            <a:r>
              <a:rPr lang="en-US" altLang="en-US" dirty="0">
                <a:sym typeface="Wingdings" panose="05000000000000000000" pitchFamily="2" charset="2"/>
              </a:rPr>
              <a:t>Video is represented by a sequence of frames (pictures)</a:t>
            </a:r>
          </a:p>
          <a:p>
            <a:pPr lvl="1" algn="just" rtl="0">
              <a:buFont typeface="Wingdings" panose="05000000000000000000" pitchFamily="2" charset="2"/>
              <a:buChar char="Ø"/>
            </a:pPr>
            <a:r>
              <a:rPr lang="en-US" altLang="en-US" dirty="0">
                <a:sym typeface="Wingdings" panose="05000000000000000000" pitchFamily="2" charset="2"/>
              </a:rPr>
              <a:t>Frame rate is the number of frames displayed per second (FPS</a:t>
            </a:r>
            <a:r>
              <a:rPr lang="en-US" altLang="en-US" b="1" dirty="0">
                <a:sym typeface="Wingdings" panose="05000000000000000000" pitchFamily="2" charset="2"/>
              </a:rPr>
              <a:t>: </a:t>
            </a:r>
            <a:r>
              <a:rPr lang="en-US" altLang="en-US" dirty="0">
                <a:sym typeface="Wingdings" panose="05000000000000000000" pitchFamily="2" charset="2"/>
              </a:rPr>
              <a:t>Frame Per Second)</a:t>
            </a:r>
            <a:endParaRPr lang="en-US" altLang="en-US" dirty="0"/>
          </a:p>
          <a:p>
            <a:pPr algn="just" rtl="0"/>
            <a:endParaRPr lang="en-US" dirty="0"/>
          </a:p>
        </p:txBody>
      </p:sp>
      <p:pic>
        <p:nvPicPr>
          <p:cNvPr id="7" name="Picture 8" descr="Film Reel, Cinema, Film, Movie, Reel, Vide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9495501">
            <a:off x="4364443" y="2515243"/>
            <a:ext cx="1638935" cy="1801577"/>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12"/>
          </p:nvPr>
        </p:nvSpPr>
        <p:spPr/>
        <p:txBody>
          <a:bodyPr/>
          <a:lstStyle/>
          <a:p>
            <a:fld id="{8C6C18CD-5869-4000-9223-95330CB63745}" type="slidenum">
              <a:rPr lang="ar-SA" smtClean="0"/>
              <a:pPr/>
              <a:t>50</a:t>
            </a:fld>
            <a:endParaRPr lang="ar-SA"/>
          </a:p>
        </p:txBody>
      </p:sp>
    </p:spTree>
    <p:extLst>
      <p:ext uri="{BB962C8B-B14F-4D97-AF65-F5344CB8AC3E}">
        <p14:creationId xmlns:p14="http://schemas.microsoft.com/office/powerpoint/2010/main" val="37426316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4" name="Picture 8" descr="http://adamblakemore.com/wp-content/uploads/2011/12/MrSpeakerMan.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590"/>
          <a:stretch/>
        </p:blipFill>
        <p:spPr bwMode="auto">
          <a:xfrm>
            <a:off x="941620" y="1279650"/>
            <a:ext cx="3444322" cy="4906024"/>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title"/>
          </p:nvPr>
        </p:nvSpPr>
        <p:spPr/>
        <p:txBody>
          <a:bodyPr/>
          <a:lstStyle/>
          <a:p>
            <a:r>
              <a:rPr lang="en-US" b="1"/>
              <a:t>Representing Audio</a:t>
            </a:r>
            <a:endParaRPr lang="ar-SA"/>
          </a:p>
        </p:txBody>
      </p:sp>
      <p:sp>
        <p:nvSpPr>
          <p:cNvPr id="11" name="Text Placeholder 10"/>
          <p:cNvSpPr>
            <a:spLocks noGrp="1"/>
          </p:cNvSpPr>
          <p:nvPr>
            <p:ph type="body" sz="half" idx="2"/>
          </p:nvPr>
        </p:nvSpPr>
        <p:spPr/>
        <p:txBody>
          <a:bodyPr/>
          <a:lstStyle/>
          <a:p>
            <a:endParaRPr lang="ar-SA"/>
          </a:p>
        </p:txBody>
      </p:sp>
      <p:sp>
        <p:nvSpPr>
          <p:cNvPr id="10" name="Slide Number Placeholder 9"/>
          <p:cNvSpPr>
            <a:spLocks noGrp="1"/>
          </p:cNvSpPr>
          <p:nvPr>
            <p:ph type="sldNum" sz="quarter" idx="12"/>
          </p:nvPr>
        </p:nvSpPr>
        <p:spPr/>
        <p:txBody>
          <a:bodyPr/>
          <a:lstStyle/>
          <a:p>
            <a:fld id="{8C6C18CD-5869-4000-9223-95330CB63745}" type="slidenum">
              <a:rPr lang="ar-SA" smtClean="0"/>
              <a:pPr/>
              <a:t>51</a:t>
            </a:fld>
            <a:endParaRPr lang="ar-SA"/>
          </a:p>
        </p:txBody>
      </p:sp>
      <p:sp>
        <p:nvSpPr>
          <p:cNvPr id="4" name="AutoShape 2" descr="نتيجة بحث الصور عن ‪text icon‬‏"/>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5" name="AutoShape 4" descr="نتيجة بحث الصور عن ‪text icon‬‏"/>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6" name="AutoShape 6" descr="نتيجة بحث الصور عن ‪text icon‬‏"/>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7" name="AutoShape 8" descr="نتيجة بحث الصور عن ‪text icon‬‏"/>
          <p:cNvSpPr>
            <a:spLocks noChangeAspect="1" noChangeArrowheads="1"/>
          </p:cNvSpPr>
          <p:nvPr/>
        </p:nvSpPr>
        <p:spPr bwMode="auto">
          <a:xfrm>
            <a:off x="9380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10" descr="نتيجة بحث الصور عن ‪text icon‬‏"/>
          <p:cNvSpPr>
            <a:spLocks noChangeAspect="1" noChangeArrowheads="1"/>
          </p:cNvSpPr>
          <p:nvPr/>
        </p:nvSpPr>
        <p:spPr bwMode="auto">
          <a:xfrm>
            <a:off x="9532938"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Tree>
    <p:extLst>
      <p:ext uri="{BB962C8B-B14F-4D97-AF65-F5344CB8AC3E}">
        <p14:creationId xmlns:p14="http://schemas.microsoft.com/office/powerpoint/2010/main" val="14077759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yamahaproaudio.com/global/en/Images/training_support_better_sound_p1_p06_1_en.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946" t="4986" r="2972" b="5732"/>
          <a:stretch/>
        </p:blipFill>
        <p:spPr bwMode="auto">
          <a:xfrm>
            <a:off x="516377" y="3284984"/>
            <a:ext cx="8107889" cy="3085456"/>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title"/>
          </p:nvPr>
        </p:nvSpPr>
        <p:spPr>
          <a:xfrm>
            <a:off x="899592" y="764704"/>
            <a:ext cx="7272808" cy="673144"/>
          </a:xfrm>
        </p:spPr>
        <p:txBody>
          <a:bodyPr>
            <a:normAutofit fontScale="90000"/>
          </a:bodyPr>
          <a:lstStyle/>
          <a:p>
            <a:r>
              <a:rPr lang="en-US"/>
              <a:t>Representing Audio</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a:bodyPr>
          <a:lstStyle/>
          <a:p>
            <a:pPr algn="just" rtl="0"/>
            <a:r>
              <a:rPr lang="en-US" sz="2300"/>
              <a:t>The conversion of analog signals to digital form is known as "A/D conversion“. The digital signal that results from that conversion is made up of a series of ones (1) and zeroes (0). </a:t>
            </a:r>
          </a:p>
        </p:txBody>
      </p:sp>
      <p:sp>
        <p:nvSpPr>
          <p:cNvPr id="5" name="Slide Number Placeholder 4"/>
          <p:cNvSpPr>
            <a:spLocks noGrp="1"/>
          </p:cNvSpPr>
          <p:nvPr>
            <p:ph type="sldNum" sz="quarter" idx="12"/>
          </p:nvPr>
        </p:nvSpPr>
        <p:spPr/>
        <p:txBody>
          <a:bodyPr/>
          <a:lstStyle/>
          <a:p>
            <a:fld id="{8C6C18CD-5869-4000-9223-95330CB63745}" type="slidenum">
              <a:rPr lang="ar-SA" smtClean="0"/>
              <a:pPr/>
              <a:t>52</a:t>
            </a:fld>
            <a:endParaRPr lang="ar-SA"/>
          </a:p>
        </p:txBody>
      </p:sp>
    </p:spTree>
    <p:extLst>
      <p:ext uri="{BB962C8B-B14F-4D97-AF65-F5344CB8AC3E}">
        <p14:creationId xmlns:p14="http://schemas.microsoft.com/office/powerpoint/2010/main" val="13277868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Audio</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968552"/>
          </a:xfrm>
        </p:spPr>
        <p:txBody>
          <a:bodyPr>
            <a:normAutofit/>
          </a:bodyPr>
          <a:lstStyle/>
          <a:p>
            <a:pPr algn="just" rtl="0"/>
            <a:r>
              <a:rPr lang="en-US" sz="2300" dirty="0"/>
              <a:t>All sounds received by a computer must go through 3 processes: </a:t>
            </a:r>
          </a:p>
          <a:p>
            <a:pPr lvl="1" algn="just" rtl="0">
              <a:buFont typeface="Wingdings" panose="05000000000000000000" pitchFamily="2" charset="2"/>
              <a:buChar char="Ø"/>
            </a:pPr>
            <a:r>
              <a:rPr lang="en-US" sz="2100" dirty="0"/>
              <a:t>Sampling</a:t>
            </a:r>
          </a:p>
          <a:p>
            <a:pPr lvl="1" algn="just" rtl="0">
              <a:buFont typeface="Wingdings" panose="05000000000000000000" pitchFamily="2" charset="2"/>
              <a:buChar char="Ø"/>
            </a:pPr>
            <a:r>
              <a:rPr lang="en-US" sz="2100" dirty="0"/>
              <a:t>Quantization </a:t>
            </a:r>
          </a:p>
          <a:p>
            <a:pPr lvl="1" algn="just" rtl="0">
              <a:buFont typeface="Wingdings" panose="05000000000000000000" pitchFamily="2" charset="2"/>
              <a:buChar char="Ø"/>
            </a:pPr>
            <a:r>
              <a:rPr lang="en-US" sz="2100" dirty="0"/>
              <a:t>Encoding</a:t>
            </a:r>
          </a:p>
          <a:p>
            <a:pPr lvl="1" algn="just" rtl="0">
              <a:buFont typeface="Wingdings" panose="05000000000000000000" pitchFamily="2" charset="2"/>
              <a:buChar char="Ø"/>
            </a:pPr>
            <a:endParaRPr lang="en-US" sz="2100" dirty="0"/>
          </a:p>
          <a:p>
            <a:pPr lvl="1" algn="just" rtl="0">
              <a:buFont typeface="Wingdings" panose="05000000000000000000" pitchFamily="2" charset="2"/>
              <a:buChar char="Ø"/>
            </a:pPr>
            <a:endParaRPr lang="en-US" sz="2100" dirty="0"/>
          </a:p>
          <a:p>
            <a:pPr lvl="1" algn="just" rtl="0">
              <a:buFont typeface="Wingdings" panose="05000000000000000000" pitchFamily="2" charset="2"/>
              <a:buChar char="Ø"/>
            </a:pPr>
            <a:endParaRPr lang="en-US" sz="2100" dirty="0"/>
          </a:p>
        </p:txBody>
      </p:sp>
      <p:sp>
        <p:nvSpPr>
          <p:cNvPr id="4" name="Slide Number Placeholder 3"/>
          <p:cNvSpPr>
            <a:spLocks noGrp="1"/>
          </p:cNvSpPr>
          <p:nvPr>
            <p:ph type="sldNum" sz="quarter" idx="12"/>
          </p:nvPr>
        </p:nvSpPr>
        <p:spPr/>
        <p:txBody>
          <a:bodyPr/>
          <a:lstStyle/>
          <a:p>
            <a:fld id="{8C6C18CD-5869-4000-9223-95330CB63745}" type="slidenum">
              <a:rPr lang="ar-SA" smtClean="0"/>
              <a:pPr/>
              <a:t>53</a:t>
            </a:fld>
            <a:endParaRPr lang="ar-SA"/>
          </a:p>
        </p:txBody>
      </p:sp>
      <p:pic>
        <p:nvPicPr>
          <p:cNvPr id="7" name="Picture 6" descr="A close up of text on a white background&#10;&#10;Description generated with very high confidence">
            <a:extLst>
              <a:ext uri="{FF2B5EF4-FFF2-40B4-BE49-F238E27FC236}">
                <a16:creationId xmlns:a16="http://schemas.microsoft.com/office/drawing/2014/main" id="{CAD689D2-A34A-4893-89B9-A9E35B7615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1959" y="2160288"/>
            <a:ext cx="3190093" cy="4322807"/>
          </a:xfrm>
          <a:prstGeom prst="rect">
            <a:avLst/>
          </a:prstGeom>
        </p:spPr>
      </p:pic>
    </p:spTree>
    <p:extLst>
      <p:ext uri="{BB962C8B-B14F-4D97-AF65-F5344CB8AC3E}">
        <p14:creationId xmlns:p14="http://schemas.microsoft.com/office/powerpoint/2010/main" val="14619821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Audio</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60940" cy="4968552"/>
          </a:xfrm>
        </p:spPr>
        <p:txBody>
          <a:bodyPr>
            <a:normAutofit/>
          </a:bodyPr>
          <a:lstStyle/>
          <a:p>
            <a:pPr algn="just" rtl="0"/>
            <a:r>
              <a:rPr lang="en-US" altLang="en-US" dirty="0">
                <a:solidFill>
                  <a:schemeClr val="accent3"/>
                </a:solidFill>
              </a:rPr>
              <a:t>Sampling</a:t>
            </a:r>
            <a:endParaRPr lang="en-US" dirty="0">
              <a:solidFill>
                <a:schemeClr val="accent3"/>
              </a:solidFill>
            </a:endParaRPr>
          </a:p>
          <a:p>
            <a:pPr marL="533400" lvl="1" indent="-266700" algn="just">
              <a:buFont typeface="Wingdings" panose="05000000000000000000" pitchFamily="2" charset="2"/>
              <a:buChar char="Ø"/>
            </a:pPr>
            <a:r>
              <a:rPr lang="en-US" sz="2100" dirty="0"/>
              <a:t>Sampling involves taking snapshots of an audio or video signal at very fast intervals, usually tens of thousands of times per second. </a:t>
            </a:r>
          </a:p>
          <a:p>
            <a:pPr marL="0" lvl="1" indent="0" algn="just" rtl="0">
              <a:buNone/>
            </a:pPr>
            <a:endParaRPr lang="en-US" sz="1600" dirty="0"/>
          </a:p>
          <a:p>
            <a:pPr marL="0" lvl="1" indent="0" algn="just" rtl="0">
              <a:buNone/>
            </a:pPr>
            <a:endParaRPr lang="en-US" sz="1600" dirty="0"/>
          </a:p>
          <a:p>
            <a:pPr marL="0" lvl="1" indent="0" algn="just" rtl="0">
              <a:buNone/>
            </a:pPr>
            <a:endParaRPr lang="en-US" sz="1600" dirty="0"/>
          </a:p>
          <a:p>
            <a:pPr marL="0" lvl="1" indent="0" algn="just" rtl="0">
              <a:buNone/>
            </a:pPr>
            <a:endParaRPr lang="en-US" sz="1600" dirty="0"/>
          </a:p>
          <a:p>
            <a:pPr marL="0" lvl="1" indent="0" algn="just" rtl="0">
              <a:buNone/>
            </a:pPr>
            <a:endParaRPr lang="en-US" sz="1600" dirty="0"/>
          </a:p>
          <a:p>
            <a:pPr marL="0" lvl="1" indent="0" algn="just" rtl="0">
              <a:buNone/>
            </a:pPr>
            <a:endParaRPr lang="en-US" sz="1600" dirty="0"/>
          </a:p>
          <a:p>
            <a:pPr marL="0" lvl="1" indent="0" algn="just" rtl="0">
              <a:buNone/>
            </a:pPr>
            <a:endParaRPr lang="en-US" sz="1600" dirty="0"/>
          </a:p>
          <a:p>
            <a:pPr marL="533400" lvl="1" indent="-266700" algn="just" rtl="0">
              <a:buFont typeface="Wingdings" panose="05000000000000000000" pitchFamily="2" charset="2"/>
              <a:buChar char="Ø"/>
            </a:pPr>
            <a:r>
              <a:rPr lang="en-US" sz="2100" dirty="0"/>
              <a:t>The quality of the digital signal is determined largely by the sampling rate, or the </a:t>
            </a:r>
            <a:r>
              <a:rPr lang="en-US" sz="2100" dirty="0">
                <a:hlinkClick r:id="rId2"/>
              </a:rPr>
              <a:t>bit rate</a:t>
            </a:r>
            <a:r>
              <a:rPr lang="en-US" sz="2100" dirty="0"/>
              <a:t> the signal is sampled at. The higher the bit rate, the more samples are created per second, and the more realistic the resulting audio or video file will be. </a:t>
            </a:r>
          </a:p>
        </p:txBody>
      </p:sp>
      <p:grpSp>
        <p:nvGrpSpPr>
          <p:cNvPr id="5" name="مجموعة 4"/>
          <p:cNvGrpSpPr/>
          <p:nvPr/>
        </p:nvGrpSpPr>
        <p:grpSpPr>
          <a:xfrm>
            <a:off x="2729142" y="2996952"/>
            <a:ext cx="3839907" cy="1440160"/>
            <a:chOff x="1635918" y="3082313"/>
            <a:chExt cx="6684234" cy="2506927"/>
          </a:xfrm>
        </p:grpSpPr>
        <p:pic>
          <p:nvPicPr>
            <p:cNvPr id="3074" name="Picture 2" descr="نتيجة بحث الصور عن ‪audio Sampli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83" t="15059" b="9775"/>
            <a:stretch/>
          </p:blipFill>
          <p:spPr bwMode="auto">
            <a:xfrm>
              <a:off x="1635918" y="3219450"/>
              <a:ext cx="6392465" cy="236979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1524" t="41165" r="13126" b="37952"/>
            <a:stretch/>
          </p:blipFill>
          <p:spPr bwMode="auto">
            <a:xfrm>
              <a:off x="5890260" y="3082313"/>
              <a:ext cx="2429892" cy="7163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7" name="Slide Number Placeholder 6"/>
          <p:cNvSpPr>
            <a:spLocks noGrp="1"/>
          </p:cNvSpPr>
          <p:nvPr>
            <p:ph type="sldNum" sz="quarter" idx="12"/>
          </p:nvPr>
        </p:nvSpPr>
        <p:spPr/>
        <p:txBody>
          <a:bodyPr/>
          <a:lstStyle/>
          <a:p>
            <a:fld id="{8C6C18CD-5869-4000-9223-95330CB63745}" type="slidenum">
              <a:rPr lang="ar-SA" smtClean="0"/>
              <a:pPr/>
              <a:t>54</a:t>
            </a:fld>
            <a:endParaRPr lang="ar-SA"/>
          </a:p>
        </p:txBody>
      </p:sp>
    </p:spTree>
    <p:extLst>
      <p:ext uri="{BB962C8B-B14F-4D97-AF65-F5344CB8AC3E}">
        <p14:creationId xmlns:p14="http://schemas.microsoft.com/office/powerpoint/2010/main" val="21819898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Representing Audio</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60940" cy="4968552"/>
          </a:xfrm>
        </p:spPr>
        <p:txBody>
          <a:bodyPr>
            <a:normAutofit/>
          </a:bodyPr>
          <a:lstStyle/>
          <a:p>
            <a:pPr algn="just" rtl="0"/>
            <a:r>
              <a:rPr lang="en-US" altLang="en-US" dirty="0">
                <a:solidFill>
                  <a:schemeClr val="accent3"/>
                </a:solidFill>
              </a:rPr>
              <a:t>Quantization</a:t>
            </a:r>
            <a:endParaRPr lang="en-US" dirty="0">
              <a:solidFill>
                <a:schemeClr val="accent3"/>
              </a:solidFill>
            </a:endParaRPr>
          </a:p>
          <a:p>
            <a:pPr marL="533400" lvl="1" indent="-266700" algn="just" rtl="0">
              <a:buFont typeface="Wingdings" panose="05000000000000000000" pitchFamily="2" charset="2"/>
              <a:buChar char="Ø"/>
            </a:pPr>
            <a:r>
              <a:rPr lang="en-US" altLang="en-US" dirty="0"/>
              <a:t>Quantization refers to a process that rounds the value of a sample to the closest integer value. For example, if the real value is 17.2, it can be rounded down to 17: if the value is 17.7, it can be rounded up to 18.</a:t>
            </a:r>
          </a:p>
          <a:p>
            <a:pPr marL="533400" lvl="1" indent="-266700" algn="just" rtl="0">
              <a:buFont typeface="Wingdings" panose="05000000000000000000" pitchFamily="2" charset="2"/>
              <a:buChar char="Ø"/>
            </a:pPr>
            <a:endParaRPr lang="en-US" altLang="en-US" sz="3200" dirty="0"/>
          </a:p>
          <a:p>
            <a:pPr marL="342900" lvl="1" algn="just" rtl="0"/>
            <a:r>
              <a:rPr lang="en-US" altLang="en-US" sz="2400" dirty="0">
                <a:solidFill>
                  <a:schemeClr val="accent3"/>
                </a:solidFill>
              </a:rPr>
              <a:t>Encoding</a:t>
            </a:r>
          </a:p>
          <a:p>
            <a:pPr marL="533400" lvl="1" indent="-266700" algn="just" rtl="0">
              <a:buFont typeface="Wingdings" panose="05000000000000000000" pitchFamily="2" charset="2"/>
              <a:buChar char="Ø"/>
            </a:pPr>
            <a:r>
              <a:rPr lang="en-US" altLang="en-US" dirty="0"/>
              <a:t>The quantized sample values need to be encoded as bit patterns. Some systems assign positive and negative values to samples, some just shift the curve to the positive part and assign only positive values. </a:t>
            </a:r>
          </a:p>
          <a:p>
            <a:pPr marL="533400" lvl="1" indent="-266700" algn="just" rtl="0">
              <a:buFont typeface="Wingdings" panose="05000000000000000000" pitchFamily="2" charset="2"/>
              <a:buChar char="Ø"/>
            </a:pPr>
            <a:endParaRPr lang="en-US" altLang="en-US" sz="2000" dirty="0"/>
          </a:p>
          <a:p>
            <a:pPr marL="533400" lvl="1" indent="-266700" algn="just" rtl="0">
              <a:buFont typeface="Wingdings" panose="05000000000000000000" pitchFamily="2" charset="2"/>
              <a:buChar char="Ø"/>
            </a:pPr>
            <a:endParaRPr lang="en-US" sz="2100" dirty="0"/>
          </a:p>
        </p:txBody>
      </p:sp>
      <p:sp>
        <p:nvSpPr>
          <p:cNvPr id="4" name="Slide Number Placeholder 3"/>
          <p:cNvSpPr>
            <a:spLocks noGrp="1"/>
          </p:cNvSpPr>
          <p:nvPr>
            <p:ph type="sldNum" sz="quarter" idx="12"/>
          </p:nvPr>
        </p:nvSpPr>
        <p:spPr/>
        <p:txBody>
          <a:bodyPr/>
          <a:lstStyle/>
          <a:p>
            <a:fld id="{8C6C18CD-5869-4000-9223-95330CB63745}" type="slidenum">
              <a:rPr lang="ar-SA" smtClean="0"/>
              <a:pPr/>
              <a:t>55</a:t>
            </a:fld>
            <a:endParaRPr lang="ar-SA"/>
          </a:p>
        </p:txBody>
      </p:sp>
    </p:spTree>
    <p:extLst>
      <p:ext uri="{BB962C8B-B14F-4D97-AF65-F5344CB8AC3E}">
        <p14:creationId xmlns:p14="http://schemas.microsoft.com/office/powerpoint/2010/main" val="37973854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Summary</a:t>
            </a:r>
            <a:endParaRPr lang="ar-SA" dirty="0"/>
          </a:p>
        </p:txBody>
      </p:sp>
      <p:sp>
        <p:nvSpPr>
          <p:cNvPr id="7" name="Text Placeholder 6"/>
          <p:cNvSpPr>
            <a:spLocks noGrp="1"/>
          </p:cNvSpPr>
          <p:nvPr>
            <p:ph type="body" sz="half" idx="2"/>
          </p:nvPr>
        </p:nvSpPr>
        <p:spPr/>
        <p:txBody>
          <a:bodyPr/>
          <a:lstStyle/>
          <a:p>
            <a:pPr algn="just"/>
            <a:r>
              <a:rPr lang="en-US" dirty="0"/>
              <a:t>The following slide demonstrates a map guides you in understanding, quickly, the different data type representations.</a:t>
            </a:r>
            <a:endParaRPr lang="ar-SA" dirty="0"/>
          </a:p>
        </p:txBody>
      </p:sp>
      <p:sp>
        <p:nvSpPr>
          <p:cNvPr id="4" name="Slide Number Placeholder 3"/>
          <p:cNvSpPr>
            <a:spLocks noGrp="1"/>
          </p:cNvSpPr>
          <p:nvPr>
            <p:ph type="sldNum" sz="quarter" idx="12"/>
          </p:nvPr>
        </p:nvSpPr>
        <p:spPr/>
        <p:txBody>
          <a:bodyPr/>
          <a:lstStyle/>
          <a:p>
            <a:fld id="{8C6C18CD-5869-4000-9223-95330CB63745}" type="slidenum">
              <a:rPr lang="ar-SA" smtClean="0"/>
              <a:pPr/>
              <a:t>56</a:t>
            </a:fld>
            <a:endParaRPr lang="ar-SA"/>
          </a:p>
        </p:txBody>
      </p:sp>
      <p:pic>
        <p:nvPicPr>
          <p:cNvPr id="2052" name="Picture 4" descr="Image result for lamp clipart"/>
          <p:cNvPicPr>
            <a:picLocks noChangeAspect="1" noChangeArrowheads="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011735">
            <a:off x="1197807" y="2005905"/>
            <a:ext cx="2995779" cy="3009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621594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28600"/>
            <a:ext cx="9144000" cy="688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4" name="Slide Number Placeholder 3"/>
          <p:cNvSpPr>
            <a:spLocks noGrp="1"/>
          </p:cNvSpPr>
          <p:nvPr>
            <p:ph type="sldNum" sz="quarter" idx="12"/>
          </p:nvPr>
        </p:nvSpPr>
        <p:spPr/>
        <p:txBody>
          <a:bodyPr/>
          <a:lstStyle/>
          <a:p>
            <a:fld id="{8C6C18CD-5869-4000-9223-95330CB63745}" type="slidenum">
              <a:rPr lang="ar-SA" smtClean="0"/>
              <a:pPr/>
              <a:t>57</a:t>
            </a:fld>
            <a:endParaRPr lang="ar-SA"/>
          </a:p>
        </p:txBody>
      </p:sp>
      <p:pic>
        <p:nvPicPr>
          <p:cNvPr id="2" name="Picture 2" descr="G:\My Drive\Courses\CPIT_201\my slides\Ch3_exercises\Infographics.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5656" y="0"/>
            <a:ext cx="634305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87154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References </a:t>
            </a:r>
            <a:endParaRPr lang="ar-SA" dirty="0"/>
          </a:p>
        </p:txBody>
      </p:sp>
      <p:sp>
        <p:nvSpPr>
          <p:cNvPr id="7" name="Text Placeholder 6"/>
          <p:cNvSpPr>
            <a:spLocks noGrp="1"/>
          </p:cNvSpPr>
          <p:nvPr>
            <p:ph type="body" sz="half" idx="2"/>
          </p:nvPr>
        </p:nvSpPr>
        <p:spPr/>
        <p:txBody>
          <a:bodyPr/>
          <a:lstStyle/>
          <a:p>
            <a:pPr algn="l" rtl="0"/>
            <a:endParaRPr lang="ar-SA" dirty="0"/>
          </a:p>
        </p:txBody>
      </p:sp>
      <p:sp>
        <p:nvSpPr>
          <p:cNvPr id="4" name="Slide Number Placeholder 3"/>
          <p:cNvSpPr>
            <a:spLocks noGrp="1"/>
          </p:cNvSpPr>
          <p:nvPr>
            <p:ph type="sldNum" sz="quarter" idx="12"/>
          </p:nvPr>
        </p:nvSpPr>
        <p:spPr/>
        <p:txBody>
          <a:bodyPr/>
          <a:lstStyle/>
          <a:p>
            <a:fld id="{8C6C18CD-5869-4000-9223-95330CB63745}" type="slidenum">
              <a:rPr lang="ar-SA" smtClean="0"/>
              <a:pPr/>
              <a:t>58</a:t>
            </a:fld>
            <a:endParaRPr lang="ar-SA"/>
          </a:p>
        </p:txBody>
      </p:sp>
      <p:pic>
        <p:nvPicPr>
          <p:cNvPr id="1030" name="Picture 6"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847" y="2001540"/>
            <a:ext cx="3934769" cy="266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660580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27584" y="1027664"/>
            <a:ext cx="7240650" cy="1143000"/>
          </a:xfrm>
        </p:spPr>
        <p:txBody>
          <a:bodyPr/>
          <a:lstStyle/>
          <a:p>
            <a:r>
              <a:rPr lang="en-US"/>
              <a:t>References </a:t>
            </a:r>
            <a:endParaRPr lang="ar-SA"/>
          </a:p>
        </p:txBody>
      </p:sp>
      <p:sp>
        <p:nvSpPr>
          <p:cNvPr id="3" name="عنصر نائب للمحتوى 2"/>
          <p:cNvSpPr>
            <a:spLocks noGrp="1"/>
          </p:cNvSpPr>
          <p:nvPr>
            <p:ph idx="1"/>
          </p:nvPr>
        </p:nvSpPr>
        <p:spPr>
          <a:xfrm>
            <a:off x="611560" y="2323652"/>
            <a:ext cx="8064896" cy="4057676"/>
          </a:xfrm>
        </p:spPr>
        <p:txBody>
          <a:bodyPr>
            <a:normAutofit lnSpcReduction="10000"/>
          </a:bodyPr>
          <a:lstStyle/>
          <a:p>
            <a:pPr marL="228600" indent="-228600" algn="l" rtl="0">
              <a:spcBef>
                <a:spcPts val="600"/>
              </a:spcBef>
              <a:buFont typeface="+mj-lt"/>
              <a:buAutoNum type="arabicPeriod"/>
            </a:pPr>
            <a:r>
              <a:rPr lang="en-US" sz="1800" dirty="0"/>
              <a:t>Csfieldguide.org.nz. (2013). </a:t>
            </a:r>
            <a:r>
              <a:rPr lang="en-US" sz="1800" i="1" dirty="0"/>
              <a:t>Data Representation - Computer Science Field Guide</a:t>
            </a:r>
            <a:r>
              <a:rPr lang="en-US" sz="1800" dirty="0"/>
              <a:t>. [Accessed 15 Sep. 2016], Available at: </a:t>
            </a:r>
            <a:r>
              <a:rPr lang="en-US" sz="1400" dirty="0">
                <a:hlinkClick r:id="rId2"/>
              </a:rPr>
              <a:t>http://csfieldguide.org.nz/en/chapters/data-representation.html</a:t>
            </a:r>
            <a:endParaRPr lang="en-US" sz="1400" dirty="0"/>
          </a:p>
          <a:p>
            <a:pPr marL="228600" indent="-228600" algn="l" rtl="0">
              <a:spcBef>
                <a:spcPts val="600"/>
              </a:spcBef>
              <a:buFont typeface="+mj-lt"/>
              <a:buAutoNum type="arabicPeriod"/>
            </a:pPr>
            <a:r>
              <a:rPr lang="en-US" sz="1800" dirty="0"/>
              <a:t>The Printing Connection. (2011). </a:t>
            </a:r>
            <a:r>
              <a:rPr lang="en-US" sz="1800" i="1" dirty="0"/>
              <a:t>Raster Images vs. Vector Graphics</a:t>
            </a:r>
            <a:r>
              <a:rPr lang="en-US" sz="1800" dirty="0"/>
              <a:t>. [Accessed 8 Oct. 2016], Available at: </a:t>
            </a:r>
            <a:r>
              <a:rPr lang="en-US" sz="1400" dirty="0">
                <a:hlinkClick r:id="rId3"/>
              </a:rPr>
              <a:t>https://www.printcnx.com/resources-and-support/addiational-resources/raster-images-vs-vector-graphics/</a:t>
            </a:r>
            <a:r>
              <a:rPr lang="en-US" sz="1400" dirty="0"/>
              <a:t> </a:t>
            </a:r>
          </a:p>
          <a:p>
            <a:pPr marL="228600" indent="-228600" algn="l" rtl="0">
              <a:spcBef>
                <a:spcPts val="600"/>
              </a:spcBef>
              <a:buFont typeface="+mj-lt"/>
              <a:buAutoNum type="arabicPeriod"/>
            </a:pPr>
            <a:r>
              <a:rPr lang="en-US" sz="1800" dirty="0"/>
              <a:t>Yamahaproaudio.com. </a:t>
            </a:r>
            <a:r>
              <a:rPr lang="en-US" sz="1800" i="1" dirty="0"/>
              <a:t>The Merits of Digital Sound, Formation et Support Technique.</a:t>
            </a:r>
            <a:r>
              <a:rPr lang="en-US" sz="1800" dirty="0"/>
              <a:t> [Accessed 15 Oct. 2016], Available at: </a:t>
            </a:r>
            <a:r>
              <a:rPr lang="en-US" sz="1400" dirty="0">
                <a:hlinkClick r:id="rId4"/>
              </a:rPr>
              <a:t>http://www.yamahaproaudio.com/europe/fr/training_support/better_sound/part1/06/</a:t>
            </a:r>
            <a:r>
              <a:rPr lang="en-US" sz="1400" dirty="0"/>
              <a:t> </a:t>
            </a:r>
          </a:p>
          <a:p>
            <a:pPr marL="228600" indent="-228600" algn="l" rtl="0">
              <a:spcBef>
                <a:spcPts val="600"/>
              </a:spcBef>
              <a:buFont typeface="+mj-lt"/>
              <a:buAutoNum type="arabicPeriod"/>
            </a:pPr>
            <a:r>
              <a:rPr lang="en-US" sz="1800" dirty="0" err="1"/>
              <a:t>Forouzan</a:t>
            </a:r>
            <a:r>
              <a:rPr lang="en-US" sz="1800" dirty="0"/>
              <a:t>, B. &amp; </a:t>
            </a:r>
            <a:r>
              <a:rPr lang="en-US" sz="1800" dirty="0" err="1"/>
              <a:t>Mosharraf</a:t>
            </a:r>
            <a:r>
              <a:rPr lang="en-US" sz="1800" dirty="0"/>
              <a:t>, F. (2008), Foundations of Computer Science, Second Edition, Thomson Learning.</a:t>
            </a:r>
          </a:p>
          <a:p>
            <a:pPr marL="228600" indent="-228600" algn="l" rtl="0">
              <a:spcBef>
                <a:spcPts val="600"/>
              </a:spcBef>
              <a:buFont typeface="+mj-lt"/>
              <a:buAutoNum type="arabicPeriod"/>
            </a:pPr>
            <a:r>
              <a:rPr lang="en-US" sz="1800" dirty="0"/>
              <a:t>Pc.net. </a:t>
            </a:r>
            <a:r>
              <a:rPr lang="en-US" sz="1800" i="1" dirty="0"/>
              <a:t>Definition of Sampling</a:t>
            </a:r>
            <a:r>
              <a:rPr lang="en-US" sz="1800" dirty="0"/>
              <a:t>. [Accessed 18 Oct. 2016], Available at: </a:t>
            </a:r>
            <a:r>
              <a:rPr lang="en-US" sz="1600" dirty="0">
                <a:hlinkClick r:id="rId5"/>
              </a:rPr>
              <a:t>http://pc.net/glossary/definition/sampling</a:t>
            </a:r>
            <a:r>
              <a:rPr lang="en-US" sz="1600" dirty="0"/>
              <a:t> </a:t>
            </a:r>
            <a:endParaRPr lang="en-US" sz="1800" dirty="0"/>
          </a:p>
          <a:p>
            <a:pPr marL="228600" indent="-228600" algn="l" rtl="0">
              <a:spcBef>
                <a:spcPts val="600"/>
              </a:spcBef>
              <a:buFont typeface="+mj-lt"/>
              <a:buAutoNum type="arabicPeriod"/>
            </a:pPr>
            <a:r>
              <a:rPr lang="en-US" sz="1800" dirty="0"/>
              <a:t>Wikipedia, </a:t>
            </a:r>
            <a:r>
              <a:rPr lang="en-US" sz="1600" dirty="0">
                <a:hlinkClick r:id="rId6"/>
              </a:rPr>
              <a:t>www.wikipedia.org</a:t>
            </a:r>
            <a:r>
              <a:rPr lang="en-US" sz="1600" dirty="0"/>
              <a:t> </a:t>
            </a:r>
            <a:endParaRPr lang="ar-SA" sz="1600" dirty="0"/>
          </a:p>
        </p:txBody>
      </p:sp>
      <p:sp>
        <p:nvSpPr>
          <p:cNvPr id="4" name="Slide Number Placeholder 3"/>
          <p:cNvSpPr>
            <a:spLocks noGrp="1"/>
          </p:cNvSpPr>
          <p:nvPr>
            <p:ph type="sldNum" sz="quarter" idx="12"/>
          </p:nvPr>
        </p:nvSpPr>
        <p:spPr/>
        <p:txBody>
          <a:bodyPr/>
          <a:lstStyle/>
          <a:p>
            <a:fld id="{8C6C18CD-5869-4000-9223-95330CB63745}" type="slidenum">
              <a:rPr lang="ar-SA" smtClean="0"/>
              <a:pPr/>
              <a:t>59</a:t>
            </a:fld>
            <a:endParaRPr lang="ar-SA"/>
          </a:p>
        </p:txBody>
      </p:sp>
    </p:spTree>
    <p:extLst>
      <p:ext uri="{BB962C8B-B14F-4D97-AF65-F5344CB8AC3E}">
        <p14:creationId xmlns:p14="http://schemas.microsoft.com/office/powerpoint/2010/main" val="1702372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Getting Started</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just" rtl="0"/>
            <a:r>
              <a:rPr lang="en-US" dirty="0"/>
              <a:t>Why we're looking at Braille system? </a:t>
            </a:r>
          </a:p>
          <a:p>
            <a:pPr lvl="1" algn="just" rtl="0">
              <a:buFont typeface="Wingdings" panose="05000000000000000000" pitchFamily="2" charset="2"/>
              <a:buChar char="Ø"/>
            </a:pPr>
            <a:r>
              <a:rPr lang="en-US" dirty="0"/>
              <a:t>It uses binary digits (</a:t>
            </a:r>
            <a:r>
              <a:rPr lang="en-US" dirty="0">
                <a:solidFill>
                  <a:schemeClr val="accent3"/>
                </a:solidFill>
              </a:rPr>
              <a:t>BIT</a:t>
            </a:r>
            <a:r>
              <a:rPr lang="en-US" dirty="0"/>
              <a:t>), 2 different values (raised and not raised) and contains sequences of these to represent different patterns.</a:t>
            </a:r>
          </a:p>
          <a:p>
            <a:pPr lvl="1" algn="just" rtl="0">
              <a:buFont typeface="Wingdings" panose="05000000000000000000" pitchFamily="2" charset="2"/>
              <a:buChar char="Ø"/>
            </a:pPr>
            <a:r>
              <a:rPr lang="en-US" dirty="0"/>
              <a:t>This is the same as how we use </a:t>
            </a:r>
            <a:r>
              <a:rPr lang="en-US" dirty="0">
                <a:solidFill>
                  <a:schemeClr val="accent3"/>
                </a:solidFill>
              </a:rPr>
              <a:t>1's and 0's to show how a computer is representing data</a:t>
            </a:r>
            <a:r>
              <a:rPr lang="en-US" dirty="0"/>
              <a:t>.</a:t>
            </a:r>
          </a:p>
          <a:p>
            <a:pPr algn="just" rtl="0"/>
            <a:r>
              <a:rPr lang="en-US" dirty="0"/>
              <a:t>Each digit in binary system called ‘</a:t>
            </a:r>
            <a:r>
              <a:rPr lang="en-US" b="1" dirty="0">
                <a:solidFill>
                  <a:schemeClr val="accent3"/>
                </a:solidFill>
              </a:rPr>
              <a:t>BIT</a:t>
            </a:r>
            <a:r>
              <a:rPr lang="en-US" dirty="0"/>
              <a:t>’</a:t>
            </a:r>
          </a:p>
          <a:p>
            <a:pPr algn="just" rtl="0"/>
            <a:endParaRPr lang="en-US" dirty="0"/>
          </a:p>
          <a:p>
            <a:pPr algn="just" rtl="0"/>
            <a:endParaRPr lang="en-US" dirty="0"/>
          </a:p>
          <a:p>
            <a:pPr algn="just" rtl="0"/>
            <a:endParaRPr lang="en-US" sz="1800" dirty="0"/>
          </a:p>
          <a:p>
            <a:pPr algn="just" rtl="0"/>
            <a:endParaRPr lang="en-US" dirty="0"/>
          </a:p>
          <a:p>
            <a:pPr lvl="1" algn="just" rtl="0">
              <a:buFont typeface="Wingdings" panose="05000000000000000000" pitchFamily="2" charset="2"/>
              <a:buChar char="Ø"/>
            </a:pPr>
            <a:r>
              <a:rPr lang="en-US" dirty="0">
                <a:solidFill>
                  <a:schemeClr val="accent3"/>
                </a:solidFill>
              </a:rPr>
              <a:t>How 0s &amp; 1s are represented in computer?</a:t>
            </a:r>
          </a:p>
          <a:p>
            <a:pPr algn="just" rtl="0"/>
            <a:endParaRPr lang="en-US" dirty="0"/>
          </a:p>
          <a:p>
            <a:pPr algn="just" rtl="0"/>
            <a:endParaRPr lang="ar-SA" dirty="0"/>
          </a:p>
        </p:txBody>
      </p:sp>
      <p:pic>
        <p:nvPicPr>
          <p:cNvPr id="5124" name="Picture 4" descr="نتيجة بحث الصور عن ‪bit by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4240138"/>
            <a:ext cx="4924425" cy="1647825"/>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8C6C18CD-5869-4000-9223-95330CB63745}" type="slidenum">
              <a:rPr lang="ar-SA" smtClean="0"/>
              <a:pPr/>
              <a:t>6</a:t>
            </a:fld>
            <a:endParaRPr lang="ar-SA"/>
          </a:p>
        </p:txBody>
      </p:sp>
    </p:spTree>
    <p:extLst>
      <p:ext uri="{BB962C8B-B14F-4D97-AF65-F5344CB8AC3E}">
        <p14:creationId xmlns:p14="http://schemas.microsoft.com/office/powerpoint/2010/main" val="387056429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C6C18CD-5869-4000-9223-95330CB63745}" type="slidenum">
              <a:rPr lang="ar-SA" smtClean="0"/>
              <a:pPr/>
              <a:t>60</a:t>
            </a:fld>
            <a:endParaRPr lang="ar-SA"/>
          </a:p>
        </p:txBody>
      </p:sp>
      <p:graphicFrame>
        <p:nvGraphicFramePr>
          <p:cNvPr id="5" name="Diagram 4"/>
          <p:cNvGraphicFramePr/>
          <p:nvPr>
            <p:extLst>
              <p:ext uri="{D42A27DB-BD31-4B8C-83A1-F6EECF244321}">
                <p14:modId xmlns:p14="http://schemas.microsoft.com/office/powerpoint/2010/main" val="580563074"/>
              </p:ext>
            </p:extLst>
          </p:nvPr>
        </p:nvGraphicFramePr>
        <p:xfrm>
          <a:off x="-5797152" y="-3843808"/>
          <a:ext cx="20522280" cy="14257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75045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endParaRPr lang="ar-SA"/>
          </a:p>
        </p:txBody>
      </p:sp>
      <p:sp>
        <p:nvSpPr>
          <p:cNvPr id="4" name="Slide Number Placeholder 3"/>
          <p:cNvSpPr>
            <a:spLocks noGrp="1"/>
          </p:cNvSpPr>
          <p:nvPr>
            <p:ph type="sldNum" sz="quarter" idx="12"/>
          </p:nvPr>
        </p:nvSpPr>
        <p:spPr/>
        <p:txBody>
          <a:bodyPr/>
          <a:lstStyle/>
          <a:p>
            <a:fld id="{8C6C18CD-5869-4000-9223-95330CB63745}" type="slidenum">
              <a:rPr lang="ar-SA" smtClean="0"/>
              <a:pPr/>
              <a:t>61</a:t>
            </a:fld>
            <a:endParaRPr lang="ar-SA"/>
          </a:p>
        </p:txBody>
      </p:sp>
      <p:sp>
        <p:nvSpPr>
          <p:cNvPr id="11" name="Content Placeholder 10"/>
          <p:cNvSpPr>
            <a:spLocks noGrp="1"/>
          </p:cNvSpPr>
          <p:nvPr>
            <p:ph sz="quarter" idx="13"/>
          </p:nvPr>
        </p:nvSpPr>
        <p:spPr/>
        <p:txBody>
          <a:bodyPr/>
          <a:lstStyle/>
          <a:p>
            <a:r>
              <a:rPr lang="en-US" dirty="0"/>
              <a:t>www.kau.edu.sa</a:t>
            </a:r>
          </a:p>
          <a:p>
            <a:r>
              <a:rPr lang="en-US" dirty="0"/>
              <a:t>www.uj.edu.sa</a:t>
            </a:r>
          </a:p>
          <a:p>
            <a:endParaRPr lang="ar-SA" dirty="0"/>
          </a:p>
        </p:txBody>
      </p:sp>
      <p:sp>
        <p:nvSpPr>
          <p:cNvPr id="12" name="Content Placeholder 11"/>
          <p:cNvSpPr>
            <a:spLocks noGrp="1"/>
          </p:cNvSpPr>
          <p:nvPr>
            <p:ph sz="quarter" idx="14"/>
          </p:nvPr>
        </p:nvSpPr>
        <p:spPr/>
        <p:txBody>
          <a:bodyPr/>
          <a:lstStyle/>
          <a:p>
            <a:r>
              <a:rPr lang="en-US" dirty="0"/>
              <a:t>www.uq.edu.au</a:t>
            </a:r>
          </a:p>
          <a:p>
            <a:r>
              <a:rPr lang="en-US" dirty="0"/>
              <a:t>www.gu.edu.au</a:t>
            </a:r>
          </a:p>
          <a:p>
            <a:endParaRPr lang="ar-SA" dirty="0"/>
          </a:p>
        </p:txBody>
      </p:sp>
      <p:sp>
        <p:nvSpPr>
          <p:cNvPr id="5" name="AutoShape 2" descr="http://www.uj.edu.sa/img/logo.png"/>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6" name="AutoShape 4" descr="http://www.uj.edu.sa/img/logo.png"/>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7" name="AutoShape 6" descr="http://www.uj.edu.sa/img/logo.png"/>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https://www.kau.edu.sa/App_Themes/KAU_MAIN4_AR/img/logo_kau.png"/>
          <p:cNvSpPr>
            <a:spLocks noChangeAspect="1" noChangeArrowheads="1"/>
          </p:cNvSpPr>
          <p:nvPr/>
        </p:nvSpPr>
        <p:spPr bwMode="auto">
          <a:xfrm>
            <a:off x="-61913" y="-136525"/>
            <a:ext cx="30480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https://www.kau.edu.sa/App_Themes/KAU_MAIN4_AR/img/logo_kau.png"/>
          <p:cNvSpPr>
            <a:spLocks noChangeAspect="1" noChangeArrowheads="1"/>
          </p:cNvSpPr>
          <p:nvPr/>
        </p:nvSpPr>
        <p:spPr bwMode="auto">
          <a:xfrm>
            <a:off x="9380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3" name="Content Placeholder 2"/>
          <p:cNvSpPr txBox="1">
            <a:spLocks/>
          </p:cNvSpPr>
          <p:nvPr/>
        </p:nvSpPr>
        <p:spPr>
          <a:xfrm>
            <a:off x="1259632" y="4365104"/>
            <a:ext cx="1440160" cy="1872208"/>
          </a:xfrm>
          <a:prstGeom prst="rect">
            <a:avLst/>
          </a:prstGeom>
        </p:spPr>
        <p:txBody>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r>
              <a:rPr lang="en-US" dirty="0" err="1"/>
              <a:t>Svg</a:t>
            </a:r>
            <a:endParaRPr lang="en-US" dirty="0"/>
          </a:p>
          <a:p>
            <a:r>
              <a:rPr lang="en-US" dirty="0" err="1"/>
              <a:t>Png</a:t>
            </a:r>
            <a:endParaRPr lang="en-US" dirty="0"/>
          </a:p>
          <a:p>
            <a:r>
              <a:rPr lang="en-US" dirty="0"/>
              <a:t>Gif</a:t>
            </a:r>
          </a:p>
          <a:p>
            <a:r>
              <a:rPr lang="en-US" dirty="0"/>
              <a:t>jpg</a:t>
            </a:r>
            <a:endParaRPr lang="ar-SA" dirty="0"/>
          </a:p>
        </p:txBody>
      </p:sp>
    </p:spTree>
    <p:extLst>
      <p:ext uri="{BB962C8B-B14F-4D97-AF65-F5344CB8AC3E}">
        <p14:creationId xmlns:p14="http://schemas.microsoft.com/office/powerpoint/2010/main" val="1193271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Getting Started</a:t>
            </a:r>
            <a:endParaRPr lang="ar-SA">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lnSpcReduction="10000"/>
          </a:bodyPr>
          <a:lstStyle/>
          <a:p>
            <a:pPr algn="just" rtl="0"/>
            <a:endParaRPr lang="en-US" dirty="0"/>
          </a:p>
          <a:p>
            <a:pPr algn="just" rtl="0"/>
            <a:endParaRPr lang="en-US" dirty="0"/>
          </a:p>
          <a:p>
            <a:pPr algn="just" rtl="0"/>
            <a:endParaRPr lang="en-US" dirty="0"/>
          </a:p>
          <a:p>
            <a:pPr algn="just" rtl="0"/>
            <a:endParaRPr lang="en-US" dirty="0"/>
          </a:p>
          <a:p>
            <a:pPr algn="just" rtl="0"/>
            <a:endParaRPr lang="en-US" dirty="0"/>
          </a:p>
          <a:p>
            <a:pPr algn="just" rtl="0"/>
            <a:endParaRPr lang="en-US" dirty="0"/>
          </a:p>
          <a:p>
            <a:pPr algn="just" rtl="0"/>
            <a:endParaRPr lang="en-US" dirty="0"/>
          </a:p>
          <a:p>
            <a:pPr algn="just" rtl="0"/>
            <a:r>
              <a:rPr lang="en-US" dirty="0"/>
              <a:t>On a computer they are represented by anything that can be in two states. For example, in memory a low or high voltage is used to store each 0 or 1. On a magnetic disk it's stored with magnetism (whether a tiny spot on the disk is </a:t>
            </a:r>
            <a:r>
              <a:rPr lang="en-US" dirty="0" err="1"/>
              <a:t>magnetised</a:t>
            </a:r>
            <a:r>
              <a:rPr lang="en-US" dirty="0"/>
              <a:t> north or south).</a:t>
            </a:r>
          </a:p>
        </p:txBody>
      </p:sp>
      <p:pic>
        <p:nvPicPr>
          <p:cNvPr id="5126" name="Picture 6" descr="نتيجة بحث الصور عن ‪bits voltages 1 0‬‏"/>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180" r="20670" b="62328"/>
          <a:stretch/>
        </p:blipFill>
        <p:spPr bwMode="auto">
          <a:xfrm>
            <a:off x="664790" y="1628800"/>
            <a:ext cx="7867650" cy="2590750"/>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8C6C18CD-5869-4000-9223-95330CB63745}" type="slidenum">
              <a:rPr lang="ar-SA" smtClean="0"/>
              <a:pPr/>
              <a:t>7</a:t>
            </a:fld>
            <a:endParaRPr lang="ar-SA"/>
          </a:p>
        </p:txBody>
      </p:sp>
    </p:spTree>
    <p:extLst>
      <p:ext uri="{BB962C8B-B14F-4D97-AF65-F5344CB8AC3E}">
        <p14:creationId xmlns:p14="http://schemas.microsoft.com/office/powerpoint/2010/main" val="33372464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272808" cy="673144"/>
          </a:xfrm>
        </p:spPr>
        <p:txBody>
          <a:bodyPr>
            <a:normAutofit fontScale="90000"/>
          </a:bodyPr>
          <a:lstStyle/>
          <a:p>
            <a:r>
              <a:rPr lang="en-US"/>
              <a:t>Types of Data</a:t>
            </a:r>
            <a:endParaRPr lang="ar-SA">
              <a:effectLst>
                <a:outerShdw blurRad="38100" dist="38100" dir="2700000" algn="tl">
                  <a:srgbClr val="000000">
                    <a:alpha val="43137"/>
                  </a:srgbClr>
                </a:outerShdw>
              </a:effectLst>
            </a:endParaRPr>
          </a:p>
        </p:txBody>
      </p:sp>
      <p:pic>
        <p:nvPicPr>
          <p:cNvPr id="4098" name="Picture 2" descr="نتيجة بحث الصور عن ‪Types of Data compute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52" t="3182" r="2624" b="3182"/>
          <a:stretch/>
        </p:blipFill>
        <p:spPr bwMode="auto">
          <a:xfrm>
            <a:off x="683568" y="3257550"/>
            <a:ext cx="7776864" cy="324264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نتيجة بحث الصور عن ‪Types of Data compute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6266" b="34839"/>
          <a:stretch/>
        </p:blipFill>
        <p:spPr bwMode="auto">
          <a:xfrm>
            <a:off x="529604" y="1390650"/>
            <a:ext cx="8124058" cy="1762370"/>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8C6C18CD-5869-4000-9223-95330CB63745}" type="slidenum">
              <a:rPr lang="ar-SA" smtClean="0"/>
              <a:pPr/>
              <a:t>8</a:t>
            </a:fld>
            <a:endParaRPr lang="ar-SA"/>
          </a:p>
        </p:txBody>
      </p:sp>
    </p:spTree>
    <p:extLst>
      <p:ext uri="{BB962C8B-B14F-4D97-AF65-F5344CB8AC3E}">
        <p14:creationId xmlns:p14="http://schemas.microsoft.com/office/powerpoint/2010/main" val="24965921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99592" y="764704"/>
            <a:ext cx="7560840" cy="673144"/>
          </a:xfrm>
        </p:spPr>
        <p:txBody>
          <a:bodyPr>
            <a:normAutofit fontScale="90000"/>
          </a:bodyPr>
          <a:lstStyle/>
          <a:p>
            <a:r>
              <a:rPr lang="en-US"/>
              <a:t>Representing Data in Computer</a:t>
            </a:r>
            <a:endParaRPr lang="ar-SA">
              <a:effectLst>
                <a:outerShdw blurRad="38100" dist="38100" dir="2700000" algn="tl">
                  <a:srgbClr val="000000">
                    <a:alpha val="43137"/>
                  </a:srgbClr>
                </a:outerShdw>
              </a:effectLst>
            </a:endParaRPr>
          </a:p>
        </p:txBody>
      </p:sp>
      <p:pic>
        <p:nvPicPr>
          <p:cNvPr id="6"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2799" y="1646259"/>
            <a:ext cx="7280659" cy="468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p:txBody>
          <a:bodyPr/>
          <a:lstStyle/>
          <a:p>
            <a:fld id="{8C6C18CD-5869-4000-9223-95330CB63745}" type="slidenum">
              <a:rPr lang="ar-SA" smtClean="0"/>
              <a:pPr/>
              <a:t>9</a:t>
            </a:fld>
            <a:endParaRPr lang="ar-SA"/>
          </a:p>
        </p:txBody>
      </p:sp>
    </p:spTree>
    <p:extLst>
      <p:ext uri="{BB962C8B-B14F-4D97-AF65-F5344CB8AC3E}">
        <p14:creationId xmlns:p14="http://schemas.microsoft.com/office/powerpoint/2010/main" val="14739795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وستن">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4123</TotalTime>
  <Words>2418</Words>
  <Application>Microsoft Office PowerPoint</Application>
  <PresentationFormat>On-screen Show (4:3)</PresentationFormat>
  <Paragraphs>556</Paragraphs>
  <Slides>61</Slides>
  <Notes>4</Notes>
  <HiddenSlides>2</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61</vt:i4>
      </vt:variant>
    </vt:vector>
  </HeadingPairs>
  <TitlesOfParts>
    <vt:vector size="68" baseType="lpstr">
      <vt:lpstr>Arial</vt:lpstr>
      <vt:lpstr>Calibri</vt:lpstr>
      <vt:lpstr>Cambria Math</vt:lpstr>
      <vt:lpstr>Times New Roman</vt:lpstr>
      <vt:lpstr>Wingdings</vt:lpstr>
      <vt:lpstr>Wingdings 2</vt:lpstr>
      <vt:lpstr>أوستن</vt:lpstr>
      <vt:lpstr>Data Representation</vt:lpstr>
      <vt:lpstr>Getting Started </vt:lpstr>
      <vt:lpstr>Getting Started </vt:lpstr>
      <vt:lpstr>Getting Started</vt:lpstr>
      <vt:lpstr>Getting Started</vt:lpstr>
      <vt:lpstr>Getting Started</vt:lpstr>
      <vt:lpstr>Getting Started</vt:lpstr>
      <vt:lpstr>Types of Data</vt:lpstr>
      <vt:lpstr>Representing Data in Computer</vt:lpstr>
      <vt:lpstr>Representing Number</vt:lpstr>
      <vt:lpstr>Representing Numbers</vt:lpstr>
      <vt:lpstr>Representing Numbers</vt:lpstr>
      <vt:lpstr>Representing Numbers</vt:lpstr>
      <vt:lpstr>Representing Numbers</vt:lpstr>
      <vt:lpstr>Representing Numbers</vt:lpstr>
      <vt:lpstr>Representing Numbers</vt:lpstr>
      <vt:lpstr>Representing Numbers</vt:lpstr>
      <vt:lpstr>Representing Numbers</vt:lpstr>
      <vt:lpstr>Representing Numbers</vt:lpstr>
      <vt:lpstr>Representing Numbers</vt:lpstr>
      <vt:lpstr>Representing Numbers</vt:lpstr>
      <vt:lpstr>Representing Numbers</vt:lpstr>
      <vt:lpstr>Representing Numbers</vt:lpstr>
      <vt:lpstr>Representing Numbers</vt:lpstr>
      <vt:lpstr>Representing Numbers</vt:lpstr>
      <vt:lpstr>Representing Numbers</vt:lpstr>
      <vt:lpstr>Representing Numbers</vt:lpstr>
      <vt:lpstr>Representing Numbers</vt:lpstr>
      <vt:lpstr>Representing Text</vt:lpstr>
      <vt:lpstr>Representing Text</vt:lpstr>
      <vt:lpstr>Representing Text</vt:lpstr>
      <vt:lpstr>Representing Text</vt:lpstr>
      <vt:lpstr>Representing Text</vt:lpstr>
      <vt:lpstr>Representing Text</vt:lpstr>
      <vt:lpstr>Representing Text</vt:lpstr>
      <vt:lpstr>Representing Text</vt:lpstr>
      <vt:lpstr>Discussion</vt:lpstr>
      <vt:lpstr>Representing Image</vt:lpstr>
      <vt:lpstr>Representing Image</vt:lpstr>
      <vt:lpstr>Representing Image</vt:lpstr>
      <vt:lpstr>Representing Image</vt:lpstr>
      <vt:lpstr>Representing Image</vt:lpstr>
      <vt:lpstr>Representing Image</vt:lpstr>
      <vt:lpstr>Representing Image</vt:lpstr>
      <vt:lpstr>Representing Image</vt:lpstr>
      <vt:lpstr>Representing Image</vt:lpstr>
      <vt:lpstr>Representing Image</vt:lpstr>
      <vt:lpstr>Representing Image</vt:lpstr>
      <vt:lpstr>Representing Video</vt:lpstr>
      <vt:lpstr>Representing Video </vt:lpstr>
      <vt:lpstr>Representing Audio</vt:lpstr>
      <vt:lpstr>Representing Audio</vt:lpstr>
      <vt:lpstr>Representing Audio</vt:lpstr>
      <vt:lpstr>Representing Audio</vt:lpstr>
      <vt:lpstr>Representing Audio</vt:lpstr>
      <vt:lpstr>Summary</vt:lpstr>
      <vt:lpstr>PowerPoint Presentation</vt:lpstr>
      <vt:lpstr>References </vt:lpstr>
      <vt:lpstr>References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Numbering Systems</dc:title>
  <dc:creator>owner</dc:creator>
  <cp:lastModifiedBy>R. AlGhamdi رائد الغامدي</cp:lastModifiedBy>
  <cp:revision>203</cp:revision>
  <dcterms:created xsi:type="dcterms:W3CDTF">2016-10-01T20:44:39Z</dcterms:created>
  <dcterms:modified xsi:type="dcterms:W3CDTF">2018-09-30T19:43:32Z</dcterms:modified>
</cp:coreProperties>
</file>