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1:23:55.88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0,'0'1886,"0"-2182,0 251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27.02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276 0,'-269'782,"263"-764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31.3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0,'0'1886,"0"-2182,0 251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31.32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183 501,'-183'-501,"496"1361,-302-830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31.32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1,'254'696,"-247"-675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31.32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405 0,'-398'1159,"392"-1142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31.32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276 0,'-269'782,"263"-764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1:23:55.88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0,'0'1886,"0"-2182,0 251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1:24:11.55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183 501,'-183'-501,"496"1361,-302-830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1:24:18.84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1,'254'696,"-247"-675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1:24:49.31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405 0,'-398'1159,"392"-1142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1:24:11.55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183 501,'-183'-501,"496"1361,-302-830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1:25:42.51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276 0,'-269'782,"263"-764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27.0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0,'0'1886,"0"-2182,0 251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27.02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183 501,'-183'-501,"496"1361,-302-830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27.02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1,'254'696,"-247"-675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27.02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405 0,'-398'1159,"392"-1142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27.02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276 0,'-269'782,"263"-764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31.3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0,'0'1886,"0"-2182,0 251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31.324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183 501,'-183'-501,"496"1361,-302-830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31.32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1,'254'696,"-247"-675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31.32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405 0,'-398'1159,"392"-1142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1:24:18.84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1,'254'696,"-247"-675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31.32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276 0,'-269'782,"263"-764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1:24:49.310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405 0,'-398'1159,"392"-1142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1:25:42.51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276 0,'-269'782,"263"-764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27.0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0,'0'1886,"0"-2182,0 251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27.02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183 501,'-183'-501,"496"1361,-302-830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27.02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1,'254'696,"-247"-675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4T12:29:27.02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405 0,'-398'1159,"392"-1142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20341-4306-6391-D151-17F667FBA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920B79-2D6E-7A68-A0B2-29A5554E3F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1AB49-B060-CAF7-F3EA-7C1C99E98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4828A-48A9-D321-54D8-C9A103AA2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EBE8B-CDAD-6807-1A4B-A05732CF6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10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DB4D5-3810-7772-4BA4-F2CEB214D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CF5316-9A1C-0F5B-2ABC-48D6C461CB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245A7-73A8-9DAD-1BCF-EC43105DB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3334B-2BC8-6176-D05C-2478A00B0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5818C-D379-4509-D170-14A463D89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53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82E876-437A-D54A-09AC-3DBF03260D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36D30-ECBD-528B-3BB0-76C7DE5C43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36A6B-8899-590E-31ED-2CC6A4360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F6B59-9BC8-AB98-C9D7-2F26CC558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1461F-2E0F-F7C6-FA01-1D57164B0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537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C0544-EC47-A916-9CE8-8EB6C29B8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8A30D-0FDC-24EE-DF09-BC05CAD7F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9F922-3DF2-752F-54BD-323597AAD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FBA91-081D-817D-F0F1-F13382595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DCA32-DE3C-E307-5DF9-D8881EE4E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18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33F03-17C5-88D5-A307-E9AE07171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6ABF42-2E92-017E-FF9D-D7EB660EA2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20022-0A4D-74A4-A0ED-68F25860B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247B8-7CBA-7064-3625-07C91D1EA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39151-8278-58C0-8579-32EDFEFA8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80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1CA82-FE3D-7B6A-9BD7-03BC5DD2D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71ECA7-AF5B-9BDF-7F0C-E5B6D1C338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32DD06-1D47-5951-F4C8-D92117E8CE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A0547-C264-7A22-BA36-7AFCA72C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3376B2-392C-2539-08E8-2566737E1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2D30CF-9DE7-8126-F868-8BC481D86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2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DF1D7-B8F8-E716-63B0-D5EBF7254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7CC270-4F38-D779-7E77-0A64E6E9C3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69B73A-14BF-6FAE-4876-10FBFD1C61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BF06CA-F56F-EA53-FD5D-ACC1510369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80978D-25B2-24A7-9EC0-6D561173D9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820E6D-48C1-8D81-652A-EA49DF477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BFC1D-9A7D-1183-9BD0-0131B485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7D15A4-C59F-770F-6427-5E2FB6E23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14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4FD08-72D9-6E41-CF40-B6A8EF154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7B8888-87F9-5F24-9070-F35272F43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506DC0-380C-662E-CDC4-CA6386D65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2D693-89BD-819C-EFBA-0A236EC13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74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0891A4-DB93-F70D-43CA-A19EA3A7C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60C78D-40CF-DE7A-AFFB-94180BA68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061584-F75E-E3F9-4558-CC203688D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67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EB63F-479F-2B39-BC8F-4D096CBC1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9BC095-4B0C-B98B-9014-191F9E13D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C16CAB-C98D-C2C8-C711-789AFA83E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B1A5F-1855-5BBA-A5F5-4D373A483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E9A2B5-CA3D-5D63-2224-2E595CEBA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6CFD2D-E932-C2CA-BD21-3D56B93BE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750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381A8-F448-E0B5-E9E6-C4C3228C8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14BF26-25DE-3F55-B8C2-6B7292F806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F6AB2E-8B1C-0E00-3E97-A68787532C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8D401D-D0D4-5520-CE83-F81D9ED6C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6EC997-D277-1E10-D368-80EB4CFF6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0C82CA-9E54-7EAC-DB5D-5C079FFD0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96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4B056E-954A-D5B6-326C-798B08E74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DDE62-ACDF-A711-7A41-9E2255E6D0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57C3F-56C6-F5C5-E7C5-CC7ECFA27A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EC0A4-35CD-4E1E-8E3B-2832FAFADC12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DADDE-5FC7-2C95-F663-33868210CB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0FBC6A-81D9-B896-580C-8FCE49618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8E8A8-7204-4D0F-A08A-9A3913866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8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customXml" Target="../ink/ink7.xml"/><Relationship Id="rId18" Type="http://schemas.openxmlformats.org/officeDocument/2006/relationships/customXml" Target="../ink/ink12.xml"/><Relationship Id="rId3" Type="http://schemas.openxmlformats.org/officeDocument/2006/relationships/image" Target="../media/image1.png"/><Relationship Id="rId21" Type="http://schemas.openxmlformats.org/officeDocument/2006/relationships/customXml" Target="../ink/ink15.xml"/><Relationship Id="rId7" Type="http://schemas.openxmlformats.org/officeDocument/2006/relationships/image" Target="../media/image3.png"/><Relationship Id="rId12" Type="http://schemas.openxmlformats.org/officeDocument/2006/relationships/customXml" Target="../ink/ink6.xml"/><Relationship Id="rId17" Type="http://schemas.openxmlformats.org/officeDocument/2006/relationships/customXml" Target="../ink/ink11.xml"/><Relationship Id="rId2" Type="http://schemas.openxmlformats.org/officeDocument/2006/relationships/customXml" Target="../ink/ink1.xml"/><Relationship Id="rId16" Type="http://schemas.openxmlformats.org/officeDocument/2006/relationships/customXml" Target="../ink/ink10.xml"/><Relationship Id="rId20" Type="http://schemas.openxmlformats.org/officeDocument/2006/relationships/customXml" Target="../ink/ink1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customXml" Target="../ink/ink9.xml"/><Relationship Id="rId10" Type="http://schemas.openxmlformats.org/officeDocument/2006/relationships/customXml" Target="../ink/ink5.xml"/><Relationship Id="rId19" Type="http://schemas.openxmlformats.org/officeDocument/2006/relationships/customXml" Target="../ink/ink13.xml"/><Relationship Id="rId4" Type="http://schemas.openxmlformats.org/officeDocument/2006/relationships/customXml" Target="../ink/ink2.xml"/><Relationship Id="rId9" Type="http://schemas.openxmlformats.org/officeDocument/2006/relationships/image" Target="../media/image4.png"/><Relationship Id="rId14" Type="http://schemas.openxmlformats.org/officeDocument/2006/relationships/customXml" Target="../ink/ink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9.xml"/><Relationship Id="rId13" Type="http://schemas.openxmlformats.org/officeDocument/2006/relationships/customXml" Target="../ink/ink22.xml"/><Relationship Id="rId18" Type="http://schemas.openxmlformats.org/officeDocument/2006/relationships/customXml" Target="../ink/ink27.xml"/><Relationship Id="rId3" Type="http://schemas.openxmlformats.org/officeDocument/2006/relationships/image" Target="../media/image6.png"/><Relationship Id="rId21" Type="http://schemas.openxmlformats.org/officeDocument/2006/relationships/customXml" Target="../ink/ink30.xml"/><Relationship Id="rId7" Type="http://schemas.openxmlformats.org/officeDocument/2006/relationships/image" Target="../media/image8.png"/><Relationship Id="rId12" Type="http://schemas.openxmlformats.org/officeDocument/2006/relationships/customXml" Target="../ink/ink21.xml"/><Relationship Id="rId17" Type="http://schemas.openxmlformats.org/officeDocument/2006/relationships/customXml" Target="../ink/ink26.xml"/><Relationship Id="rId2" Type="http://schemas.openxmlformats.org/officeDocument/2006/relationships/customXml" Target="../ink/ink16.xml"/><Relationship Id="rId16" Type="http://schemas.openxmlformats.org/officeDocument/2006/relationships/customXml" Target="../ink/ink25.xml"/><Relationship Id="rId20" Type="http://schemas.openxmlformats.org/officeDocument/2006/relationships/customXml" Target="../ink/ink29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8.xml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customXml" Target="../ink/ink24.xml"/><Relationship Id="rId10" Type="http://schemas.openxmlformats.org/officeDocument/2006/relationships/customXml" Target="../ink/ink20.xml"/><Relationship Id="rId19" Type="http://schemas.openxmlformats.org/officeDocument/2006/relationships/customXml" Target="../ink/ink28.xml"/><Relationship Id="rId4" Type="http://schemas.openxmlformats.org/officeDocument/2006/relationships/customXml" Target="../ink/ink17.xml"/><Relationship Id="rId9" Type="http://schemas.openxmlformats.org/officeDocument/2006/relationships/image" Target="../media/image9.png"/><Relationship Id="rId14" Type="http://schemas.openxmlformats.org/officeDocument/2006/relationships/customXml" Target="../ink/ink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CA3ADF6-DC65-7B25-3618-800EA9DCA080}"/>
              </a:ext>
            </a:extLst>
          </p:cNvPr>
          <p:cNvSpPr/>
          <p:nvPr/>
        </p:nvSpPr>
        <p:spPr>
          <a:xfrm>
            <a:off x="3392131" y="267418"/>
            <a:ext cx="4028535" cy="61161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8F3F4AA-E1B3-C50C-D9F4-1647F0660339}"/>
              </a:ext>
            </a:extLst>
          </p:cNvPr>
          <p:cNvSpPr/>
          <p:nvPr/>
        </p:nvSpPr>
        <p:spPr>
          <a:xfrm>
            <a:off x="2639077" y="857242"/>
            <a:ext cx="310551" cy="2932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D4648780-2492-89A0-1596-F7F71A872109}"/>
                  </a:ext>
                </a:extLst>
              </p14:cNvPr>
              <p14:cNvContentPartPr/>
              <p14:nvPr/>
            </p14:nvContentPartPr>
            <p14:xfrm>
              <a:off x="2802749" y="1155940"/>
              <a:ext cx="360" cy="6793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D4648780-2492-89A0-1596-F7F71A87210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4109" y="1146940"/>
                <a:ext cx="18000" cy="69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931CE3F9-74EB-EA9A-B1CF-57781BB6A2B5}"/>
                  </a:ext>
                </a:extLst>
              </p14:cNvPr>
              <p14:cNvContentPartPr/>
              <p14:nvPr/>
            </p14:nvContentPartPr>
            <p14:xfrm>
              <a:off x="2808149" y="1290580"/>
              <a:ext cx="117000" cy="32076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931CE3F9-74EB-EA9A-B1CF-57781BB6A2B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99149" y="1281580"/>
                <a:ext cx="134640" cy="33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7CEA4B7-16D1-4D5A-6AEF-6676A2DB6A60}"/>
                  </a:ext>
                </a:extLst>
              </p14:cNvPr>
              <p14:cNvContentPartPr/>
              <p14:nvPr/>
            </p14:nvContentPartPr>
            <p14:xfrm>
              <a:off x="2809589" y="1839580"/>
              <a:ext cx="94320" cy="2584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7CEA4B7-16D1-4D5A-6AEF-6676A2DB6A6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00589" y="1830940"/>
                <a:ext cx="111960" cy="2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D316DB17-7E42-262D-5CC0-75AEC33905D5}"/>
                  </a:ext>
                </a:extLst>
              </p14:cNvPr>
              <p14:cNvContentPartPr/>
              <p14:nvPr/>
            </p14:nvContentPartPr>
            <p14:xfrm>
              <a:off x="2648309" y="1787020"/>
              <a:ext cx="146160" cy="42372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D316DB17-7E42-262D-5CC0-75AEC33905D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39669" y="1778020"/>
                <a:ext cx="163800" cy="44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EC165209-FF77-1621-8A07-11987B7B7ED1}"/>
                  </a:ext>
                </a:extLst>
              </p14:cNvPr>
              <p14:cNvContentPartPr/>
              <p14:nvPr/>
            </p14:nvContentPartPr>
            <p14:xfrm>
              <a:off x="2696909" y="1295980"/>
              <a:ext cx="99360" cy="2883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EC165209-FF77-1621-8A07-11987B7B7ED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88269" y="1286980"/>
                <a:ext cx="117000" cy="30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77917CCD-CF74-64D5-B5C5-9B965DD68879}"/>
                  </a:ext>
                </a:extLst>
              </p14:cNvPr>
              <p14:cNvContentPartPr/>
              <p14:nvPr/>
            </p14:nvContentPartPr>
            <p14:xfrm>
              <a:off x="2850513" y="4619901"/>
              <a:ext cx="360" cy="6793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77917CCD-CF74-64D5-B5C5-9B965DD6887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41873" y="4610901"/>
                <a:ext cx="18000" cy="69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C347713-BBC7-C3B4-2D7E-D31E08E16EAA}"/>
                  </a:ext>
                </a:extLst>
              </p14:cNvPr>
              <p14:cNvContentPartPr/>
              <p14:nvPr/>
            </p14:nvContentPartPr>
            <p14:xfrm>
              <a:off x="2855913" y="4754541"/>
              <a:ext cx="117000" cy="32076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C347713-BBC7-C3B4-2D7E-D31E08E16EA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46913" y="4745541"/>
                <a:ext cx="134640" cy="33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58982586-5DA4-BCC9-A00D-929DD6EC50E6}"/>
                  </a:ext>
                </a:extLst>
              </p14:cNvPr>
              <p14:cNvContentPartPr/>
              <p14:nvPr/>
            </p14:nvContentPartPr>
            <p14:xfrm>
              <a:off x="2857353" y="5303541"/>
              <a:ext cx="94320" cy="25848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58982586-5DA4-BCC9-A00D-929DD6EC50E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48353" y="5294901"/>
                <a:ext cx="111960" cy="2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FD32C40F-56EC-E739-346C-1EFEE9DC70F7}"/>
                  </a:ext>
                </a:extLst>
              </p14:cNvPr>
              <p14:cNvContentPartPr/>
              <p14:nvPr/>
            </p14:nvContentPartPr>
            <p14:xfrm>
              <a:off x="2696073" y="5250981"/>
              <a:ext cx="146160" cy="42372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FD32C40F-56EC-E739-346C-1EFEE9DC70F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87433" y="5241981"/>
                <a:ext cx="163800" cy="44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6B5CFD78-C3D9-ECC7-EA95-61EB4A6D3913}"/>
                  </a:ext>
                </a:extLst>
              </p14:cNvPr>
              <p14:cNvContentPartPr/>
              <p14:nvPr/>
            </p14:nvContentPartPr>
            <p14:xfrm>
              <a:off x="2744673" y="4759941"/>
              <a:ext cx="99360" cy="2883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6B5CFD78-C3D9-ECC7-EA95-61EB4A6D3913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36033" y="4750941"/>
                <a:ext cx="117000" cy="30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A6A3EB4F-4705-581B-CFB0-918E017B0A1B}"/>
                  </a:ext>
                </a:extLst>
              </p14:cNvPr>
              <p14:cNvContentPartPr/>
              <p14:nvPr/>
            </p14:nvContentPartPr>
            <p14:xfrm>
              <a:off x="8470874" y="1150540"/>
              <a:ext cx="360" cy="67932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A6A3EB4F-4705-581B-CFB0-918E017B0A1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462234" y="1141540"/>
                <a:ext cx="18000" cy="69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4DE7F42B-07A2-D889-3F7F-8A54370A3A4D}"/>
                  </a:ext>
                </a:extLst>
              </p14:cNvPr>
              <p14:cNvContentPartPr/>
              <p14:nvPr/>
            </p14:nvContentPartPr>
            <p14:xfrm>
              <a:off x="8476274" y="1285180"/>
              <a:ext cx="117000" cy="3207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4DE7F42B-07A2-D889-3F7F-8A54370A3A4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67274" y="1276180"/>
                <a:ext cx="134640" cy="33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1886D272-4452-22A2-F748-A653BD11C76C}"/>
                  </a:ext>
                </a:extLst>
              </p14:cNvPr>
              <p14:cNvContentPartPr/>
              <p14:nvPr/>
            </p14:nvContentPartPr>
            <p14:xfrm>
              <a:off x="8477714" y="1834180"/>
              <a:ext cx="94320" cy="25848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1886D272-4452-22A2-F748-A653BD11C76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68714" y="1825540"/>
                <a:ext cx="111960" cy="2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C29A49A-3120-9AE8-87F8-8E2F8F97A66E}"/>
                  </a:ext>
                </a:extLst>
              </p14:cNvPr>
              <p14:cNvContentPartPr/>
              <p14:nvPr/>
            </p14:nvContentPartPr>
            <p14:xfrm>
              <a:off x="8316434" y="1781620"/>
              <a:ext cx="146160" cy="42372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C29A49A-3120-9AE8-87F8-8E2F8F97A66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07794" y="1772620"/>
                <a:ext cx="163800" cy="44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5568B4BA-11A5-8A94-70A9-417613966BEB}"/>
                  </a:ext>
                </a:extLst>
              </p14:cNvPr>
              <p14:cNvContentPartPr/>
              <p14:nvPr/>
            </p14:nvContentPartPr>
            <p14:xfrm>
              <a:off x="8365034" y="1290580"/>
              <a:ext cx="99360" cy="2883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5568B4BA-11A5-8A94-70A9-417613966BE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56394" y="1281580"/>
                <a:ext cx="117000" cy="30600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Oval 24">
            <a:extLst>
              <a:ext uri="{FF2B5EF4-FFF2-40B4-BE49-F238E27FC236}">
                <a16:creationId xmlns:a16="http://schemas.microsoft.com/office/drawing/2014/main" id="{CEBF5AD6-3FC8-8DAE-1929-7F566D49B664}"/>
              </a:ext>
            </a:extLst>
          </p:cNvPr>
          <p:cNvSpPr/>
          <p:nvPr/>
        </p:nvSpPr>
        <p:spPr>
          <a:xfrm>
            <a:off x="2686957" y="4321203"/>
            <a:ext cx="310551" cy="2932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A25EFE-656B-D4B3-D70E-B5544195B44B}"/>
              </a:ext>
            </a:extLst>
          </p:cNvPr>
          <p:cNvSpPr/>
          <p:nvPr/>
        </p:nvSpPr>
        <p:spPr>
          <a:xfrm>
            <a:off x="8322438" y="857242"/>
            <a:ext cx="310551" cy="2932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8E8207-351B-01C6-FCC5-EA6C7BDF0745}"/>
              </a:ext>
            </a:extLst>
          </p:cNvPr>
          <p:cNvSpPr txBox="1"/>
          <p:nvPr/>
        </p:nvSpPr>
        <p:spPr>
          <a:xfrm>
            <a:off x="2441275" y="2293235"/>
            <a:ext cx="809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camera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63A43D8-6815-ABA3-BB12-7250078BD128}"/>
              </a:ext>
            </a:extLst>
          </p:cNvPr>
          <p:cNvSpPr/>
          <p:nvPr/>
        </p:nvSpPr>
        <p:spPr>
          <a:xfrm>
            <a:off x="3826462" y="1231349"/>
            <a:ext cx="1173193" cy="38496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Capture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3ABF37-0E1C-6F41-686F-F1E8C11C458D}"/>
              </a:ext>
            </a:extLst>
          </p:cNvPr>
          <p:cNvSpPr txBox="1"/>
          <p:nvPr/>
        </p:nvSpPr>
        <p:spPr>
          <a:xfrm>
            <a:off x="2598038" y="5753819"/>
            <a:ext cx="65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AI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F0378651-3817-7202-FCEF-1BC53C25492C}"/>
              </a:ext>
            </a:extLst>
          </p:cNvPr>
          <p:cNvSpPr/>
          <p:nvPr/>
        </p:nvSpPr>
        <p:spPr>
          <a:xfrm>
            <a:off x="3754463" y="2499171"/>
            <a:ext cx="1293963" cy="4744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Process</a:t>
            </a:r>
          </a:p>
          <a:p>
            <a:pPr algn="ctr"/>
            <a:r>
              <a:rPr lang="en-US" sz="1200" dirty="0"/>
              <a:t>data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376977-1B21-56C3-D005-BC77C6C11F7A}"/>
              </a:ext>
            </a:extLst>
          </p:cNvPr>
          <p:cNvSpPr txBox="1"/>
          <p:nvPr/>
        </p:nvSpPr>
        <p:spPr>
          <a:xfrm>
            <a:off x="7945009" y="2205340"/>
            <a:ext cx="1035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Traffic light </a:t>
            </a:r>
          </a:p>
          <a:p>
            <a:pPr algn="ctr"/>
            <a:r>
              <a:rPr lang="en-US" dirty="0"/>
              <a:t>system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FAD34B2-F080-560D-C8DE-9F14CB16198C}"/>
              </a:ext>
            </a:extLst>
          </p:cNvPr>
          <p:cNvSpPr/>
          <p:nvPr/>
        </p:nvSpPr>
        <p:spPr>
          <a:xfrm>
            <a:off x="3778765" y="1799995"/>
            <a:ext cx="1220890" cy="48672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Compare cars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42006DE-9A72-0393-79DE-867C5780A677}"/>
              </a:ext>
            </a:extLst>
          </p:cNvPr>
          <p:cNvSpPr/>
          <p:nvPr/>
        </p:nvSpPr>
        <p:spPr>
          <a:xfrm>
            <a:off x="3778765" y="3309974"/>
            <a:ext cx="1269661" cy="51372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Light control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6BD79FE-9C0D-81C2-954E-FB56F2B35AA2}"/>
              </a:ext>
            </a:extLst>
          </p:cNvPr>
          <p:cNvCxnSpPr>
            <a:cxnSpLocks/>
            <a:endCxn id="30" idx="2"/>
          </p:cNvCxnSpPr>
          <p:nvPr/>
        </p:nvCxnSpPr>
        <p:spPr>
          <a:xfrm flipV="1">
            <a:off x="3170826" y="1423830"/>
            <a:ext cx="655636" cy="342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62936BD-D460-72E0-C5AB-AD3B3EE90971}"/>
              </a:ext>
            </a:extLst>
          </p:cNvPr>
          <p:cNvCxnSpPr>
            <a:cxnSpLocks/>
            <a:endCxn id="46" idx="6"/>
          </p:cNvCxnSpPr>
          <p:nvPr/>
        </p:nvCxnSpPr>
        <p:spPr>
          <a:xfrm flipH="1">
            <a:off x="5048426" y="2281465"/>
            <a:ext cx="3263199" cy="1285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18F27A0-DE5A-9059-5D3B-8631B2236BB6}"/>
              </a:ext>
            </a:extLst>
          </p:cNvPr>
          <p:cNvCxnSpPr>
            <a:cxnSpLocks/>
            <a:endCxn id="32" idx="3"/>
          </p:cNvCxnSpPr>
          <p:nvPr/>
        </p:nvCxnSpPr>
        <p:spPr>
          <a:xfrm flipV="1">
            <a:off x="3057957" y="2904142"/>
            <a:ext cx="886002" cy="1313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EB7DC-E8B2-F6E9-1565-AE0853A3B330}"/>
              </a:ext>
            </a:extLst>
          </p:cNvPr>
          <p:cNvCxnSpPr>
            <a:stCxn id="42" idx="6"/>
          </p:cNvCxnSpPr>
          <p:nvPr/>
        </p:nvCxnSpPr>
        <p:spPr>
          <a:xfrm flipV="1">
            <a:off x="4999655" y="1514763"/>
            <a:ext cx="3190009" cy="528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56B1B77E-043D-B226-3CD8-AD929AEDAFFA}"/>
              </a:ext>
            </a:extLst>
          </p:cNvPr>
          <p:cNvSpPr/>
          <p:nvPr/>
        </p:nvSpPr>
        <p:spPr>
          <a:xfrm>
            <a:off x="3779606" y="3993399"/>
            <a:ext cx="1185412" cy="4744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Producing statistics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2953A78-CB7C-474B-F624-6FB77B6B6CB2}"/>
              </a:ext>
            </a:extLst>
          </p:cNvPr>
          <p:cNvCxnSpPr/>
          <p:nvPr/>
        </p:nvCxnSpPr>
        <p:spPr>
          <a:xfrm flipH="1">
            <a:off x="3138561" y="4226943"/>
            <a:ext cx="618557" cy="499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4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CA3ADF6-DC65-7B25-3618-800EA9DCA080}"/>
              </a:ext>
            </a:extLst>
          </p:cNvPr>
          <p:cNvSpPr/>
          <p:nvPr/>
        </p:nvSpPr>
        <p:spPr>
          <a:xfrm>
            <a:off x="3392131" y="267418"/>
            <a:ext cx="4028535" cy="61161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8F3F4AA-E1B3-C50C-D9F4-1647F0660339}"/>
              </a:ext>
            </a:extLst>
          </p:cNvPr>
          <p:cNvSpPr/>
          <p:nvPr/>
        </p:nvSpPr>
        <p:spPr>
          <a:xfrm>
            <a:off x="2639077" y="857242"/>
            <a:ext cx="310551" cy="2932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D4648780-2492-89A0-1596-F7F71A872109}"/>
                  </a:ext>
                </a:extLst>
              </p14:cNvPr>
              <p14:cNvContentPartPr/>
              <p14:nvPr/>
            </p14:nvContentPartPr>
            <p14:xfrm>
              <a:off x="2802749" y="1155940"/>
              <a:ext cx="360" cy="67932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D4648780-2492-89A0-1596-F7F71A87210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93749" y="1146940"/>
                <a:ext cx="18000" cy="69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931CE3F9-74EB-EA9A-B1CF-57781BB6A2B5}"/>
                  </a:ext>
                </a:extLst>
              </p14:cNvPr>
              <p14:cNvContentPartPr/>
              <p14:nvPr/>
            </p14:nvContentPartPr>
            <p14:xfrm>
              <a:off x="2808149" y="1290580"/>
              <a:ext cx="117000" cy="320760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931CE3F9-74EB-EA9A-B1CF-57781BB6A2B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99149" y="1281580"/>
                <a:ext cx="134640" cy="33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7CEA4B7-16D1-4D5A-6AEF-6676A2DB6A60}"/>
                  </a:ext>
                </a:extLst>
              </p14:cNvPr>
              <p14:cNvContentPartPr/>
              <p14:nvPr/>
            </p14:nvContentPartPr>
            <p14:xfrm>
              <a:off x="2809589" y="1839580"/>
              <a:ext cx="94320" cy="258480"/>
            </p14:xfrm>
          </p:contentPart>
        </mc:Choice>
        <mc:Fallback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7CEA4B7-16D1-4D5A-6AEF-6676A2DB6A6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00589" y="1830580"/>
                <a:ext cx="111960" cy="2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D316DB17-7E42-262D-5CC0-75AEC33905D5}"/>
                  </a:ext>
                </a:extLst>
              </p14:cNvPr>
              <p14:cNvContentPartPr/>
              <p14:nvPr/>
            </p14:nvContentPartPr>
            <p14:xfrm>
              <a:off x="2648309" y="1787020"/>
              <a:ext cx="146160" cy="42372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D316DB17-7E42-262D-5CC0-75AEC33905D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39287" y="1778020"/>
                <a:ext cx="163844" cy="44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EC165209-FF77-1621-8A07-11987B7B7ED1}"/>
                  </a:ext>
                </a:extLst>
              </p14:cNvPr>
              <p14:cNvContentPartPr/>
              <p14:nvPr/>
            </p14:nvContentPartPr>
            <p14:xfrm>
              <a:off x="2696909" y="1295980"/>
              <a:ext cx="99360" cy="28836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EC165209-FF77-1621-8A07-11987B7B7ED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87909" y="1286980"/>
                <a:ext cx="117000" cy="30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77917CCD-CF74-64D5-B5C5-9B965DD68879}"/>
                  </a:ext>
                </a:extLst>
              </p14:cNvPr>
              <p14:cNvContentPartPr/>
              <p14:nvPr/>
            </p14:nvContentPartPr>
            <p14:xfrm>
              <a:off x="2850513" y="4619901"/>
              <a:ext cx="360" cy="67932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77917CCD-CF74-64D5-B5C5-9B965DD68879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41513" y="4610901"/>
                <a:ext cx="18000" cy="69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C347713-BBC7-C3B4-2D7E-D31E08E16EAA}"/>
                  </a:ext>
                </a:extLst>
              </p14:cNvPr>
              <p14:cNvContentPartPr/>
              <p14:nvPr/>
            </p14:nvContentPartPr>
            <p14:xfrm>
              <a:off x="2855913" y="4754541"/>
              <a:ext cx="117000" cy="32076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C347713-BBC7-C3B4-2D7E-D31E08E16EA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46913" y="4745541"/>
                <a:ext cx="134640" cy="33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58982586-5DA4-BCC9-A00D-929DD6EC50E6}"/>
                  </a:ext>
                </a:extLst>
              </p14:cNvPr>
              <p14:cNvContentPartPr/>
              <p14:nvPr/>
            </p14:nvContentPartPr>
            <p14:xfrm>
              <a:off x="2857353" y="5303541"/>
              <a:ext cx="94320" cy="25848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58982586-5DA4-BCC9-A00D-929DD6EC50E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48353" y="5294541"/>
                <a:ext cx="111960" cy="2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FD32C40F-56EC-E739-346C-1EFEE9DC70F7}"/>
                  </a:ext>
                </a:extLst>
              </p14:cNvPr>
              <p14:cNvContentPartPr/>
              <p14:nvPr/>
            </p14:nvContentPartPr>
            <p14:xfrm>
              <a:off x="2696073" y="5250981"/>
              <a:ext cx="146160" cy="42372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FD32C40F-56EC-E739-346C-1EFEE9DC70F7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87051" y="5241981"/>
                <a:ext cx="163844" cy="44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6B5CFD78-C3D9-ECC7-EA95-61EB4A6D3913}"/>
                  </a:ext>
                </a:extLst>
              </p14:cNvPr>
              <p14:cNvContentPartPr/>
              <p14:nvPr/>
            </p14:nvContentPartPr>
            <p14:xfrm>
              <a:off x="2744673" y="4759941"/>
              <a:ext cx="99360" cy="288360"/>
            </p14:xfrm>
          </p:contentPart>
        </mc:Choice>
        <mc:Fallback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6B5CFD78-C3D9-ECC7-EA95-61EB4A6D3913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735673" y="4750941"/>
                <a:ext cx="117000" cy="30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A6A3EB4F-4705-581B-CFB0-918E017B0A1B}"/>
                  </a:ext>
                </a:extLst>
              </p14:cNvPr>
              <p14:cNvContentPartPr/>
              <p14:nvPr/>
            </p14:nvContentPartPr>
            <p14:xfrm>
              <a:off x="8470874" y="1150540"/>
              <a:ext cx="360" cy="679320"/>
            </p14:xfrm>
          </p:contentPart>
        </mc:Choice>
        <mc:Fallback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A6A3EB4F-4705-581B-CFB0-918E017B0A1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461874" y="1141540"/>
                <a:ext cx="18000" cy="69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4DE7F42B-07A2-D889-3F7F-8A54370A3A4D}"/>
                  </a:ext>
                </a:extLst>
              </p14:cNvPr>
              <p14:cNvContentPartPr/>
              <p14:nvPr/>
            </p14:nvContentPartPr>
            <p14:xfrm>
              <a:off x="8476274" y="1285180"/>
              <a:ext cx="117000" cy="320760"/>
            </p14:xfrm>
          </p:contentPart>
        </mc:Choice>
        <mc:Fallback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4DE7F42B-07A2-D889-3F7F-8A54370A3A4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67274" y="1276180"/>
                <a:ext cx="134640" cy="33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1886D272-4452-22A2-F748-A653BD11C76C}"/>
                  </a:ext>
                </a:extLst>
              </p14:cNvPr>
              <p14:cNvContentPartPr/>
              <p14:nvPr/>
            </p14:nvContentPartPr>
            <p14:xfrm>
              <a:off x="8477714" y="1834180"/>
              <a:ext cx="94320" cy="258480"/>
            </p14:xfrm>
          </p:contentPart>
        </mc:Choice>
        <mc:Fallback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1886D272-4452-22A2-F748-A653BD11C76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68714" y="1825180"/>
                <a:ext cx="111960" cy="27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AC29A49A-3120-9AE8-87F8-8E2F8F97A66E}"/>
                  </a:ext>
                </a:extLst>
              </p14:cNvPr>
              <p14:cNvContentPartPr/>
              <p14:nvPr/>
            </p14:nvContentPartPr>
            <p14:xfrm>
              <a:off x="8316434" y="1781620"/>
              <a:ext cx="146160" cy="423720"/>
            </p14:xfrm>
          </p:contentPart>
        </mc:Choice>
        <mc:Fallback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AC29A49A-3120-9AE8-87F8-8E2F8F97A66E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307412" y="1772620"/>
                <a:ext cx="163844" cy="441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5568B4BA-11A5-8A94-70A9-417613966BEB}"/>
                  </a:ext>
                </a:extLst>
              </p14:cNvPr>
              <p14:cNvContentPartPr/>
              <p14:nvPr/>
            </p14:nvContentPartPr>
            <p14:xfrm>
              <a:off x="8365034" y="1290580"/>
              <a:ext cx="99360" cy="288360"/>
            </p14:xfrm>
          </p:contentPart>
        </mc:Choice>
        <mc:Fallback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5568B4BA-11A5-8A94-70A9-417613966BE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356034" y="1281580"/>
                <a:ext cx="117000" cy="30600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Oval 24">
            <a:extLst>
              <a:ext uri="{FF2B5EF4-FFF2-40B4-BE49-F238E27FC236}">
                <a16:creationId xmlns:a16="http://schemas.microsoft.com/office/drawing/2014/main" id="{CEBF5AD6-3FC8-8DAE-1929-7F566D49B664}"/>
              </a:ext>
            </a:extLst>
          </p:cNvPr>
          <p:cNvSpPr/>
          <p:nvPr/>
        </p:nvSpPr>
        <p:spPr>
          <a:xfrm>
            <a:off x="2686957" y="4321203"/>
            <a:ext cx="310551" cy="2932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EA25EFE-656B-D4B3-D70E-B5544195B44B}"/>
              </a:ext>
            </a:extLst>
          </p:cNvPr>
          <p:cNvSpPr/>
          <p:nvPr/>
        </p:nvSpPr>
        <p:spPr>
          <a:xfrm>
            <a:off x="8322438" y="857242"/>
            <a:ext cx="310551" cy="29329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8E8207-351B-01C6-FCC5-EA6C7BDF0745}"/>
              </a:ext>
            </a:extLst>
          </p:cNvPr>
          <p:cNvSpPr txBox="1"/>
          <p:nvPr/>
        </p:nvSpPr>
        <p:spPr>
          <a:xfrm>
            <a:off x="2441275" y="2293235"/>
            <a:ext cx="809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camera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63A43D8-6815-ABA3-BB12-7250078BD128}"/>
              </a:ext>
            </a:extLst>
          </p:cNvPr>
          <p:cNvSpPr/>
          <p:nvPr/>
        </p:nvSpPr>
        <p:spPr>
          <a:xfrm>
            <a:off x="3826462" y="1231349"/>
            <a:ext cx="1173193" cy="38496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Capture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3ABF37-0E1C-6F41-686F-F1E8C11C458D}"/>
              </a:ext>
            </a:extLst>
          </p:cNvPr>
          <p:cNvSpPr txBox="1"/>
          <p:nvPr/>
        </p:nvSpPr>
        <p:spPr>
          <a:xfrm>
            <a:off x="2598038" y="5753819"/>
            <a:ext cx="65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AI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F0378651-3817-7202-FCEF-1BC53C25492C}"/>
              </a:ext>
            </a:extLst>
          </p:cNvPr>
          <p:cNvSpPr/>
          <p:nvPr/>
        </p:nvSpPr>
        <p:spPr>
          <a:xfrm>
            <a:off x="3754463" y="2499171"/>
            <a:ext cx="1293963" cy="4744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Process</a:t>
            </a:r>
          </a:p>
          <a:p>
            <a:pPr algn="ctr"/>
            <a:r>
              <a:rPr lang="en-US" sz="1200" dirty="0"/>
              <a:t>data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0376977-1B21-56C3-D005-BC77C6C11F7A}"/>
              </a:ext>
            </a:extLst>
          </p:cNvPr>
          <p:cNvSpPr txBox="1"/>
          <p:nvPr/>
        </p:nvSpPr>
        <p:spPr>
          <a:xfrm>
            <a:off x="7945009" y="2205340"/>
            <a:ext cx="1035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Traffic light </a:t>
            </a:r>
          </a:p>
          <a:p>
            <a:pPr algn="ctr"/>
            <a:r>
              <a:rPr lang="en-US" dirty="0"/>
              <a:t>system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FAD34B2-F080-560D-C8DE-9F14CB16198C}"/>
              </a:ext>
            </a:extLst>
          </p:cNvPr>
          <p:cNvSpPr/>
          <p:nvPr/>
        </p:nvSpPr>
        <p:spPr>
          <a:xfrm>
            <a:off x="3778765" y="1799995"/>
            <a:ext cx="1220890" cy="48672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Compare cars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542006DE-9A72-0393-79DE-867C5780A677}"/>
              </a:ext>
            </a:extLst>
          </p:cNvPr>
          <p:cNvSpPr/>
          <p:nvPr/>
        </p:nvSpPr>
        <p:spPr>
          <a:xfrm>
            <a:off x="3778765" y="3309974"/>
            <a:ext cx="1269661" cy="51372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Light control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6BD79FE-9C0D-81C2-954E-FB56F2B35AA2}"/>
              </a:ext>
            </a:extLst>
          </p:cNvPr>
          <p:cNvCxnSpPr>
            <a:cxnSpLocks/>
            <a:endCxn id="30" idx="2"/>
          </p:cNvCxnSpPr>
          <p:nvPr/>
        </p:nvCxnSpPr>
        <p:spPr>
          <a:xfrm flipV="1">
            <a:off x="3170826" y="1423830"/>
            <a:ext cx="655636" cy="342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62936BD-D460-72E0-C5AB-AD3B3EE90971}"/>
              </a:ext>
            </a:extLst>
          </p:cNvPr>
          <p:cNvCxnSpPr>
            <a:cxnSpLocks/>
            <a:endCxn id="46" idx="6"/>
          </p:cNvCxnSpPr>
          <p:nvPr/>
        </p:nvCxnSpPr>
        <p:spPr>
          <a:xfrm flipH="1">
            <a:off x="5048426" y="2281465"/>
            <a:ext cx="3263199" cy="1285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18F27A0-DE5A-9059-5D3B-8631B2236BB6}"/>
              </a:ext>
            </a:extLst>
          </p:cNvPr>
          <p:cNvCxnSpPr>
            <a:cxnSpLocks/>
            <a:endCxn id="32" idx="3"/>
          </p:cNvCxnSpPr>
          <p:nvPr/>
        </p:nvCxnSpPr>
        <p:spPr>
          <a:xfrm flipV="1">
            <a:off x="3057957" y="2904142"/>
            <a:ext cx="886002" cy="1313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EB7DC-E8B2-F6E9-1565-AE0853A3B330}"/>
              </a:ext>
            </a:extLst>
          </p:cNvPr>
          <p:cNvCxnSpPr>
            <a:cxnSpLocks/>
            <a:stCxn id="42" idx="7"/>
          </p:cNvCxnSpPr>
          <p:nvPr/>
        </p:nvCxnSpPr>
        <p:spPr>
          <a:xfrm flipV="1">
            <a:off x="4820860" y="1514763"/>
            <a:ext cx="3368804" cy="356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>
            <a:extLst>
              <a:ext uri="{FF2B5EF4-FFF2-40B4-BE49-F238E27FC236}">
                <a16:creationId xmlns:a16="http://schemas.microsoft.com/office/drawing/2014/main" id="{56B1B77E-043D-B226-3CD8-AD929AEDAFFA}"/>
              </a:ext>
            </a:extLst>
          </p:cNvPr>
          <p:cNvSpPr/>
          <p:nvPr/>
        </p:nvSpPr>
        <p:spPr>
          <a:xfrm>
            <a:off x="3779606" y="3993399"/>
            <a:ext cx="1185412" cy="4744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Producing statistics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2953A78-CB7C-474B-F624-6FB77B6B6CB2}"/>
              </a:ext>
            </a:extLst>
          </p:cNvPr>
          <p:cNvCxnSpPr/>
          <p:nvPr/>
        </p:nvCxnSpPr>
        <p:spPr>
          <a:xfrm flipH="1">
            <a:off x="3138561" y="4226943"/>
            <a:ext cx="618557" cy="499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5E6C2A84-F479-91A7-6963-157A7E85928F}"/>
              </a:ext>
            </a:extLst>
          </p:cNvPr>
          <p:cNvSpPr/>
          <p:nvPr/>
        </p:nvSpPr>
        <p:spPr>
          <a:xfrm>
            <a:off x="5890100" y="1820575"/>
            <a:ext cx="1276710" cy="44188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Car count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9F9E10D-566B-68A5-7418-3CE5FCD1DBB6}"/>
              </a:ext>
            </a:extLst>
          </p:cNvPr>
          <p:cNvCxnSpPr>
            <a:stCxn id="42" idx="6"/>
            <a:endCxn id="12" idx="2"/>
          </p:cNvCxnSpPr>
          <p:nvPr/>
        </p:nvCxnSpPr>
        <p:spPr>
          <a:xfrm flipV="1">
            <a:off x="4999655" y="2041518"/>
            <a:ext cx="890445" cy="1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931A17C7-17EF-C317-CD1C-9879C6EF8671}"/>
              </a:ext>
            </a:extLst>
          </p:cNvPr>
          <p:cNvSpPr/>
          <p:nvPr/>
        </p:nvSpPr>
        <p:spPr>
          <a:xfrm>
            <a:off x="5708217" y="3993399"/>
            <a:ext cx="1185412" cy="4744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Generate reports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291FE93-3A3E-B6FC-E8ED-0A0EFB4E6970}"/>
              </a:ext>
            </a:extLst>
          </p:cNvPr>
          <p:cNvSpPr txBox="1"/>
          <p:nvPr/>
        </p:nvSpPr>
        <p:spPr>
          <a:xfrm>
            <a:off x="4939079" y="2009716"/>
            <a:ext cx="1007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&lt;&lt;include&gt;&gt;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ACF8B0E-09A4-61D3-6623-DEEE95672253}"/>
              </a:ext>
            </a:extLst>
          </p:cNvPr>
          <p:cNvCxnSpPr>
            <a:cxnSpLocks/>
            <a:stCxn id="48" idx="6"/>
            <a:endCxn id="36" idx="2"/>
          </p:cNvCxnSpPr>
          <p:nvPr/>
        </p:nvCxnSpPr>
        <p:spPr>
          <a:xfrm>
            <a:off x="4965018" y="4230626"/>
            <a:ext cx="7431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8A13208-27AC-4CF6-7AC4-075F458BACA6}"/>
              </a:ext>
            </a:extLst>
          </p:cNvPr>
          <p:cNvSpPr txBox="1"/>
          <p:nvPr/>
        </p:nvSpPr>
        <p:spPr>
          <a:xfrm>
            <a:off x="4820860" y="4160044"/>
            <a:ext cx="1007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&lt;&lt;extend&gt;&gt;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D47891D-FBDA-A3E7-AE3F-381EE5055A40}"/>
              </a:ext>
            </a:extLst>
          </p:cNvPr>
          <p:cNvCxnSpPr>
            <a:cxnSpLocks/>
            <a:stCxn id="36" idx="4"/>
            <a:endCxn id="52" idx="0"/>
          </p:cNvCxnSpPr>
          <p:nvPr/>
        </p:nvCxnSpPr>
        <p:spPr>
          <a:xfrm>
            <a:off x="6300923" y="4467852"/>
            <a:ext cx="70526" cy="580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id="{1BC9B895-666D-576C-2657-0832D605282D}"/>
              </a:ext>
            </a:extLst>
          </p:cNvPr>
          <p:cNvSpPr/>
          <p:nvPr/>
        </p:nvSpPr>
        <p:spPr>
          <a:xfrm>
            <a:off x="5708216" y="5048301"/>
            <a:ext cx="1326465" cy="4035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Save data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29EB9BF-A06C-C3F5-DA75-30078A17B159}"/>
              </a:ext>
            </a:extLst>
          </p:cNvPr>
          <p:cNvSpPr txBox="1"/>
          <p:nvPr/>
        </p:nvSpPr>
        <p:spPr>
          <a:xfrm>
            <a:off x="6263483" y="4547638"/>
            <a:ext cx="1007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&lt;&lt;extend&gt;&gt;</a:t>
            </a:r>
          </a:p>
        </p:txBody>
      </p:sp>
    </p:spTree>
    <p:extLst>
      <p:ext uri="{BB962C8B-B14F-4D97-AF65-F5344CB8AC3E}">
        <p14:creationId xmlns:p14="http://schemas.microsoft.com/office/powerpoint/2010/main" val="1356041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9AD1D2A-F46B-E18E-A76C-61C7D7F098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421182"/>
              </p:ext>
            </p:extLst>
          </p:nvPr>
        </p:nvGraphicFramePr>
        <p:xfrm>
          <a:off x="2242860" y="0"/>
          <a:ext cx="6633713" cy="6858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633713">
                  <a:extLst>
                    <a:ext uri="{9D8B030D-6E8A-4147-A177-3AD203B41FA5}">
                      <a16:colId xmlns:a16="http://schemas.microsoft.com/office/drawing/2014/main" val="165482280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r>
                        <a:rPr lang="en-US" dirty="0"/>
                        <a:t>Use case Title: traffic light management system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5539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F6BAD8-DB10-C462-4C8D-460B9FCBC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244332"/>
              </p:ext>
            </p:extLst>
          </p:nvPr>
        </p:nvGraphicFramePr>
        <p:xfrm>
          <a:off x="2242860" y="300200"/>
          <a:ext cx="6633713" cy="365760"/>
        </p:xfrm>
        <a:graphic>
          <a:graphicData uri="http://schemas.openxmlformats.org/drawingml/2006/table">
            <a:tbl>
              <a:tblPr/>
              <a:tblGrid>
                <a:gridCol w="6633713">
                  <a:extLst>
                    <a:ext uri="{9D8B030D-6E8A-4147-A177-3AD203B41FA5}">
                      <a16:colId xmlns:a16="http://schemas.microsoft.com/office/drawing/2014/main" val="37911106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Primary actor: AI 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19623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93BB940-2AD3-78F9-574E-C2A40F57AE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665114"/>
              </p:ext>
            </p:extLst>
          </p:nvPr>
        </p:nvGraphicFramePr>
        <p:xfrm>
          <a:off x="2242860" y="660785"/>
          <a:ext cx="6633713" cy="365760"/>
        </p:xfrm>
        <a:graphic>
          <a:graphicData uri="http://schemas.openxmlformats.org/drawingml/2006/table">
            <a:tbl>
              <a:tblPr/>
              <a:tblGrid>
                <a:gridCol w="6633713">
                  <a:extLst>
                    <a:ext uri="{9D8B030D-6E8A-4147-A177-3AD203B41FA5}">
                      <a16:colId xmlns:a16="http://schemas.microsoft.com/office/drawing/2014/main" val="379111063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n-US" dirty="0"/>
                        <a:t>Level: kite(summary)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19623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38FBF11-C04D-D288-7B90-AEFF8C5DE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019371"/>
              </p:ext>
            </p:extLst>
          </p:nvPr>
        </p:nvGraphicFramePr>
        <p:xfrm>
          <a:off x="2242860" y="1023958"/>
          <a:ext cx="6633713" cy="365760"/>
        </p:xfrm>
        <a:graphic>
          <a:graphicData uri="http://schemas.openxmlformats.org/drawingml/2006/table">
            <a:tbl>
              <a:tblPr/>
              <a:tblGrid>
                <a:gridCol w="6633713">
                  <a:extLst>
                    <a:ext uri="{9D8B030D-6E8A-4147-A177-3AD203B41FA5}">
                      <a16:colId xmlns:a16="http://schemas.microsoft.com/office/drawing/2014/main" val="37911106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Stakeholder: car drivers at a traffic light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19623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D0905C6-80D5-A736-1D00-F7477A3B5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304054"/>
              </p:ext>
            </p:extLst>
          </p:nvPr>
        </p:nvGraphicFramePr>
        <p:xfrm>
          <a:off x="2242860" y="1387129"/>
          <a:ext cx="6633713" cy="365760"/>
        </p:xfrm>
        <a:graphic>
          <a:graphicData uri="http://schemas.openxmlformats.org/drawingml/2006/table">
            <a:tbl>
              <a:tblPr/>
              <a:tblGrid>
                <a:gridCol w="6633713">
                  <a:extLst>
                    <a:ext uri="{9D8B030D-6E8A-4147-A177-3AD203B41FA5}">
                      <a16:colId xmlns:a16="http://schemas.microsoft.com/office/drawing/2014/main" val="37911106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Precondition: cars waiting at a traffic light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19623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88CA197-5897-9EDD-90E0-117DA86317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298886"/>
              </p:ext>
            </p:extLst>
          </p:nvPr>
        </p:nvGraphicFramePr>
        <p:xfrm>
          <a:off x="2242856" y="1755478"/>
          <a:ext cx="6633713" cy="365760"/>
        </p:xfrm>
        <a:graphic>
          <a:graphicData uri="http://schemas.openxmlformats.org/drawingml/2006/table">
            <a:tbl>
              <a:tblPr/>
              <a:tblGrid>
                <a:gridCol w="6633713">
                  <a:extLst>
                    <a:ext uri="{9D8B030D-6E8A-4147-A177-3AD203B41FA5}">
                      <a16:colId xmlns:a16="http://schemas.microsoft.com/office/drawing/2014/main" val="37911106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Minimal guarantee: the timer on the light works on a loop 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19623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C9C8765-4824-40E9-27EC-D80FF7B95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181831"/>
              </p:ext>
            </p:extLst>
          </p:nvPr>
        </p:nvGraphicFramePr>
        <p:xfrm>
          <a:off x="2242856" y="2119080"/>
          <a:ext cx="6633713" cy="365760"/>
        </p:xfrm>
        <a:graphic>
          <a:graphicData uri="http://schemas.openxmlformats.org/drawingml/2006/table">
            <a:tbl>
              <a:tblPr/>
              <a:tblGrid>
                <a:gridCol w="6633713">
                  <a:extLst>
                    <a:ext uri="{9D8B030D-6E8A-4147-A177-3AD203B41FA5}">
                      <a16:colId xmlns:a16="http://schemas.microsoft.com/office/drawing/2014/main" val="37911106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Success guarantee: minimal waiting time at traffic lights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196231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18CC524-11FF-4368-17A6-FA490DC05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966599"/>
              </p:ext>
            </p:extLst>
          </p:nvPr>
        </p:nvGraphicFramePr>
        <p:xfrm>
          <a:off x="2242855" y="2488295"/>
          <a:ext cx="6633713" cy="365760"/>
        </p:xfrm>
        <a:graphic>
          <a:graphicData uri="http://schemas.openxmlformats.org/drawingml/2006/table">
            <a:tbl>
              <a:tblPr/>
              <a:tblGrid>
                <a:gridCol w="6633713">
                  <a:extLst>
                    <a:ext uri="{9D8B030D-6E8A-4147-A177-3AD203B41FA5}">
                      <a16:colId xmlns:a16="http://schemas.microsoft.com/office/drawing/2014/main" val="37911106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Trigger: at least one car waiting at a red light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19623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934F943-1EF9-D644-DF58-94A2C51229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60014"/>
              </p:ext>
            </p:extLst>
          </p:nvPr>
        </p:nvGraphicFramePr>
        <p:xfrm>
          <a:off x="2242854" y="2861395"/>
          <a:ext cx="6633713" cy="1737360"/>
        </p:xfrm>
        <a:graphic>
          <a:graphicData uri="http://schemas.openxmlformats.org/drawingml/2006/table">
            <a:tbl>
              <a:tblPr/>
              <a:tblGrid>
                <a:gridCol w="6633713">
                  <a:extLst>
                    <a:ext uri="{9D8B030D-6E8A-4147-A177-3AD203B41FA5}">
                      <a16:colId xmlns:a16="http://schemas.microsoft.com/office/drawing/2014/main" val="37911106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Main success scenario: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A Car reaches the intersection at a green light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A Car reaches the intersection at a red light but no other lanes have cars so the light switches to green immediately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All lanes have cars but the system switches the green light at the moment that the last car crosses the crosswalk 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19623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4B93F02-2C58-C733-A18F-19261344C9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084756"/>
              </p:ext>
            </p:extLst>
          </p:nvPr>
        </p:nvGraphicFramePr>
        <p:xfrm>
          <a:off x="2242854" y="4589280"/>
          <a:ext cx="6633713" cy="2286000"/>
        </p:xfrm>
        <a:graphic>
          <a:graphicData uri="http://schemas.openxmlformats.org/drawingml/2006/table">
            <a:tbl>
              <a:tblPr/>
              <a:tblGrid>
                <a:gridCol w="6633713">
                  <a:extLst>
                    <a:ext uri="{9D8B030D-6E8A-4147-A177-3AD203B41FA5}">
                      <a16:colId xmlns:a16="http://schemas.microsoft.com/office/drawing/2014/main" val="3791110631"/>
                    </a:ext>
                  </a:extLst>
                </a:gridCol>
              </a:tblGrid>
              <a:tr h="1968519">
                <a:tc>
                  <a:txBody>
                    <a:bodyPr/>
                    <a:lstStyle/>
                    <a:p>
                      <a:r>
                        <a:rPr lang="en-US" dirty="0"/>
                        <a:t>Extensions:</a:t>
                      </a:r>
                    </a:p>
                    <a:p>
                      <a:r>
                        <a:rPr lang="en-US" dirty="0"/>
                        <a:t>1. the camera is blurred and can’t detect a car</a:t>
                      </a:r>
                    </a:p>
                    <a:p>
                      <a:r>
                        <a:rPr lang="en-US" dirty="0"/>
                        <a:t>    1a. the car waits for the whole loop </a:t>
                      </a:r>
                    </a:p>
                    <a:p>
                      <a:r>
                        <a:rPr lang="en-US" dirty="0"/>
                        <a:t>2. The power is down </a:t>
                      </a:r>
                    </a:p>
                    <a:p>
                      <a:r>
                        <a:rPr lang="en-US" dirty="0"/>
                        <a:t>    2a. There is a back up battery that keeps the system going and </a:t>
                      </a:r>
                    </a:p>
                    <a:p>
                      <a:r>
                        <a:rPr lang="en-US" dirty="0"/>
                        <a:t>           requests maintenance </a:t>
                      </a:r>
                    </a:p>
                    <a:p>
                      <a:r>
                        <a:rPr lang="en-US" dirty="0"/>
                        <a:t>    2b. the system notifies a nearby patrolling officer that can guide  </a:t>
                      </a:r>
                    </a:p>
                    <a:p>
                      <a:r>
                        <a:rPr lang="en-US" dirty="0"/>
                        <a:t>           the traffic until the system is back online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196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9502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234</Words>
  <Application>Microsoft Office PowerPoint</Application>
  <PresentationFormat>Widescreen</PresentationFormat>
  <Paragraphs>46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OMAR WAIL OMAR BAKHEDAR</dc:creator>
  <cp:lastModifiedBy>OMAR WAIL OMAR BAKHEDAR</cp:lastModifiedBy>
  <cp:revision>4</cp:revision>
  <dcterms:created xsi:type="dcterms:W3CDTF">2023-10-24T10:26:10Z</dcterms:created>
  <dcterms:modified xsi:type="dcterms:W3CDTF">2023-10-30T03:51:03Z</dcterms:modified>
</cp:coreProperties>
</file>